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5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1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4E63-CDA3-4F3D-A801-0F74D63B980A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1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019" y="776748"/>
            <a:ext cx="3048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Core Java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Basics (loop, if else, switch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23701" y="776748"/>
            <a:ext cx="34068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 Java (Java EE)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JDBC(Java Database Connectivity)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Servlet, 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Hibernate ( ORM – Object Relation Mapper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1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84547" y="207804"/>
            <a:ext cx="3914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Collection Framework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032388" y="1170038"/>
            <a:ext cx="3342967" cy="490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42659" y="123886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86400" y="1715267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52160" y="1715267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86400" y="2466290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952160" y="2466290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86400" y="3144778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952160" y="3144778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286400" y="3895801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52160" y="3895801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86400" y="4595409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952160" y="4595409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286400" y="5346432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952160" y="5346432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45858" y="1715267"/>
            <a:ext cx="3805084" cy="3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50942" y="1984047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is a object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78243" y="228162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it holds multiple objects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761703" y="4067244"/>
            <a:ext cx="514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version 2 – introduction of collection framework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761703" y="4681130"/>
            <a:ext cx="506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version 1 – there were no collection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2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 Collections Framework — Class Hierarchy | by BaseCS101 | Level Up 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4" y="606614"/>
            <a:ext cx="10385323" cy="57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4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8129" y="875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6882" y="351851"/>
            <a:ext cx="2267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Legacy Class : 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153" y="875071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Ex: Vector, Stack, </a:t>
            </a:r>
            <a:r>
              <a:rPr lang="en-IN" dirty="0" err="1" smtClean="0"/>
              <a:t>HashTable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76462" y="1983908"/>
            <a:ext cx="501060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 smtClean="0"/>
              <a:t>ArrayList</a:t>
            </a:r>
            <a:r>
              <a:rPr lang="en-IN" sz="2800" b="1" dirty="0" smtClean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Dynamic Memory Allocation (10)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Supports only one datatype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Doesn’t support primitive datatypes (</a:t>
            </a:r>
            <a:r>
              <a:rPr lang="en-IN" dirty="0" err="1" smtClean="0"/>
              <a:t>int</a:t>
            </a:r>
            <a:r>
              <a:rPr lang="en-IN" dirty="0" smtClean="0"/>
              <a:t>, float)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Access time constant.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Delete, insert – excess time.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61006" y="291034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[1,2,3,4,5,6]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82348" y="366818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[1,2,3,4,5,6,7]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73161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>
            <a:stCxn id="14" idx="0"/>
            <a:endCxn id="14" idx="2"/>
          </p:cNvCxnSpPr>
          <p:nvPr/>
        </p:nvCxnSpPr>
        <p:spPr>
          <a:xfrm>
            <a:off x="2379407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5441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991898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4798144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4178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582696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7388942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4976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98955" y="4945626"/>
            <a:ext cx="840658" cy="120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191432" y="4945626"/>
            <a:ext cx="1391264" cy="2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72348" y="5869102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4478594" y="5869102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24628" y="6067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45864" y="5447071"/>
            <a:ext cx="326018" cy="3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4901" y="4042113"/>
            <a:ext cx="160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LinkedList</a:t>
            </a:r>
            <a:r>
              <a:rPr lang="en-IN" sz="2400" b="1" dirty="0" smtClean="0"/>
              <a:t> :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225448" y="588322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Access </a:t>
            </a:r>
            <a:r>
              <a:rPr lang="en-IN" dirty="0" smtClean="0"/>
              <a:t>time not </a:t>
            </a:r>
            <a:r>
              <a:rPr lang="en-IN" dirty="0"/>
              <a:t>constant.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6837" y="6266686"/>
            <a:ext cx="452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Delete, insert </a:t>
            </a:r>
            <a:r>
              <a:rPr lang="en-IN" dirty="0" smtClean="0"/>
              <a:t>– no </a:t>
            </a:r>
            <a:r>
              <a:rPr lang="en-IN" dirty="0"/>
              <a:t>excess </a:t>
            </a:r>
            <a:r>
              <a:rPr lang="en-IN" dirty="0" smtClean="0"/>
              <a:t>time is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60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4723" y="30480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Map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1884" y="1140542"/>
            <a:ext cx="398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total 4 types of Map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HashMap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HashTable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LinkedHashMap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TreeMap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19297" y="1533832"/>
            <a:ext cx="600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HashMap</a:t>
            </a:r>
            <a:r>
              <a:rPr lang="en-IN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Stores Data in Key – Value Pair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Safe – the datatype of key and value will remain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Access time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Insertion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Keys will be unique – values can be repeated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297" y="3603522"/>
            <a:ext cx="600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HashTable</a:t>
            </a:r>
            <a:r>
              <a:rPr lang="en-IN" b="1" dirty="0" smtClean="0"/>
              <a:t> – Legacy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Stores Data in Key – Value Pair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Safe – the datatype of key and value will remain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Access time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Insertion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will be unique – values can be repeated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11</cp:revision>
  <dcterms:created xsi:type="dcterms:W3CDTF">2024-10-24T16:20:16Z</dcterms:created>
  <dcterms:modified xsi:type="dcterms:W3CDTF">2024-10-30T17:18:46Z</dcterms:modified>
</cp:coreProperties>
</file>