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352FFE-F8CE-4743-AAC2-3C8D07BCB251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90E6C-DB95-4EE3-BE6C-AB9948A3A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441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390E6C-DB95-4EE3-BE6C-AB9948A3A41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8273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7ABA-86B0-42E6-B9C1-10AEEE1B8796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C670-9F91-420E-96BF-738F0C75AB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6853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7ABA-86B0-42E6-B9C1-10AEEE1B8796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C670-9F91-420E-96BF-738F0C75AB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43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7ABA-86B0-42E6-B9C1-10AEEE1B8796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C670-9F91-420E-96BF-738F0C75AB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536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7ABA-86B0-42E6-B9C1-10AEEE1B8796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C670-9F91-420E-96BF-738F0C75AB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804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7ABA-86B0-42E6-B9C1-10AEEE1B8796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C670-9F91-420E-96BF-738F0C75AB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495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7ABA-86B0-42E6-B9C1-10AEEE1B8796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C670-9F91-420E-96BF-738F0C75AB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267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7ABA-86B0-42E6-B9C1-10AEEE1B8796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C670-9F91-420E-96BF-738F0C75AB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531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7ABA-86B0-42E6-B9C1-10AEEE1B8796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C670-9F91-420E-96BF-738F0C75AB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083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7ABA-86B0-42E6-B9C1-10AEEE1B8796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C670-9F91-420E-96BF-738F0C75AB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346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7ABA-86B0-42E6-B9C1-10AEEE1B8796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C670-9F91-420E-96BF-738F0C75AB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649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B7ABA-86B0-42E6-B9C1-10AEEE1B8796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4C670-9F91-420E-96BF-738F0C75AB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365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B7ABA-86B0-42E6-B9C1-10AEEE1B8796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4C670-9F91-420E-96BF-738F0C75AB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225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973961" y="1700981"/>
            <a:ext cx="2576052" cy="34412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Spring Boot API</a:t>
            </a:r>
            <a:endParaRPr lang="en-IN" dirty="0"/>
          </a:p>
        </p:txBody>
      </p:sp>
      <p:sp>
        <p:nvSpPr>
          <p:cNvPr id="3" name="Oval 2"/>
          <p:cNvSpPr/>
          <p:nvPr/>
        </p:nvSpPr>
        <p:spPr>
          <a:xfrm>
            <a:off x="1022554" y="1573162"/>
            <a:ext cx="766916" cy="76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/>
          <p:cNvSpPr/>
          <p:nvPr/>
        </p:nvSpPr>
        <p:spPr>
          <a:xfrm>
            <a:off x="1022554" y="2541640"/>
            <a:ext cx="766916" cy="76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1022554" y="3510118"/>
            <a:ext cx="766916" cy="76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1022554" y="4478596"/>
            <a:ext cx="766916" cy="7669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/>
          <p:cNvCxnSpPr>
            <a:stCxn id="3" idx="6"/>
          </p:cNvCxnSpPr>
          <p:nvPr/>
        </p:nvCxnSpPr>
        <p:spPr>
          <a:xfrm>
            <a:off x="1789470" y="1956620"/>
            <a:ext cx="6086169" cy="1061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936955" y="2890684"/>
            <a:ext cx="5938684" cy="294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912373" y="3401961"/>
            <a:ext cx="5963266" cy="540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900082" y="3510118"/>
            <a:ext cx="5975557" cy="1386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617110" y="491613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2vCPU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4267200" y="2340078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2s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4099133" y="2853502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2s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4441100" y="3476329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2s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4511170" y="4070556"/>
            <a:ext cx="39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3827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40310" y="1032387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Service A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5230761" y="893887"/>
            <a:ext cx="1036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Service B</a:t>
            </a:r>
          </a:p>
          <a:p>
            <a:r>
              <a:rPr lang="en-US" dirty="0" smtClean="0"/>
              <a:t>Service C</a:t>
            </a:r>
            <a:endParaRPr lang="en-IN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930013" y="1032387"/>
            <a:ext cx="2143432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057832" y="1327355"/>
            <a:ext cx="2045110" cy="74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408903" y="1401719"/>
            <a:ext cx="9832" cy="1017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5974" y="1327355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IN" dirty="0"/>
          </a:p>
        </p:txBody>
      </p:sp>
      <p:cxnSp>
        <p:nvCxnSpPr>
          <p:cNvPr id="12" name="Straight Arrow Connector 11"/>
          <p:cNvCxnSpPr>
            <a:stCxn id="10" idx="3"/>
            <a:endCxn id="2" idx="1"/>
          </p:cNvCxnSpPr>
          <p:nvPr/>
        </p:nvCxnSpPr>
        <p:spPr>
          <a:xfrm flipV="1">
            <a:off x="497584" y="1217053"/>
            <a:ext cx="1242726" cy="294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600760" y="1364537"/>
            <a:ext cx="994235" cy="332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455174" y="349045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IN" dirty="0"/>
          </a:p>
        </p:txBody>
      </p:sp>
      <p:cxnSp>
        <p:nvCxnSpPr>
          <p:cNvPr id="17" name="Straight Arrow Connector 16"/>
          <p:cNvCxnSpPr>
            <a:stCxn id="15" idx="3"/>
          </p:cNvCxnSpPr>
          <p:nvPr/>
        </p:nvCxnSpPr>
        <p:spPr>
          <a:xfrm>
            <a:off x="1716784" y="3675118"/>
            <a:ext cx="1803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79535" y="3490452"/>
            <a:ext cx="10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Service A</a:t>
            </a:r>
            <a:endParaRPr lang="en-IN" dirty="0"/>
          </a:p>
        </p:txBody>
      </p:sp>
      <p:cxnSp>
        <p:nvCxnSpPr>
          <p:cNvPr id="20" name="Straight Arrow Connector 19"/>
          <p:cNvCxnSpPr>
            <a:stCxn id="18" idx="3"/>
          </p:cNvCxnSpPr>
          <p:nvPr/>
        </p:nvCxnSpPr>
        <p:spPr>
          <a:xfrm flipV="1">
            <a:off x="4523923" y="3490452"/>
            <a:ext cx="167040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499123" y="367511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6286674" y="3351952"/>
            <a:ext cx="1036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Service B</a:t>
            </a:r>
          </a:p>
          <a:p>
            <a:r>
              <a:rPr lang="en-US" dirty="0" smtClean="0"/>
              <a:t>Service C</a:t>
            </a:r>
            <a:endParaRPr lang="en-IN" dirty="0"/>
          </a:p>
        </p:txBody>
      </p:sp>
      <p:cxnSp>
        <p:nvCxnSpPr>
          <p:cNvPr id="26" name="Straight Arrow Connector 25"/>
          <p:cNvCxnSpPr>
            <a:stCxn id="18" idx="3"/>
          </p:cNvCxnSpPr>
          <p:nvPr/>
        </p:nvCxnSpPr>
        <p:spPr>
          <a:xfrm>
            <a:off x="4523923" y="3675118"/>
            <a:ext cx="167040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57625" y="33519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5520463" y="3675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5551415" y="3144203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5011582" y="3834950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t3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4523923" y="89388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IN" dirty="0"/>
          </a:p>
        </p:txBody>
      </p:sp>
      <p:sp>
        <p:nvSpPr>
          <p:cNvPr id="32" name="TextBox 31"/>
          <p:cNvSpPr txBox="1"/>
          <p:nvPr/>
        </p:nvSpPr>
        <p:spPr>
          <a:xfrm>
            <a:off x="3870924" y="1263219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</a:t>
            </a:r>
            <a:endParaRPr lang="en-IN" dirty="0"/>
          </a:p>
        </p:txBody>
      </p:sp>
      <p:sp>
        <p:nvSpPr>
          <p:cNvPr id="33" name="TextBox 32"/>
          <p:cNvSpPr txBox="1"/>
          <p:nvPr/>
        </p:nvSpPr>
        <p:spPr>
          <a:xfrm>
            <a:off x="7649497" y="2418735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S_id</a:t>
            </a:r>
            <a:r>
              <a:rPr lang="en-US" dirty="0" smtClean="0"/>
              <a:t>, </a:t>
            </a:r>
            <a:r>
              <a:rPr lang="en-US" dirty="0" err="1" smtClean="0"/>
              <a:t>s_name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7417061" y="4699820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S_id</a:t>
            </a:r>
            <a:r>
              <a:rPr lang="en-US" dirty="0" smtClean="0"/>
              <a:t>, </a:t>
            </a:r>
            <a:r>
              <a:rPr lang="en-US" dirty="0" err="1" smtClean="0"/>
              <a:t>t_id</a:t>
            </a:r>
            <a:r>
              <a:rPr lang="en-US" dirty="0" smtClean="0"/>
              <a:t>, </a:t>
            </a:r>
            <a:r>
              <a:rPr lang="en-US" dirty="0" err="1" smtClean="0"/>
              <a:t>t_name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2135512" y="5789056"/>
            <a:ext cx="199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CompletableFuture</a:t>
            </a:r>
            <a:endParaRPr lang="en-IN" dirty="0"/>
          </a:p>
        </p:txBody>
      </p:sp>
      <p:sp>
        <p:nvSpPr>
          <p:cNvPr id="36" name="TextBox 35"/>
          <p:cNvSpPr txBox="1"/>
          <p:nvPr/>
        </p:nvSpPr>
        <p:spPr>
          <a:xfrm>
            <a:off x="4609773" y="5774532"/>
            <a:ext cx="803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Future</a:t>
            </a:r>
            <a:endParaRPr lang="en-IN" dirty="0"/>
          </a:p>
        </p:txBody>
      </p:sp>
      <p:sp>
        <p:nvSpPr>
          <p:cNvPr id="37" name="TextBox 36"/>
          <p:cNvSpPr txBox="1"/>
          <p:nvPr/>
        </p:nvSpPr>
        <p:spPr>
          <a:xfrm>
            <a:off x="7049729" y="5774532"/>
            <a:ext cx="3837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whenComplete</a:t>
            </a:r>
            <a:r>
              <a:rPr lang="en-US" dirty="0" smtClean="0"/>
              <a:t>((event, error)-&gt; event)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968267" y="739999"/>
            <a:ext cx="15173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@</a:t>
            </a:r>
            <a:r>
              <a:rPr lang="en-US" sz="3200" dirty="0" err="1" smtClean="0"/>
              <a:t>Async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44428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796981" y="1229032"/>
            <a:ext cx="2320413" cy="18681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/>
          <p:cNvSpPr txBox="1"/>
          <p:nvPr/>
        </p:nvSpPr>
        <p:spPr>
          <a:xfrm>
            <a:off x="8313287" y="530941"/>
            <a:ext cx="907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http://</a:t>
            </a:r>
          </a:p>
          <a:p>
            <a:r>
              <a:rPr lang="en-US" dirty="0" smtClean="0"/>
              <a:t>https://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1278194" y="1157608"/>
            <a:ext cx="1455174" cy="14551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812026" y="1514168"/>
            <a:ext cx="46604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91665" y="1376516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</a:t>
            </a:r>
            <a:endParaRPr lang="en-IN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812026" y="2340077"/>
            <a:ext cx="46604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87537" y="2243450"/>
            <a:ext cx="1037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4587537" y="2749641"/>
            <a:ext cx="1108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 Less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7806813" y="4778478"/>
            <a:ext cx="2310581" cy="15141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>
            <a:off x="1170039" y="4572000"/>
            <a:ext cx="1563329" cy="156332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812026" y="4945626"/>
            <a:ext cx="487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724754" y="4593812"/>
            <a:ext cx="90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request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7940589" y="4849451"/>
            <a:ext cx="826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</a:t>
            </a:r>
            <a:endParaRPr lang="en-IN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890684" y="5353664"/>
            <a:ext cx="47981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519821" y="5267151"/>
            <a:ext cx="3027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Response (Acknowledgement)</a:t>
            </a:r>
            <a:endParaRPr lang="en-IN" dirty="0"/>
          </a:p>
        </p:txBody>
      </p:sp>
      <p:cxnSp>
        <p:nvCxnSpPr>
          <p:cNvPr id="24" name="Straight Connector 23"/>
          <p:cNvCxnSpPr>
            <a:stCxn id="13" idx="5"/>
          </p:cNvCxnSpPr>
          <p:nvPr/>
        </p:nvCxnSpPr>
        <p:spPr>
          <a:xfrm flipV="1">
            <a:off x="2504424" y="5860026"/>
            <a:ext cx="5302389" cy="463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7928630" y="4132147"/>
            <a:ext cx="7693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s://</a:t>
            </a:r>
          </a:p>
          <a:p>
            <a:r>
              <a:rPr lang="en-US" dirty="0" smtClean="0"/>
              <a:t>wss://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4500975" y="5805326"/>
            <a:ext cx="1195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handshake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10333703" y="1745848"/>
            <a:ext cx="1245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Half duplex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10441859" y="5451817"/>
            <a:ext cx="1200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Full duplex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9343252" y="4293927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SockJS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7299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727587" y="1268361"/>
            <a:ext cx="1592826" cy="14355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IN" dirty="0"/>
          </a:p>
        </p:txBody>
      </p:sp>
      <p:cxnSp>
        <p:nvCxnSpPr>
          <p:cNvPr id="6" name="Straight Arrow Connector 5"/>
          <p:cNvCxnSpPr>
            <a:stCxn id="4" idx="6"/>
          </p:cNvCxnSpPr>
          <p:nvPr/>
        </p:nvCxnSpPr>
        <p:spPr>
          <a:xfrm flipV="1">
            <a:off x="2320413" y="1976284"/>
            <a:ext cx="2104103" cy="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424516" y="1445341"/>
            <a:ext cx="2045109" cy="10815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Spring boot server</a:t>
            </a:r>
            <a:endParaRPr lang="en-IN" dirty="0"/>
          </a:p>
        </p:txBody>
      </p:sp>
      <p:cxnSp>
        <p:nvCxnSpPr>
          <p:cNvPr id="9" name="Straight Arrow Connector 8"/>
          <p:cNvCxnSpPr>
            <a:stCxn id="7" idx="3"/>
          </p:cNvCxnSpPr>
          <p:nvPr/>
        </p:nvCxnSpPr>
        <p:spPr>
          <a:xfrm flipV="1">
            <a:off x="6469625" y="1976284"/>
            <a:ext cx="1081549" cy="9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551174" y="1791618"/>
            <a:ext cx="2770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afterConnectionEstablished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1671484" y="4139381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sessionId</a:t>
            </a:r>
            <a:endParaRPr lang="en-IN" dirty="0"/>
          </a:p>
        </p:txBody>
      </p:sp>
      <p:cxnSp>
        <p:nvCxnSpPr>
          <p:cNvPr id="14" name="Straight Arrow Connector 13"/>
          <p:cNvCxnSpPr>
            <a:stCxn id="12" idx="3"/>
          </p:cNvCxnSpPr>
          <p:nvPr/>
        </p:nvCxnSpPr>
        <p:spPr>
          <a:xfrm>
            <a:off x="2716963" y="4324047"/>
            <a:ext cx="901308" cy="11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18271" y="4139381"/>
            <a:ext cx="4417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Session object (</a:t>
            </a:r>
            <a:r>
              <a:rPr lang="en-US" dirty="0" err="1" smtClean="0"/>
              <a:t>WebsocketSession</a:t>
            </a:r>
            <a:r>
              <a:rPr lang="en-US" dirty="0" smtClean="0"/>
              <a:t>) -&gt; session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1445342" y="5161935"/>
            <a:ext cx="4943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If we want to send message from server to client :</a:t>
            </a:r>
            <a:endParaRPr lang="en-IN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1524000" y="5531267"/>
            <a:ext cx="4235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session.sendMessage</a:t>
            </a:r>
            <a:r>
              <a:rPr lang="en-US" dirty="0" smtClean="0"/>
              <a:t>(“Hello from server”);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7145639" y="3229275"/>
            <a:ext cx="2971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ws://localhost:8080/api</a:t>
            </a:r>
            <a:r>
              <a:rPr lang="en-US" b="1" dirty="0" smtClean="0"/>
              <a:t>?id=1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78304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740310" y="698090"/>
            <a:ext cx="1366684" cy="1199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1</a:t>
            </a:r>
            <a:endParaRPr lang="en-IN" dirty="0"/>
          </a:p>
        </p:txBody>
      </p:sp>
      <p:sp>
        <p:nvSpPr>
          <p:cNvPr id="3" name="Oval 2"/>
          <p:cNvSpPr/>
          <p:nvPr/>
        </p:nvSpPr>
        <p:spPr>
          <a:xfrm>
            <a:off x="1877961" y="3653306"/>
            <a:ext cx="1366684" cy="11995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 2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361471" y="1759974"/>
            <a:ext cx="1907458" cy="1740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IN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106994" y="1415845"/>
            <a:ext cx="3067664" cy="707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16594" y="1199535"/>
            <a:ext cx="2763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{“</a:t>
            </a:r>
            <a:r>
              <a:rPr lang="en-US" dirty="0" err="1" smtClean="0"/>
              <a:t>message”:”hello</a:t>
            </a:r>
            <a:r>
              <a:rPr lang="en-US" dirty="0" smtClean="0"/>
              <a:t>”, “to”:2} 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9586451" y="3124511"/>
            <a:ext cx="1588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Sessions.get</a:t>
            </a:r>
            <a:r>
              <a:rPr lang="en-US" dirty="0" smtClean="0"/>
              <a:t>(2)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8416413" y="3124511"/>
            <a:ext cx="865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session</a:t>
            </a:r>
            <a:endParaRPr lang="en-IN" dirty="0"/>
          </a:p>
        </p:txBody>
      </p:sp>
      <p:cxnSp>
        <p:nvCxnSpPr>
          <p:cNvPr id="11" name="Straight Arrow Connector 10"/>
          <p:cNvCxnSpPr>
            <a:stCxn id="8" idx="1"/>
            <a:endCxn id="9" idx="3"/>
          </p:cNvCxnSpPr>
          <p:nvPr/>
        </p:nvCxnSpPr>
        <p:spPr>
          <a:xfrm flipH="1">
            <a:off x="9282356" y="3309177"/>
            <a:ext cx="3040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313471" y="3309177"/>
            <a:ext cx="2979174" cy="771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38913" y="3883742"/>
            <a:ext cx="2819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Session.sendMessage</a:t>
            </a:r>
            <a:r>
              <a:rPr lang="en-US" dirty="0" smtClean="0"/>
              <a:t>(hello)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10315432" y="698090"/>
            <a:ext cx="859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CORS X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914967" y="4852842"/>
            <a:ext cx="317753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Applications 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Chat App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Notification 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Realtime</a:t>
            </a:r>
            <a:r>
              <a:rPr lang="en-US" dirty="0" smtClean="0"/>
              <a:t> Stock Market app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 smtClean="0"/>
              <a:t>Realtime</a:t>
            </a:r>
            <a:r>
              <a:rPr lang="en-US" dirty="0" smtClean="0"/>
              <a:t> Cricket Scoreboard</a:t>
            </a:r>
          </a:p>
        </p:txBody>
      </p:sp>
    </p:spTree>
    <p:extLst>
      <p:ext uri="{BB962C8B-B14F-4D97-AF65-F5344CB8AC3E}">
        <p14:creationId xmlns:p14="http://schemas.microsoft.com/office/powerpoint/2010/main" val="1501749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55691" y="393291"/>
            <a:ext cx="3174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Asynchronous API</a:t>
            </a:r>
            <a:endParaRPr lang="en-IN" sz="3200" dirty="0"/>
          </a:p>
        </p:txBody>
      </p:sp>
      <p:sp>
        <p:nvSpPr>
          <p:cNvPr id="4" name="Rectangle 3"/>
          <p:cNvSpPr/>
          <p:nvPr/>
        </p:nvSpPr>
        <p:spPr>
          <a:xfrm>
            <a:off x="3057832" y="1641986"/>
            <a:ext cx="1514168" cy="3224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2113935"/>
            <a:ext cx="71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Req</a:t>
            </a:r>
            <a:r>
              <a:rPr lang="en-US" dirty="0" smtClean="0"/>
              <a:t> 1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2777613"/>
            <a:ext cx="71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Req</a:t>
            </a:r>
            <a:r>
              <a:rPr lang="en-US" dirty="0" smtClean="0"/>
              <a:t> 2</a:t>
            </a:r>
            <a:endParaRPr lang="en-IN" dirty="0"/>
          </a:p>
        </p:txBody>
      </p:sp>
      <p:cxnSp>
        <p:nvCxnSpPr>
          <p:cNvPr id="8" name="Straight Arrow Connector 7"/>
          <p:cNvCxnSpPr>
            <a:stCxn id="5" idx="3"/>
          </p:cNvCxnSpPr>
          <p:nvPr/>
        </p:nvCxnSpPr>
        <p:spPr>
          <a:xfrm>
            <a:off x="1627224" y="2298601"/>
            <a:ext cx="1263460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751872" y="1995949"/>
            <a:ext cx="1150374" cy="29496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S1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7816645" y="1995949"/>
            <a:ext cx="1042220" cy="2871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S2</a:t>
            </a:r>
            <a:endParaRPr lang="en-IN" dirty="0"/>
          </a:p>
        </p:txBody>
      </p:sp>
      <p:sp>
        <p:nvSpPr>
          <p:cNvPr id="11" name="Flowchart: Magnetic Disk 10"/>
          <p:cNvSpPr/>
          <p:nvPr/>
        </p:nvSpPr>
        <p:spPr>
          <a:xfrm>
            <a:off x="9950245" y="2402688"/>
            <a:ext cx="1091380" cy="111918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IN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670323" y="2664542"/>
            <a:ext cx="9733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902246" y="2674374"/>
            <a:ext cx="9143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8967019" y="2777614"/>
            <a:ext cx="914400" cy="88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972621" y="231397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7226622" y="234437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9180827" y="2418113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IN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8967019" y="3038168"/>
            <a:ext cx="914400" cy="108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328222" y="3040938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IN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7010400" y="3037856"/>
            <a:ext cx="806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226622" y="3092556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IN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4739148" y="3059978"/>
            <a:ext cx="1012724" cy="17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062231" y="2787445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en-IN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 flipV="1">
            <a:off x="1696050" y="2418113"/>
            <a:ext cx="1194634" cy="447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930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462116"/>
            <a:ext cx="5438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Virtual Thread</a:t>
            </a:r>
          </a:p>
          <a:p>
            <a:pPr marL="342900" indent="-342900">
              <a:buAutoNum type="arabicPeriod"/>
            </a:pPr>
            <a:r>
              <a:rPr lang="en-US" dirty="0" smtClean="0"/>
              <a:t>Asynchronous API (CPU Bound Task, I/O Bound Task)</a:t>
            </a:r>
            <a:endParaRPr lang="en-IN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6017342" y="1108447"/>
            <a:ext cx="0" cy="828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356907" y="1936955"/>
            <a:ext cx="160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Spring </a:t>
            </a:r>
            <a:r>
              <a:rPr lang="en-US" dirty="0" err="1" smtClean="0"/>
              <a:t>Webflux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4844363" y="2211390"/>
            <a:ext cx="2630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For Developing Asynchronous API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285777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176</Words>
  <Application>Microsoft Office PowerPoint</Application>
  <PresentationFormat>Widescreen</PresentationFormat>
  <Paragraphs>79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Subhradeep Pal</dc:creator>
  <cp:lastModifiedBy>Subhradeep Pal</cp:lastModifiedBy>
  <cp:revision>10</cp:revision>
  <dcterms:created xsi:type="dcterms:W3CDTF">2025-02-21T15:40:46Z</dcterms:created>
  <dcterms:modified xsi:type="dcterms:W3CDTF">2025-03-26T15:59:33Z</dcterms:modified>
</cp:coreProperties>
</file>