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ABF0-AD94-4D1F-9AE2-493D737B18DF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6E55-2782-4C41-93D2-DA35A163F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81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ABF0-AD94-4D1F-9AE2-493D737B18DF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6E55-2782-4C41-93D2-DA35A163F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41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ABF0-AD94-4D1F-9AE2-493D737B18DF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6E55-2782-4C41-93D2-DA35A163F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56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ABF0-AD94-4D1F-9AE2-493D737B18DF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6E55-2782-4C41-93D2-DA35A163F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02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ABF0-AD94-4D1F-9AE2-493D737B18DF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6E55-2782-4C41-93D2-DA35A163F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06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ABF0-AD94-4D1F-9AE2-493D737B18DF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6E55-2782-4C41-93D2-DA35A163F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06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ABF0-AD94-4D1F-9AE2-493D737B18DF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6E55-2782-4C41-93D2-DA35A163F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43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ABF0-AD94-4D1F-9AE2-493D737B18DF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6E55-2782-4C41-93D2-DA35A163F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05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ABF0-AD94-4D1F-9AE2-493D737B18DF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6E55-2782-4C41-93D2-DA35A163F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26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ABF0-AD94-4D1F-9AE2-493D737B18DF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6E55-2782-4C41-93D2-DA35A163F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52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ABF0-AD94-4D1F-9AE2-493D737B18DF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6E55-2782-4C41-93D2-DA35A163F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29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2ABF0-AD94-4D1F-9AE2-493D737B18DF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16E55-2782-4C41-93D2-DA35A163F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0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7470" y="245806"/>
            <a:ext cx="1892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Threading</a:t>
            </a: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29032" y="1130709"/>
            <a:ext cx="3894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By extending Thread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By implementing Runnable Interface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29032" y="2939845"/>
            <a:ext cx="137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Thread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229032" y="3392129"/>
            <a:ext cx="1000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Thread.currentThread</a:t>
            </a:r>
            <a:r>
              <a:rPr lang="en-US" dirty="0" smtClean="0"/>
              <a:t>(); -&gt; returns a thread object with the name of thread in which the line is executing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366684" y="4414684"/>
            <a:ext cx="2017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Lifecycle of thread: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Thread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Thread Dead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479458" y="4730219"/>
            <a:ext cx="4577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Sleep method in thread.</a:t>
            </a:r>
          </a:p>
          <a:p>
            <a:r>
              <a:rPr lang="en-US" dirty="0" smtClean="0"/>
              <a:t>Sleep method allows to pause the flow of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36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7420" y="462116"/>
            <a:ext cx="2054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Thread Class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189703"/>
            <a:ext cx="8689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By using thread class we can create and run threads.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By using .sleep() method of thread class we can block a code for a specific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By using .</a:t>
            </a:r>
            <a:r>
              <a:rPr lang="en-US" dirty="0" err="1" smtClean="0"/>
              <a:t>currentThread</a:t>
            </a:r>
            <a:r>
              <a:rPr lang="en-US" dirty="0" smtClean="0"/>
              <a:t>() method of thread class we can get the current thread running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62491" y="2694039"/>
            <a:ext cx="58346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Thread.sleep</a:t>
            </a:r>
            <a:r>
              <a:rPr lang="en-US" sz="2000" b="1" dirty="0" smtClean="0"/>
              <a:t>(long </a:t>
            </a:r>
            <a:r>
              <a:rPr lang="en-US" sz="2000" b="1" dirty="0" err="1" smtClean="0"/>
              <a:t>milisecond</a:t>
            </a:r>
            <a:r>
              <a:rPr lang="en-US" sz="2000" b="1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 smtClean="0"/>
              <a:t>Thread.sleep</a:t>
            </a:r>
            <a:r>
              <a:rPr lang="en-US" sz="2000" b="1" dirty="0" smtClean="0"/>
              <a:t>(long millisecond, long nanoseconds)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10400" y="2923121"/>
            <a:ext cx="315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Blocks the execution for a while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62491" y="4106042"/>
            <a:ext cx="2710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Thread.currentThread</a:t>
            </a:r>
            <a:r>
              <a:rPr lang="en-US" dirty="0" smtClean="0"/>
              <a:t>()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4119716" y="4102541"/>
            <a:ext cx="517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Returns a Thread object in which the line is executing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3473298" y="4287207"/>
            <a:ext cx="646418" cy="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8281" y="4729315"/>
            <a:ext cx="35201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Constructors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Thread(Runnable 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Thread()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Thread(String name)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Thread(Runnable r, String name)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764942" y="4549676"/>
            <a:ext cx="3677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Run()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Instance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define codes in run method to execute it asynchronously </a:t>
            </a:r>
          </a:p>
          <a:p>
            <a:r>
              <a:rPr lang="en-US" b="1" dirty="0" smtClean="0"/>
              <a:t>Start()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method allows us to start a thread and execute the codes written in run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246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7159" y="422787"/>
            <a:ext cx="3018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Runnable Interface</a:t>
            </a:r>
            <a:endParaRPr lang="en-IN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07159" y="946007"/>
            <a:ext cx="3220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It’s a functional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Only run() method is 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1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187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Subhradeep Pal</dc:creator>
  <cp:lastModifiedBy>Subhradeep Pal</cp:lastModifiedBy>
  <cp:revision>6</cp:revision>
  <dcterms:created xsi:type="dcterms:W3CDTF">2024-11-27T15:42:33Z</dcterms:created>
  <dcterms:modified xsi:type="dcterms:W3CDTF">2024-11-27T16:36:51Z</dcterms:modified>
</cp:coreProperties>
</file>