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457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25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26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8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78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05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0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3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259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13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17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4E63-CDA3-4F3D-A801-0F74D63B980A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E1C05-D078-44B1-9060-A7C93D3E04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210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7019" y="776748"/>
            <a:ext cx="3048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Core Java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Basics (loop, if else, switch case)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accent6"/>
                </a:solidFill>
              </a:rPr>
              <a:t>OOPs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Threading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Collection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Java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I/O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/>
                </a:solidFill>
              </a:rPr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Exception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523701" y="776748"/>
            <a:ext cx="340687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Advance Java (Java EE)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Java JDBC(Java Database Connectivity)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Servlet, JSP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Hibernate ( ORM – Object Relation Mapper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Spring Boot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121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84547" y="207804"/>
            <a:ext cx="3914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Collection Framework</a:t>
            </a:r>
            <a:endParaRPr lang="en-IN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1032388" y="1170038"/>
            <a:ext cx="3342967" cy="4906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142659" y="1238864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1286400" y="1715267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952160" y="1715267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obj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286400" y="2466290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952160" y="2466290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1286400" y="3144778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952160" y="3144778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1286400" y="3895801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2952160" y="3895801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286400" y="4595409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2952160" y="4595409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286400" y="5346432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2952160" y="5346432"/>
            <a:ext cx="1032387" cy="54077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345858" y="1715267"/>
            <a:ext cx="3805084" cy="38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150942" y="1984047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Collection is a object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778243" y="2281624"/>
            <a:ext cx="286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 it holds multiple objects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761703" y="4067244"/>
            <a:ext cx="5148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version 2 – introduction of collection framework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5761703" y="4681130"/>
            <a:ext cx="506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Java version 1 – there were no collection framework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283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Java Collections Framework — Class Hierarchy | by BaseCS101 | Level Up  Cod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714" y="606614"/>
            <a:ext cx="10385323" cy="5749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74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68129" y="87507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826882" y="351851"/>
            <a:ext cx="2267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Legacy Class : </a:t>
            </a:r>
            <a:endParaRPr lang="en-IN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30153" y="875071"/>
            <a:ext cx="277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Ex: Vector, Stack, </a:t>
            </a:r>
            <a:r>
              <a:rPr lang="en-IN" dirty="0" err="1" smtClean="0"/>
              <a:t>HashTable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876462" y="1983908"/>
            <a:ext cx="5010602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err="1" smtClean="0"/>
              <a:t>ArrayList</a:t>
            </a:r>
            <a:r>
              <a:rPr lang="en-IN" sz="2800" b="1" dirty="0" smtClean="0"/>
              <a:t> 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Dynamic Memory Allocation (10)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Supports only one datatype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Doesn’t support primitive datatypes (</a:t>
            </a:r>
            <a:r>
              <a:rPr lang="en-IN" dirty="0" err="1" smtClean="0"/>
              <a:t>int</a:t>
            </a:r>
            <a:r>
              <a:rPr lang="en-IN" dirty="0" smtClean="0"/>
              <a:t>, float)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Access time constant.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 smtClean="0"/>
              <a:t>Delete, insert – excess time.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561006" y="291034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[1,2,3,4,5,6]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7482348" y="3668189"/>
            <a:ext cx="14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[1,2,3,4,5,6,7]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573161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/>
          <p:cNvCxnSpPr>
            <a:stCxn id="14" idx="0"/>
            <a:endCxn id="14" idx="2"/>
          </p:cNvCxnSpPr>
          <p:nvPr/>
        </p:nvCxnSpPr>
        <p:spPr>
          <a:xfrm>
            <a:off x="2379407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825441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3991898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9" name="Straight Connector 18"/>
          <p:cNvCxnSpPr>
            <a:stCxn id="18" idx="0"/>
            <a:endCxn id="18" idx="2"/>
          </p:cNvCxnSpPr>
          <p:nvPr/>
        </p:nvCxnSpPr>
        <p:spPr>
          <a:xfrm>
            <a:off x="4798144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44178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6582696" y="4562168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2" name="Straight Connector 21"/>
          <p:cNvCxnSpPr>
            <a:stCxn id="21" idx="0"/>
            <a:endCxn id="21" idx="2"/>
          </p:cNvCxnSpPr>
          <p:nvPr/>
        </p:nvCxnSpPr>
        <p:spPr>
          <a:xfrm>
            <a:off x="7388942" y="4562168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834976" y="47609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698955" y="4945626"/>
            <a:ext cx="840658" cy="12093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1" idx="1"/>
          </p:cNvCxnSpPr>
          <p:nvPr/>
        </p:nvCxnSpPr>
        <p:spPr>
          <a:xfrm flipV="1">
            <a:off x="5191432" y="4945626"/>
            <a:ext cx="1391264" cy="29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672348" y="5869102"/>
            <a:ext cx="1612491" cy="7669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30" name="Straight Connector 29"/>
          <p:cNvCxnSpPr>
            <a:stCxn id="29" idx="0"/>
            <a:endCxn id="29" idx="2"/>
          </p:cNvCxnSpPr>
          <p:nvPr/>
        </p:nvCxnSpPr>
        <p:spPr>
          <a:xfrm>
            <a:off x="4478594" y="5869102"/>
            <a:ext cx="0" cy="76691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924628" y="6067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1</a:t>
            </a:r>
            <a:endParaRPr lang="en-IN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 flipV="1">
            <a:off x="4545864" y="5447071"/>
            <a:ext cx="326018" cy="3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024901" y="4042113"/>
            <a:ext cx="1601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 smtClean="0"/>
              <a:t>LinkedList</a:t>
            </a:r>
            <a:r>
              <a:rPr lang="en-IN" sz="2400" b="1" dirty="0" smtClean="0"/>
              <a:t> :</a:t>
            </a:r>
            <a:endParaRPr lang="en-IN" sz="2400" b="1" dirty="0"/>
          </a:p>
        </p:txBody>
      </p:sp>
      <p:sp>
        <p:nvSpPr>
          <p:cNvPr id="2" name="Rectangle 1"/>
          <p:cNvSpPr/>
          <p:nvPr/>
        </p:nvSpPr>
        <p:spPr>
          <a:xfrm>
            <a:off x="6225448" y="5883228"/>
            <a:ext cx="3044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Access </a:t>
            </a:r>
            <a:r>
              <a:rPr lang="en-IN" dirty="0" smtClean="0"/>
              <a:t>time not </a:t>
            </a:r>
            <a:r>
              <a:rPr lang="en-IN" dirty="0"/>
              <a:t>constant.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36837" y="6266686"/>
            <a:ext cx="452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dirty="0"/>
              <a:t>Delete, insert </a:t>
            </a:r>
            <a:r>
              <a:rPr lang="en-IN" dirty="0" smtClean="0"/>
              <a:t>– no </a:t>
            </a:r>
            <a:r>
              <a:rPr lang="en-IN" dirty="0"/>
              <a:t>excess </a:t>
            </a:r>
            <a:r>
              <a:rPr lang="en-IN" dirty="0" smtClean="0"/>
              <a:t>time is needed.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60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84723" y="304800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/>
              <a:t>Map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61884" y="1140542"/>
            <a:ext cx="398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There are total 4 types of Map in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HashMap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HashTable</a:t>
            </a:r>
            <a:endParaRPr lang="en-IN" dirty="0" smtClean="0"/>
          </a:p>
          <a:p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LinkedHashMap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 smtClean="0"/>
              <a:t>TreeMap</a:t>
            </a:r>
            <a:endParaRPr lang="en-IN" dirty="0" smtClean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19297" y="1533832"/>
            <a:ext cx="600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HashMap</a:t>
            </a:r>
            <a:r>
              <a:rPr lang="en-IN" b="1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Stores Data in Key – Value Pair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Safe – the datatype of key and value will remain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Access time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Insertion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Keys will be unique – values can be repeated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19297" y="3603522"/>
            <a:ext cx="60036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err="1" smtClean="0"/>
              <a:t>HashTable</a:t>
            </a:r>
            <a:r>
              <a:rPr lang="en-IN" b="1" dirty="0" smtClean="0"/>
              <a:t> – Legacy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Stores Data in Key – Value Pair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Type Safe – the datatype of key and value will remain same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Access time is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Insertion time constant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Keys will be unique – values can be repeated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9370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25730" y="226142"/>
            <a:ext cx="9300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SET</a:t>
            </a:r>
            <a:endParaRPr lang="en-IN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14168" y="1415845"/>
            <a:ext cx="18431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HashSet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LinkedHashSet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TreeSet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275871" y="1297858"/>
            <a:ext cx="26563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Unique set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Insertion time log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 time constant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4021394" y="347078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3,41,50,5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021394" y="420820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3,5,41,50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272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257</Words>
  <Application>Microsoft Office PowerPoint</Application>
  <PresentationFormat>Widescreen</PresentationFormat>
  <Paragraphs>70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15</cp:revision>
  <dcterms:created xsi:type="dcterms:W3CDTF">2024-10-24T16:20:16Z</dcterms:created>
  <dcterms:modified xsi:type="dcterms:W3CDTF">2024-11-20T17:30:35Z</dcterms:modified>
</cp:coreProperties>
</file>