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73" r:id="rId6"/>
    <p:sldId id="267" r:id="rId7"/>
    <p:sldId id="276" r:id="rId8"/>
    <p:sldId id="269" r:id="rId9"/>
    <p:sldId id="277" r:id="rId10"/>
    <p:sldId id="280" r:id="rId11"/>
    <p:sldId id="313" r:id="rId12"/>
    <p:sldId id="278" r:id="rId13"/>
    <p:sldId id="281" r:id="rId14"/>
    <p:sldId id="315" r:id="rId15"/>
    <p:sldId id="298" r:id="rId16"/>
    <p:sldId id="303" r:id="rId17"/>
    <p:sldId id="279" r:id="rId18"/>
    <p:sldId id="318" r:id="rId19"/>
    <p:sldId id="282" r:id="rId20"/>
    <p:sldId id="316" r:id="rId21"/>
    <p:sldId id="317" r:id="rId22"/>
    <p:sldId id="314" r:id="rId23"/>
    <p:sldId id="319" r:id="rId24"/>
    <p:sldId id="264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0" autoAdjust="0"/>
    <p:restoredTop sz="93597" autoAdjust="0"/>
  </p:normalViewPr>
  <p:slideViewPr>
    <p:cSldViewPr>
      <p:cViewPr varScale="1">
        <p:scale>
          <a:sx n="44" d="100"/>
          <a:sy n="44" d="100"/>
        </p:scale>
        <p:origin x="7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" y="1409700"/>
            <a:ext cx="18288000" cy="49717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8000" kern="0" spc="-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데이터 분석 경진대회</a:t>
            </a:r>
            <a:endParaRPr lang="en-US" sz="18000" kern="0" spc="-36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5531483"/>
            <a:ext cx="18287999" cy="6788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2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(with GANs)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68377" y="8203061"/>
            <a:ext cx="5851214" cy="19791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201720014</a:t>
            </a:r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강민주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201820973</a:t>
            </a:r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김정태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201820995</a:t>
            </a:r>
            <a:r>
              <a:rPr lang="ko-KR" altLang="en-US" sz="29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박은비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GAN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52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</a:t>
            </a:r>
            <a:r>
              <a:rPr lang="ko-KR" altLang="en-US" sz="3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활용기법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04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A99562E2-C0C8-459C-9116-0033C08B91BB}"/>
              </a:ext>
            </a:extLst>
          </p:cNvPr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GAN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71F0039-9C63-4350-9733-6957C97571EC}"/>
              </a:ext>
            </a:extLst>
          </p:cNvPr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en-US" sz="36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Cycle</a:t>
            </a:r>
            <a:r>
              <a:rPr lang="en-US" altLang="ko-KR" sz="36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GAN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6" name="_x588514432">
            <a:extLst>
              <a:ext uri="{FF2B5EF4-FFF2-40B4-BE49-F238E27FC236}">
                <a16:creationId xmlns:a16="http://schemas.microsoft.com/office/drawing/2014/main" id="{F461D468-3A75-4172-9412-E6CF5641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92" y="3846218"/>
            <a:ext cx="11084720" cy="44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864742-5DB8-4013-8400-4D37677BECED}"/>
              </a:ext>
            </a:extLst>
          </p:cNvPr>
          <p:cNvSpPr/>
          <p:nvPr/>
        </p:nvSpPr>
        <p:spPr>
          <a:xfrm>
            <a:off x="5953441" y="3405664"/>
            <a:ext cx="11358582" cy="5188217"/>
          </a:xfrm>
          <a:prstGeom prst="rect">
            <a:avLst/>
          </a:prstGeom>
          <a:noFill/>
          <a:ln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2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04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3009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01. </a:t>
            </a:r>
            <a:r>
              <a:rPr lang="en-US" altLang="ko-KR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GAN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80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02. </a:t>
            </a:r>
            <a:r>
              <a:rPr lang="en-US" sz="4600" kern="0" spc="-400" dirty="0" err="1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CycleGAN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BB8EC391-8A64-4D6D-8F1E-3654AD435185}"/>
              </a:ext>
            </a:extLst>
          </p:cNvPr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7900" kern="0" spc="-8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CycleGAN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Object 30">
            <a:extLst>
              <a:ext uri="{FF2B5EF4-FFF2-40B4-BE49-F238E27FC236}">
                <a16:creationId xmlns:a16="http://schemas.microsoft.com/office/drawing/2014/main" id="{8D1EAB91-A39A-4353-97F9-8A909DBFAB68}"/>
              </a:ext>
            </a:extLst>
          </p:cNvPr>
          <p:cNvSpPr txBox="1"/>
          <p:nvPr/>
        </p:nvSpPr>
        <p:spPr>
          <a:xfrm>
            <a:off x="1933913" y="1522652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</a:t>
            </a:r>
            <a:r>
              <a:rPr lang="ko-KR" altLang="en-US" sz="3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활용기법</a:t>
            </a:r>
            <a:endParaRPr lang="en-US" sz="3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1" name="_x564198456">
            <a:extLst>
              <a:ext uri="{FF2B5EF4-FFF2-40B4-BE49-F238E27FC236}">
                <a16:creationId xmlns:a16="http://schemas.microsoft.com/office/drawing/2014/main" id="{5AFAB9A2-7683-4886-95A9-67EA3179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85" y="2705100"/>
            <a:ext cx="10115901" cy="283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117793-F336-4337-8F42-A18A2AC7F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9722" y="5886043"/>
            <a:ext cx="4390405" cy="40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B78BA64-D8E2-484F-B4CC-C654345C1F08}"/>
              </a:ext>
            </a:extLst>
          </p:cNvPr>
          <p:cNvSpPr txBox="1"/>
          <p:nvPr/>
        </p:nvSpPr>
        <p:spPr>
          <a:xfrm>
            <a:off x="1185573" y="2458300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latin typeface="Bebas Neue" pitchFamily="34" charset="0"/>
                <a:cs typeface="Bebas Neue" pitchFamily="34" charset="0"/>
              </a:rPr>
              <a:t>05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8980DDF-4DC9-46BD-8A4F-A007C852DADC}"/>
              </a:ext>
            </a:extLst>
          </p:cNvPr>
          <p:cNvSpPr txBox="1"/>
          <p:nvPr/>
        </p:nvSpPr>
        <p:spPr>
          <a:xfrm>
            <a:off x="2209800" y="2161310"/>
            <a:ext cx="18288001" cy="34865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90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모형의 </a:t>
            </a:r>
            <a:endParaRPr lang="en-US" altLang="ko-KR" sz="9000" kern="0" spc="-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90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실생활 적용 방안</a:t>
            </a:r>
            <a:endParaRPr lang="en-US" sz="9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679BD47C-BA17-4D24-8D50-D1D732EEE663}"/>
              </a:ext>
            </a:extLst>
          </p:cNvPr>
          <p:cNvGrpSpPr/>
          <p:nvPr/>
        </p:nvGrpSpPr>
        <p:grpSpPr>
          <a:xfrm>
            <a:off x="4954394" y="4762500"/>
            <a:ext cx="2853359" cy="457421"/>
            <a:chOff x="4954394" y="5106869"/>
            <a:chExt cx="2853359" cy="457421"/>
          </a:xfrm>
          <a:solidFill>
            <a:srgbClr val="3F5FFF"/>
          </a:solidFill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E42C3903-866F-4912-9A6A-847C6B4B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8406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의료데이터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6"/>
            <a:ext cx="12520386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6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의료데이터에서의 데이터 부족 해결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453" y="1181100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모형의 </a:t>
            </a:r>
            <a:endParaRPr lang="en-US" altLang="ko-KR" sz="3200" kern="0" spc="-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실생활 적용 방안</a:t>
            </a:r>
            <a:endParaRPr lang="en-US" altLang="ko-KR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05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금융데이터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7">
            <a:extLst>
              <a:ext uri="{FF2B5EF4-FFF2-40B4-BE49-F238E27FC236}">
                <a16:creationId xmlns:a16="http://schemas.microsoft.com/office/drawing/2014/main" id="{B2393CA3-A696-4F16-9313-EC2BAD7A4BC6}"/>
              </a:ext>
            </a:extLst>
          </p:cNvPr>
          <p:cNvSpPr txBox="1"/>
          <p:nvPr/>
        </p:nvSpPr>
        <p:spPr>
          <a:xfrm>
            <a:off x="589215" y="4907748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03.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자율주행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4F239C-AA81-427C-98FE-2AA305F88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698" y="3076092"/>
            <a:ext cx="11288152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의료데이터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6"/>
            <a:ext cx="12520386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6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의료데이터에서의 데이터 부족 해결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453" y="1181100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모형의 </a:t>
            </a:r>
            <a:endParaRPr lang="en-US" altLang="ko-KR" sz="3200" kern="0" spc="-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실생활 적용 방안</a:t>
            </a:r>
            <a:endParaRPr lang="en-US" altLang="ko-KR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05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금융데이터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0" name="Object 7">
            <a:extLst>
              <a:ext uri="{FF2B5EF4-FFF2-40B4-BE49-F238E27FC236}">
                <a16:creationId xmlns:a16="http://schemas.microsoft.com/office/drawing/2014/main" id="{B2393CA3-A696-4F16-9313-EC2BAD7A4BC6}"/>
              </a:ext>
            </a:extLst>
          </p:cNvPr>
          <p:cNvSpPr txBox="1"/>
          <p:nvPr/>
        </p:nvSpPr>
        <p:spPr>
          <a:xfrm>
            <a:off x="589215" y="4907748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03.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자율주행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0F6BD1-D56A-4949-8B7A-8998BD865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343" y="2702836"/>
            <a:ext cx="11839575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05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3009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01.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의료데이터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80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02.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금융데이터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BB8EC391-8A64-4D6D-8F1E-3654AD435185}"/>
              </a:ext>
            </a:extLst>
          </p:cNvPr>
          <p:cNvSpPr txBox="1"/>
          <p:nvPr/>
        </p:nvSpPr>
        <p:spPr>
          <a:xfrm>
            <a:off x="5500457" y="1073606"/>
            <a:ext cx="1232809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금융 데이터에서의 이상치 탐지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1D1ED34D-D966-4C40-B386-BDA6C25891E0}"/>
              </a:ext>
            </a:extLst>
          </p:cNvPr>
          <p:cNvSpPr txBox="1"/>
          <p:nvPr/>
        </p:nvSpPr>
        <p:spPr>
          <a:xfrm>
            <a:off x="589215" y="4907748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03.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자율주행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62D3890-5508-442C-9E98-AECF9FADED6E}"/>
              </a:ext>
            </a:extLst>
          </p:cNvPr>
          <p:cNvSpPr txBox="1"/>
          <p:nvPr/>
        </p:nvSpPr>
        <p:spPr>
          <a:xfrm>
            <a:off x="2009453" y="1181100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모형의 </a:t>
            </a:r>
            <a:endParaRPr lang="en-US" altLang="ko-KR" sz="3200" kern="0" spc="-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실생활 적용 방안</a:t>
            </a:r>
            <a:endParaRPr lang="en-US" altLang="ko-KR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8BA5D-D301-46C3-A6B9-93AAFAA06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207" y="3682367"/>
            <a:ext cx="12790356" cy="39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05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3009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01.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의료데이터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80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02. </a:t>
            </a:r>
            <a:r>
              <a:rPr lang="ko-KR" altLang="en-US" sz="36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금융데이터</a:t>
            </a:r>
            <a:endParaRPr lang="en-US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3D0BB345-5BC4-4F75-A8D9-F592AD1458FE}"/>
              </a:ext>
            </a:extLst>
          </p:cNvPr>
          <p:cNvSpPr txBox="1"/>
          <p:nvPr/>
        </p:nvSpPr>
        <p:spPr>
          <a:xfrm>
            <a:off x="5500456" y="1073606"/>
            <a:ext cx="1236418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자율 주행을 위한 가상 데이터 생성</a:t>
            </a:r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18F73F38-8EE2-48D8-ABA5-F5467115BE83}"/>
              </a:ext>
            </a:extLst>
          </p:cNvPr>
          <p:cNvSpPr txBox="1"/>
          <p:nvPr/>
        </p:nvSpPr>
        <p:spPr>
          <a:xfrm>
            <a:off x="589215" y="4907748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03. </a:t>
            </a:r>
            <a:r>
              <a:rPr lang="ko-KR" altLang="en-US" sz="4600" kern="0" spc="-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자율주행 </a:t>
            </a:r>
            <a:endParaRPr lang="en-US" sz="46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73934A44-7EA6-4B7F-9AF9-8718FC290F8F}"/>
              </a:ext>
            </a:extLst>
          </p:cNvPr>
          <p:cNvSpPr txBox="1"/>
          <p:nvPr/>
        </p:nvSpPr>
        <p:spPr>
          <a:xfrm>
            <a:off x="2009453" y="1181100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모형의 </a:t>
            </a:r>
            <a:endParaRPr lang="en-US" altLang="ko-KR" sz="3200" kern="0" spc="-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실생활 적용 방안</a:t>
            </a:r>
            <a:endParaRPr lang="en-US" altLang="ko-KR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4BB6AA-4671-4080-B113-29C5C21B4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854" y="2543658"/>
            <a:ext cx="12192000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B78BA64-D8E2-484F-B4CC-C654345C1F08}"/>
              </a:ext>
            </a:extLst>
          </p:cNvPr>
          <p:cNvSpPr txBox="1"/>
          <p:nvPr/>
        </p:nvSpPr>
        <p:spPr>
          <a:xfrm>
            <a:off x="1185573" y="2458300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latin typeface="Bebas Neue" pitchFamily="34" charset="0"/>
              </a:rPr>
              <a:t>06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8980DDF-4DC9-46BD-8A4F-A007C852DADC}"/>
              </a:ext>
            </a:extLst>
          </p:cNvPr>
          <p:cNvSpPr txBox="1"/>
          <p:nvPr/>
        </p:nvSpPr>
        <p:spPr>
          <a:xfrm>
            <a:off x="1663618" y="2183790"/>
            <a:ext cx="18288001" cy="34865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r>
              <a:rPr lang="ko-KR" altLang="en-US" sz="9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9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9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sz="9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679BD47C-BA17-4D24-8D50-D1D732EEE663}"/>
              </a:ext>
            </a:extLst>
          </p:cNvPr>
          <p:cNvGrpSpPr/>
          <p:nvPr/>
        </p:nvGrpSpPr>
        <p:grpSpPr>
          <a:xfrm>
            <a:off x="4954394" y="4762500"/>
            <a:ext cx="2853359" cy="457421"/>
            <a:chOff x="4954394" y="5106869"/>
            <a:chExt cx="2853359" cy="457421"/>
          </a:xfrm>
          <a:solidFill>
            <a:srgbClr val="3F5FFF"/>
          </a:solidFill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E42C3903-866F-4912-9A6A-847C6B4B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44328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 코드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2855" y="1225559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06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9AB729C5-CD30-4186-8BC5-4C6908249D38}"/>
              </a:ext>
            </a:extLst>
          </p:cNvPr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구현 코드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089DD01-024B-4827-A330-5DE1985C7DE4}"/>
              </a:ext>
            </a:extLst>
          </p:cNvPr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구현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E25FC-B72F-4824-BA49-318AB523A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3028664"/>
            <a:ext cx="8601101" cy="65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 코드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2855" y="1225559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06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9AB729C5-CD30-4186-8BC5-4C6908249D38}"/>
              </a:ext>
            </a:extLst>
          </p:cNvPr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구현 코드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089DD01-024B-4827-A330-5DE1985C7DE4}"/>
              </a:ext>
            </a:extLst>
          </p:cNvPr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구현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C06057-EA16-43F8-B502-7C3E026CD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729" y="2810780"/>
            <a:ext cx="8666066" cy="65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9277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22541" y="2063867"/>
            <a:ext cx="3826087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900" kern="0" spc="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목차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8689" y="2616993"/>
            <a:ext cx="6796770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4" pitchFamily="34" charset="0"/>
              </a:rPr>
              <a:t>해결하고자 하는 과제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3789" y="3636703"/>
            <a:ext cx="8654906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사용한 이미지 데이터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3789" y="4670434"/>
            <a:ext cx="8654906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2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2900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방안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3789" y="5704165"/>
            <a:ext cx="8654906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2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 기법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3789" y="6737896"/>
            <a:ext cx="8654906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생성된 모형의 실생활 적용 방안</a:t>
            </a:r>
            <a:endParaRPr lang="en-US" sz="29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8689" y="7771627"/>
            <a:ext cx="8654906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코드 및 결과 </a:t>
            </a:r>
            <a:endParaRPr lang="en-US" sz="29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 코드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2855" y="1225559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06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9AB729C5-CD30-4186-8BC5-4C6908249D38}"/>
              </a:ext>
            </a:extLst>
          </p:cNvPr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구현 코드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089DD01-024B-4827-A330-5DE1985C7DE4}"/>
              </a:ext>
            </a:extLst>
          </p:cNvPr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구현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6C79ED-1B63-4D88-8418-A93AFB088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578" y="3481861"/>
            <a:ext cx="10139915" cy="46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7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 코드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2855" y="1225559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06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9AB729C5-CD30-4186-8BC5-4C6908249D38}"/>
              </a:ext>
            </a:extLst>
          </p:cNvPr>
          <p:cNvSpPr txBox="1"/>
          <p:nvPr/>
        </p:nvSpPr>
        <p:spPr>
          <a:xfrm>
            <a:off x="589215" y="3054557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구현 코드</a:t>
            </a:r>
            <a:endParaRPr lang="en-US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089DD01-024B-4827-A330-5DE1985C7DE4}"/>
              </a:ext>
            </a:extLst>
          </p:cNvPr>
          <p:cNvSpPr txBox="1"/>
          <p:nvPr/>
        </p:nvSpPr>
        <p:spPr>
          <a:xfrm>
            <a:off x="589215" y="4069786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02.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구현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3EBEB-A144-43F1-8D17-1169E7660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0904" y="2702836"/>
            <a:ext cx="7524961" cy="71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06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3009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01.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구현 코드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80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02.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구현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BB8EC391-8A64-4D6D-8F1E-3654AD435185}"/>
              </a:ext>
            </a:extLst>
          </p:cNvPr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 결과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310C9B20-D265-401D-B05D-F75086C3AB06}"/>
              </a:ext>
            </a:extLst>
          </p:cNvPr>
          <p:cNvSpPr txBox="1"/>
          <p:nvPr/>
        </p:nvSpPr>
        <p:spPr>
          <a:xfrm>
            <a:off x="1822855" y="1225559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83F0AD-9739-45FD-BA1B-09B02847F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412" y="2557342"/>
            <a:ext cx="5290433" cy="3824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E88BF3-B9B1-45BF-98A1-58E6A9EF5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7941" y="6494688"/>
            <a:ext cx="4979859" cy="36164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D9954A-6508-48AF-B701-F03B935A7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07941" y="2535142"/>
            <a:ext cx="5284660" cy="38242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07C106-D78B-4B8F-87FA-40F845C30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1981" y="6359369"/>
            <a:ext cx="5327294" cy="37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9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06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3009"/>
            <a:ext cx="5285962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01. </a:t>
            </a:r>
            <a:r>
              <a:rPr lang="ko-KR" alt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구현 코드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80"/>
            <a:ext cx="4898413" cy="7916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02. </a:t>
            </a:r>
            <a:r>
              <a:rPr lang="ko-KR" altLang="en-US" sz="46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구현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BB8EC391-8A64-4D6D-8F1E-3654AD435185}"/>
              </a:ext>
            </a:extLst>
          </p:cNvPr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 결과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310C9B20-D265-401D-B05D-F75086C3AB06}"/>
              </a:ext>
            </a:extLst>
          </p:cNvPr>
          <p:cNvSpPr txBox="1"/>
          <p:nvPr/>
        </p:nvSpPr>
        <p:spPr>
          <a:xfrm>
            <a:off x="1822855" y="1225559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프로그래밍 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 및 결과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endParaRPr 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FF494-CC8E-4FD1-BA3B-11C2CEB02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703" y="2803826"/>
            <a:ext cx="9231363" cy="64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95600" y="6873241"/>
            <a:ext cx="12948438" cy="341827"/>
            <a:chOff x="2894458" y="6912353"/>
            <a:chExt cx="12948438" cy="3418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458" y="6912353"/>
              <a:ext cx="12948438" cy="3418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9" y="3728915"/>
            <a:ext cx="18353839" cy="3090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6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감사합니다</a:t>
            </a:r>
            <a:r>
              <a:rPr lang="en-US" sz="20000" kern="0" spc="-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  ᵔ ◡ ᵔ </a:t>
            </a:r>
            <a:endParaRPr lang="en-US" sz="20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8180FA7D-CB41-4C87-8968-76AE4199F9D7}"/>
              </a:ext>
            </a:extLst>
          </p:cNvPr>
          <p:cNvGrpSpPr/>
          <p:nvPr/>
        </p:nvGrpSpPr>
        <p:grpSpPr>
          <a:xfrm>
            <a:off x="2891971" y="3118401"/>
            <a:ext cx="12948438" cy="341827"/>
            <a:chOff x="2894458" y="6912353"/>
            <a:chExt cx="12948438" cy="341827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56484121-530D-48DF-844C-4FE161E40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458" y="6912353"/>
              <a:ext cx="12948438" cy="341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B78BA64-D8E2-484F-B4CC-C654345C1F08}"/>
              </a:ext>
            </a:extLst>
          </p:cNvPr>
          <p:cNvSpPr txBox="1"/>
          <p:nvPr/>
        </p:nvSpPr>
        <p:spPr>
          <a:xfrm>
            <a:off x="1185573" y="2458300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8980DDF-4DC9-46BD-8A4F-A007C852DADC}"/>
              </a:ext>
            </a:extLst>
          </p:cNvPr>
          <p:cNvSpPr txBox="1"/>
          <p:nvPr/>
        </p:nvSpPr>
        <p:spPr>
          <a:xfrm>
            <a:off x="1541852" y="2896624"/>
            <a:ext cx="18288001" cy="34865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r>
              <a:rPr lang="en-US" altLang="ko-KR" sz="96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				</a:t>
            </a:r>
            <a:r>
              <a:rPr lang="ko-KR" altLang="en-US" sz="90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" pitchFamily="34" charset="0"/>
              </a:rPr>
              <a:t>해결하고자 하는 과제</a:t>
            </a:r>
            <a:endParaRPr lang="en-US" sz="9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679BD47C-BA17-4D24-8D50-D1D732EEE663}"/>
              </a:ext>
            </a:extLst>
          </p:cNvPr>
          <p:cNvGrpSpPr/>
          <p:nvPr/>
        </p:nvGrpSpPr>
        <p:grpSpPr>
          <a:xfrm>
            <a:off x="4954394" y="4762500"/>
            <a:ext cx="2853359" cy="457421"/>
            <a:chOff x="4954394" y="5106869"/>
            <a:chExt cx="2853359" cy="457421"/>
          </a:xfrm>
          <a:solidFill>
            <a:srgbClr val="3F5FFF"/>
          </a:solidFill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E42C3903-866F-4912-9A6A-847C6B4B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768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97818" y="1418703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해결하고자 하는 과제 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01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C4781558-88AF-4253-B092-BBC4ADFDD255}"/>
              </a:ext>
            </a:extLst>
          </p:cNvPr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해결하고자 하는 과제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E6152-1C11-43C2-B185-2DA896203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219" y="3826726"/>
            <a:ext cx="12629578" cy="4269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B78BA64-D8E2-484F-B4CC-C654345C1F08}"/>
              </a:ext>
            </a:extLst>
          </p:cNvPr>
          <p:cNvSpPr txBox="1"/>
          <p:nvPr/>
        </p:nvSpPr>
        <p:spPr>
          <a:xfrm>
            <a:off x="1185573" y="2458300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8980DDF-4DC9-46BD-8A4F-A007C852DADC}"/>
              </a:ext>
            </a:extLst>
          </p:cNvPr>
          <p:cNvSpPr txBox="1"/>
          <p:nvPr/>
        </p:nvSpPr>
        <p:spPr>
          <a:xfrm>
            <a:off x="1541852" y="2931349"/>
            <a:ext cx="18288001" cy="34865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r>
              <a:rPr lang="en-US" altLang="ko-KR" sz="96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			</a:t>
            </a:r>
            <a:r>
              <a:rPr lang="ko-KR" altLang="en-US" sz="90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사용한 이미지 데이터</a:t>
            </a:r>
            <a:endParaRPr lang="en-US" sz="9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679BD47C-BA17-4D24-8D50-D1D732EEE663}"/>
              </a:ext>
            </a:extLst>
          </p:cNvPr>
          <p:cNvGrpSpPr/>
          <p:nvPr/>
        </p:nvGrpSpPr>
        <p:grpSpPr>
          <a:xfrm>
            <a:off x="4954394" y="4762500"/>
            <a:ext cx="2853359" cy="457421"/>
            <a:chOff x="4954394" y="5106869"/>
            <a:chExt cx="2853359" cy="457421"/>
          </a:xfrm>
          <a:solidFill>
            <a:srgbClr val="3F5FFF"/>
          </a:solidFill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E42C3903-866F-4912-9A6A-847C6B4B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3070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사용한 이미지 데이터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079" y="1687934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사용한 이미지 데이터</a:t>
            </a:r>
            <a:endParaRPr 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02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D92AD1-E120-4D01-8FE6-14B51F2FEB37}"/>
              </a:ext>
            </a:extLst>
          </p:cNvPr>
          <p:cNvSpPr txBox="1"/>
          <p:nvPr/>
        </p:nvSpPr>
        <p:spPr>
          <a:xfrm>
            <a:off x="5500457" y="2585704"/>
            <a:ext cx="1206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https://people.eecs.berkeley.edu/~taesung_park/CycleGAN/datasets/$FILE.zip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EE3859-41DC-47A2-B3C7-53FB61A2F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978" y="3702351"/>
            <a:ext cx="7332157" cy="61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B78BA64-D8E2-484F-B4CC-C654345C1F08}"/>
              </a:ext>
            </a:extLst>
          </p:cNvPr>
          <p:cNvSpPr txBox="1"/>
          <p:nvPr/>
        </p:nvSpPr>
        <p:spPr>
          <a:xfrm>
            <a:off x="1185573" y="2458300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8980DDF-4DC9-46BD-8A4F-A007C852DADC}"/>
              </a:ext>
            </a:extLst>
          </p:cNvPr>
          <p:cNvSpPr txBox="1"/>
          <p:nvPr/>
        </p:nvSpPr>
        <p:spPr>
          <a:xfrm>
            <a:off x="1541852" y="2896624"/>
            <a:ext cx="18288001" cy="34865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r>
              <a:rPr lang="ko-KR" altLang="en-US" sz="9600" kern="0" spc="-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96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방안</a:t>
            </a:r>
            <a:endParaRPr lang="en-US" sz="9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679BD47C-BA17-4D24-8D50-D1D732EEE663}"/>
              </a:ext>
            </a:extLst>
          </p:cNvPr>
          <p:cNvGrpSpPr/>
          <p:nvPr/>
        </p:nvGrpSpPr>
        <p:grpSpPr>
          <a:xfrm>
            <a:off x="4954394" y="4762500"/>
            <a:ext cx="2853359" cy="457421"/>
            <a:chOff x="4954394" y="5106869"/>
            <a:chExt cx="2853359" cy="457421"/>
          </a:xfrm>
          <a:solidFill>
            <a:srgbClr val="3F5FFF"/>
          </a:solidFill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E42C3903-866F-4912-9A6A-847C6B4B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7035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7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방안 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52"/>
            <a:ext cx="3109565" cy="6593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38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3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방안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25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8" pitchFamily="34" charset="0"/>
              </a:rPr>
              <a:t>03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163997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00A95C1-2072-4E11-9E8A-1A71903377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6" y="6928606"/>
            <a:ext cx="1001720" cy="10017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67B454-70BC-458E-95AD-2E4C9E71BD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96" y="3413025"/>
            <a:ext cx="1001720" cy="1001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C744F-BA7F-4F08-8633-C22B6B6F0FD1}"/>
              </a:ext>
            </a:extLst>
          </p:cNvPr>
          <p:cNvSpPr txBox="1"/>
          <p:nvPr/>
        </p:nvSpPr>
        <p:spPr>
          <a:xfrm>
            <a:off x="7239000" y="3498386"/>
            <a:ext cx="103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이미지의 차원을 </a:t>
            </a:r>
            <a:r>
              <a:rPr lang="en-US" altLang="ko-KR" sz="4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256 X 256</a:t>
            </a:r>
            <a:r>
              <a:rPr lang="ko-KR" altLang="en-US" sz="4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변환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78FDA4-6D7D-479D-AD22-FFBF3F94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D71C-CE2A-4263-A70C-9CCAEE0860FE}"/>
              </a:ext>
            </a:extLst>
          </p:cNvPr>
          <p:cNvSpPr txBox="1"/>
          <p:nvPr/>
        </p:nvSpPr>
        <p:spPr>
          <a:xfrm>
            <a:off x="7238999" y="7104299"/>
            <a:ext cx="10396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이미지를 </a:t>
            </a:r>
            <a:r>
              <a:rPr lang="en-US" altLang="ko-KR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-1</a:t>
            </a:r>
            <a:r>
              <a:rPr lang="ko-KR" altLang="en-US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</a:t>
            </a:r>
            <a:r>
              <a:rPr lang="ko-KR" altLang="en-US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까지의 값으로 정규화</a:t>
            </a:r>
          </a:p>
        </p:txBody>
      </p:sp>
    </p:spTree>
    <p:extLst>
      <p:ext uri="{BB962C8B-B14F-4D97-AF65-F5344CB8AC3E}">
        <p14:creationId xmlns:p14="http://schemas.microsoft.com/office/powerpoint/2010/main" val="13424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DB78BA64-D8E2-484F-B4CC-C654345C1F08}"/>
              </a:ext>
            </a:extLst>
          </p:cNvPr>
          <p:cNvSpPr txBox="1"/>
          <p:nvPr/>
        </p:nvSpPr>
        <p:spPr>
          <a:xfrm>
            <a:off x="1185573" y="2458300"/>
            <a:ext cx="5248312" cy="5370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300" kern="0" spc="200" dirty="0"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8980DDF-4DC9-46BD-8A4F-A007C852DADC}"/>
              </a:ext>
            </a:extLst>
          </p:cNvPr>
          <p:cNvSpPr txBox="1"/>
          <p:nvPr/>
        </p:nvSpPr>
        <p:spPr>
          <a:xfrm>
            <a:off x="1541852" y="2896624"/>
            <a:ext cx="18288001" cy="348654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endParaRPr lang="en-US" altLang="ko-KR" sz="4600" kern="0" spc="-2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에스코어 드림 5" pitchFamily="34" charset="0"/>
            </a:endParaRPr>
          </a:p>
          <a:p>
            <a:pPr algn="ctr"/>
            <a:r>
              <a:rPr lang="ko-KR" altLang="en-US" sz="9600" kern="0" spc="-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활용 기법</a:t>
            </a:r>
            <a:endParaRPr lang="en-US" sz="9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679BD47C-BA17-4D24-8D50-D1D732EEE663}"/>
              </a:ext>
            </a:extLst>
          </p:cNvPr>
          <p:cNvGrpSpPr/>
          <p:nvPr/>
        </p:nvGrpSpPr>
        <p:grpSpPr>
          <a:xfrm>
            <a:off x="4954394" y="4762500"/>
            <a:ext cx="2853359" cy="457421"/>
            <a:chOff x="4954394" y="5106869"/>
            <a:chExt cx="2853359" cy="457421"/>
          </a:xfrm>
          <a:solidFill>
            <a:srgbClr val="3F5FFF"/>
          </a:solidFill>
        </p:grpSpPr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E42C3903-866F-4912-9A6A-847C6B4B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9458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337</Words>
  <Application>Microsoft Office PowerPoint</Application>
  <PresentationFormat>사용자 지정</PresentationFormat>
  <Paragraphs>137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Bebas Neue</vt:lpstr>
      <vt:lpstr>에스코어 드림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 민주</cp:lastModifiedBy>
  <cp:revision>63</cp:revision>
  <dcterms:created xsi:type="dcterms:W3CDTF">2020-11-07T22:23:00Z</dcterms:created>
  <dcterms:modified xsi:type="dcterms:W3CDTF">2020-11-14T08:56:51Z</dcterms:modified>
</cp:coreProperties>
</file>