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40233600" cy="31089600"/>
  <p:notesSz cx="6858000" cy="9144000"/>
  <p:defaultTextStyle>
    <a:defPPr>
      <a:defRPr lang="en-US"/>
    </a:defPPr>
    <a:lvl1pPr marL="0" algn="l" defTabSz="3423514" rtl="0" eaLnBrk="1" latinLnBrk="0" hangingPunct="1">
      <a:defRPr sz="6739" kern="1200">
        <a:solidFill>
          <a:schemeClr val="tx1"/>
        </a:solidFill>
        <a:latin typeface="+mn-lt"/>
        <a:ea typeface="+mn-ea"/>
        <a:cs typeface="+mn-cs"/>
      </a:defRPr>
    </a:lvl1pPr>
    <a:lvl2pPr marL="1711757" algn="l" defTabSz="3423514" rtl="0" eaLnBrk="1" latinLnBrk="0" hangingPunct="1">
      <a:defRPr sz="6739" kern="1200">
        <a:solidFill>
          <a:schemeClr val="tx1"/>
        </a:solidFill>
        <a:latin typeface="+mn-lt"/>
        <a:ea typeface="+mn-ea"/>
        <a:cs typeface="+mn-cs"/>
      </a:defRPr>
    </a:lvl2pPr>
    <a:lvl3pPr marL="3423514" algn="l" defTabSz="3423514" rtl="0" eaLnBrk="1" latinLnBrk="0" hangingPunct="1">
      <a:defRPr sz="6739" kern="1200">
        <a:solidFill>
          <a:schemeClr val="tx1"/>
        </a:solidFill>
        <a:latin typeface="+mn-lt"/>
        <a:ea typeface="+mn-ea"/>
        <a:cs typeface="+mn-cs"/>
      </a:defRPr>
    </a:lvl3pPr>
    <a:lvl4pPr marL="5135270" algn="l" defTabSz="3423514" rtl="0" eaLnBrk="1" latinLnBrk="0" hangingPunct="1">
      <a:defRPr sz="6739" kern="1200">
        <a:solidFill>
          <a:schemeClr val="tx1"/>
        </a:solidFill>
        <a:latin typeface="+mn-lt"/>
        <a:ea typeface="+mn-ea"/>
        <a:cs typeface="+mn-cs"/>
      </a:defRPr>
    </a:lvl4pPr>
    <a:lvl5pPr marL="6847027" algn="l" defTabSz="3423514" rtl="0" eaLnBrk="1" latinLnBrk="0" hangingPunct="1">
      <a:defRPr sz="6739" kern="1200">
        <a:solidFill>
          <a:schemeClr val="tx1"/>
        </a:solidFill>
        <a:latin typeface="+mn-lt"/>
        <a:ea typeface="+mn-ea"/>
        <a:cs typeface="+mn-cs"/>
      </a:defRPr>
    </a:lvl5pPr>
    <a:lvl6pPr marL="8558784" algn="l" defTabSz="3423514" rtl="0" eaLnBrk="1" latinLnBrk="0" hangingPunct="1">
      <a:defRPr sz="6739" kern="1200">
        <a:solidFill>
          <a:schemeClr val="tx1"/>
        </a:solidFill>
        <a:latin typeface="+mn-lt"/>
        <a:ea typeface="+mn-ea"/>
        <a:cs typeface="+mn-cs"/>
      </a:defRPr>
    </a:lvl6pPr>
    <a:lvl7pPr marL="10270541" algn="l" defTabSz="3423514" rtl="0" eaLnBrk="1" latinLnBrk="0" hangingPunct="1">
      <a:defRPr sz="6739" kern="1200">
        <a:solidFill>
          <a:schemeClr val="tx1"/>
        </a:solidFill>
        <a:latin typeface="+mn-lt"/>
        <a:ea typeface="+mn-ea"/>
        <a:cs typeface="+mn-cs"/>
      </a:defRPr>
    </a:lvl7pPr>
    <a:lvl8pPr marL="11982298" algn="l" defTabSz="3423514" rtl="0" eaLnBrk="1" latinLnBrk="0" hangingPunct="1">
      <a:defRPr sz="6739" kern="1200">
        <a:solidFill>
          <a:schemeClr val="tx1"/>
        </a:solidFill>
        <a:latin typeface="+mn-lt"/>
        <a:ea typeface="+mn-ea"/>
        <a:cs typeface="+mn-cs"/>
      </a:defRPr>
    </a:lvl8pPr>
    <a:lvl9pPr marL="13694054" algn="l" defTabSz="3423514" rtl="0" eaLnBrk="1" latinLnBrk="0" hangingPunct="1">
      <a:defRPr sz="6739"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8BA6"/>
    <a:srgbClr val="A56832"/>
    <a:srgbClr val="FBCE20"/>
    <a:srgbClr val="083566"/>
    <a:srgbClr val="00A3A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17"/>
    <p:restoredTop sz="94658"/>
  </p:normalViewPr>
  <p:slideViewPr>
    <p:cSldViewPr snapToGrid="0" snapToObjects="1">
      <p:cViewPr>
        <p:scale>
          <a:sx n="17" d="100"/>
          <a:sy n="17" d="100"/>
        </p:scale>
        <p:origin x="2069"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017520" y="5088045"/>
            <a:ext cx="34198560" cy="10823787"/>
          </a:xfrm>
        </p:spPr>
        <p:txBody>
          <a:bodyPr anchor="b"/>
          <a:lstStyle>
            <a:lvl1pPr algn="ctr">
              <a:defRPr sz="26400"/>
            </a:lvl1pPr>
          </a:lstStyle>
          <a:p>
            <a:r>
              <a:rPr lang="en-US"/>
              <a:t>Click to edit Master title style</a:t>
            </a:r>
            <a:endParaRPr lang="en-US" dirty="0"/>
          </a:p>
        </p:txBody>
      </p:sp>
      <p:sp>
        <p:nvSpPr>
          <p:cNvPr id="3" name="Subtitle 2"/>
          <p:cNvSpPr>
            <a:spLocks noGrp="1"/>
          </p:cNvSpPr>
          <p:nvPr>
            <p:ph type="subTitle" idx="1"/>
          </p:nvPr>
        </p:nvSpPr>
        <p:spPr>
          <a:xfrm>
            <a:off x="5029200" y="16329239"/>
            <a:ext cx="30175200" cy="7506121"/>
          </a:xfrm>
        </p:spPr>
        <p:txBody>
          <a:bodyPr/>
          <a:lstStyle>
            <a:lvl1pPr marL="0" indent="0" algn="ctr">
              <a:buNone/>
              <a:defRPr sz="10560"/>
            </a:lvl1pPr>
            <a:lvl2pPr marL="2011680" indent="0" algn="ctr">
              <a:buNone/>
              <a:defRPr sz="8800"/>
            </a:lvl2pPr>
            <a:lvl3pPr marL="4023360" indent="0" algn="ctr">
              <a:buNone/>
              <a:defRPr sz="7920"/>
            </a:lvl3pPr>
            <a:lvl4pPr marL="6035040" indent="0" algn="ctr">
              <a:buNone/>
              <a:defRPr sz="7040"/>
            </a:lvl4pPr>
            <a:lvl5pPr marL="8046720" indent="0" algn="ctr">
              <a:buNone/>
              <a:defRPr sz="7040"/>
            </a:lvl5pPr>
            <a:lvl6pPr marL="10058400" indent="0" algn="ctr">
              <a:buNone/>
              <a:defRPr sz="7040"/>
            </a:lvl6pPr>
            <a:lvl7pPr marL="12070080" indent="0" algn="ctr">
              <a:buNone/>
              <a:defRPr sz="7040"/>
            </a:lvl7pPr>
            <a:lvl8pPr marL="14081760" indent="0" algn="ctr">
              <a:buNone/>
              <a:defRPr sz="7040"/>
            </a:lvl8pPr>
            <a:lvl9pPr marL="16093440" indent="0" algn="ctr">
              <a:buNone/>
              <a:defRPr sz="70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E677B0-419F-3346-AEA6-E537A8118DFA}"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24A69-0C1F-A24F-A5DA-82687E67AB2C}" type="slidenum">
              <a:rPr lang="en-US" smtClean="0"/>
              <a:t>‹#›</a:t>
            </a:fld>
            <a:endParaRPr lang="en-US"/>
          </a:p>
        </p:txBody>
      </p:sp>
    </p:spTree>
    <p:extLst>
      <p:ext uri="{BB962C8B-B14F-4D97-AF65-F5344CB8AC3E}">
        <p14:creationId xmlns:p14="http://schemas.microsoft.com/office/powerpoint/2010/main" val="2694657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E677B0-419F-3346-AEA6-E537A8118DFA}"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24A69-0C1F-A24F-A5DA-82687E67AB2C}" type="slidenum">
              <a:rPr lang="en-US" smtClean="0"/>
              <a:t>‹#›</a:t>
            </a:fld>
            <a:endParaRPr lang="en-US"/>
          </a:p>
        </p:txBody>
      </p:sp>
    </p:spTree>
    <p:extLst>
      <p:ext uri="{BB962C8B-B14F-4D97-AF65-F5344CB8AC3E}">
        <p14:creationId xmlns:p14="http://schemas.microsoft.com/office/powerpoint/2010/main" val="4070510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792172" y="1655233"/>
            <a:ext cx="8675370" cy="2634699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766062" y="1655233"/>
            <a:ext cx="25523190" cy="2634699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E677B0-419F-3346-AEA6-E537A8118DFA}"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24A69-0C1F-A24F-A5DA-82687E67AB2C}" type="slidenum">
              <a:rPr lang="en-US" smtClean="0"/>
              <a:t>‹#›</a:t>
            </a:fld>
            <a:endParaRPr lang="en-US"/>
          </a:p>
        </p:txBody>
      </p:sp>
    </p:spTree>
    <p:extLst>
      <p:ext uri="{BB962C8B-B14F-4D97-AF65-F5344CB8AC3E}">
        <p14:creationId xmlns:p14="http://schemas.microsoft.com/office/powerpoint/2010/main" val="870293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E677B0-419F-3346-AEA6-E537A8118DFA}"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24A69-0C1F-A24F-A5DA-82687E67AB2C}" type="slidenum">
              <a:rPr lang="en-US" smtClean="0"/>
              <a:t>‹#›</a:t>
            </a:fld>
            <a:endParaRPr lang="en-US"/>
          </a:p>
        </p:txBody>
      </p:sp>
    </p:spTree>
    <p:extLst>
      <p:ext uri="{BB962C8B-B14F-4D97-AF65-F5344CB8AC3E}">
        <p14:creationId xmlns:p14="http://schemas.microsoft.com/office/powerpoint/2010/main" val="1040891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745107" y="7750819"/>
            <a:ext cx="34701480" cy="12932408"/>
          </a:xfrm>
        </p:spPr>
        <p:txBody>
          <a:bodyPr anchor="b"/>
          <a:lstStyle>
            <a:lvl1pPr>
              <a:defRPr sz="26400"/>
            </a:lvl1pPr>
          </a:lstStyle>
          <a:p>
            <a:r>
              <a:rPr lang="en-US"/>
              <a:t>Click to edit Master title style</a:t>
            </a:r>
            <a:endParaRPr lang="en-US" dirty="0"/>
          </a:p>
        </p:txBody>
      </p:sp>
      <p:sp>
        <p:nvSpPr>
          <p:cNvPr id="3" name="Text Placeholder 2"/>
          <p:cNvSpPr>
            <a:spLocks noGrp="1"/>
          </p:cNvSpPr>
          <p:nvPr>
            <p:ph type="body" idx="1"/>
          </p:nvPr>
        </p:nvSpPr>
        <p:spPr>
          <a:xfrm>
            <a:off x="2745107" y="20805572"/>
            <a:ext cx="34701480" cy="6800848"/>
          </a:xfrm>
        </p:spPr>
        <p:txBody>
          <a:bodyPr/>
          <a:lstStyle>
            <a:lvl1pPr marL="0" indent="0">
              <a:buNone/>
              <a:defRPr sz="10560">
                <a:solidFill>
                  <a:schemeClr val="tx1"/>
                </a:solidFill>
              </a:defRPr>
            </a:lvl1pPr>
            <a:lvl2pPr marL="2011680" indent="0">
              <a:buNone/>
              <a:defRPr sz="8800">
                <a:solidFill>
                  <a:schemeClr val="tx1">
                    <a:tint val="75000"/>
                  </a:schemeClr>
                </a:solidFill>
              </a:defRPr>
            </a:lvl2pPr>
            <a:lvl3pPr marL="4023360" indent="0">
              <a:buNone/>
              <a:defRPr sz="7920">
                <a:solidFill>
                  <a:schemeClr val="tx1">
                    <a:tint val="75000"/>
                  </a:schemeClr>
                </a:solidFill>
              </a:defRPr>
            </a:lvl3pPr>
            <a:lvl4pPr marL="6035040" indent="0">
              <a:buNone/>
              <a:defRPr sz="7040">
                <a:solidFill>
                  <a:schemeClr val="tx1">
                    <a:tint val="75000"/>
                  </a:schemeClr>
                </a:solidFill>
              </a:defRPr>
            </a:lvl4pPr>
            <a:lvl5pPr marL="8046720" indent="0">
              <a:buNone/>
              <a:defRPr sz="7040">
                <a:solidFill>
                  <a:schemeClr val="tx1">
                    <a:tint val="75000"/>
                  </a:schemeClr>
                </a:solidFill>
              </a:defRPr>
            </a:lvl5pPr>
            <a:lvl6pPr marL="10058400" indent="0">
              <a:buNone/>
              <a:defRPr sz="7040">
                <a:solidFill>
                  <a:schemeClr val="tx1">
                    <a:tint val="75000"/>
                  </a:schemeClr>
                </a:solidFill>
              </a:defRPr>
            </a:lvl6pPr>
            <a:lvl7pPr marL="12070080" indent="0">
              <a:buNone/>
              <a:defRPr sz="7040">
                <a:solidFill>
                  <a:schemeClr val="tx1">
                    <a:tint val="75000"/>
                  </a:schemeClr>
                </a:solidFill>
              </a:defRPr>
            </a:lvl7pPr>
            <a:lvl8pPr marL="14081760" indent="0">
              <a:buNone/>
              <a:defRPr sz="7040">
                <a:solidFill>
                  <a:schemeClr val="tx1">
                    <a:tint val="75000"/>
                  </a:schemeClr>
                </a:solidFill>
              </a:defRPr>
            </a:lvl8pPr>
            <a:lvl9pPr marL="16093440" indent="0">
              <a:buNone/>
              <a:defRPr sz="704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7E677B0-419F-3346-AEA6-E537A8118DFA}"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424A69-0C1F-A24F-A5DA-82687E67AB2C}" type="slidenum">
              <a:rPr lang="en-US" smtClean="0"/>
              <a:t>‹#›</a:t>
            </a:fld>
            <a:endParaRPr lang="en-US"/>
          </a:p>
        </p:txBody>
      </p:sp>
    </p:spTree>
    <p:extLst>
      <p:ext uri="{BB962C8B-B14F-4D97-AF65-F5344CB8AC3E}">
        <p14:creationId xmlns:p14="http://schemas.microsoft.com/office/powerpoint/2010/main" val="1314636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66060" y="8276166"/>
            <a:ext cx="17099280" cy="197260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0368260" y="8276166"/>
            <a:ext cx="17099280" cy="197260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E677B0-419F-3346-AEA6-E537A8118DFA}" type="datetimeFigureOut">
              <a:rPr lang="en-US" smtClean="0"/>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24A69-0C1F-A24F-A5DA-82687E67AB2C}" type="slidenum">
              <a:rPr lang="en-US" smtClean="0"/>
              <a:t>‹#›</a:t>
            </a:fld>
            <a:endParaRPr lang="en-US"/>
          </a:p>
        </p:txBody>
      </p:sp>
    </p:spTree>
    <p:extLst>
      <p:ext uri="{BB962C8B-B14F-4D97-AF65-F5344CB8AC3E}">
        <p14:creationId xmlns:p14="http://schemas.microsoft.com/office/powerpoint/2010/main" val="2515731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771300" y="1655240"/>
            <a:ext cx="34701480" cy="60092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2771305" y="7621272"/>
            <a:ext cx="17020696" cy="3735068"/>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Edit Master text styles</a:t>
            </a:r>
          </a:p>
        </p:txBody>
      </p:sp>
      <p:sp>
        <p:nvSpPr>
          <p:cNvPr id="4" name="Content Placeholder 3"/>
          <p:cNvSpPr>
            <a:spLocks noGrp="1"/>
          </p:cNvSpPr>
          <p:nvPr>
            <p:ph sz="half" idx="2"/>
          </p:nvPr>
        </p:nvSpPr>
        <p:spPr>
          <a:xfrm>
            <a:off x="2771305" y="11356340"/>
            <a:ext cx="17020696" cy="167034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0368262" y="7621272"/>
            <a:ext cx="17104520" cy="3735068"/>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Edit Master text styles</a:t>
            </a:r>
          </a:p>
        </p:txBody>
      </p:sp>
      <p:sp>
        <p:nvSpPr>
          <p:cNvPr id="6" name="Content Placeholder 5"/>
          <p:cNvSpPr>
            <a:spLocks noGrp="1"/>
          </p:cNvSpPr>
          <p:nvPr>
            <p:ph sz="quarter" idx="4"/>
          </p:nvPr>
        </p:nvSpPr>
        <p:spPr>
          <a:xfrm>
            <a:off x="20368262" y="11356340"/>
            <a:ext cx="17104520" cy="167034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E677B0-419F-3346-AEA6-E537A8118DFA}" type="datetimeFigureOut">
              <a:rPr lang="en-US" smtClean="0"/>
              <a:t>4/7/2025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424A69-0C1F-A24F-A5DA-82687E67AB2C}" type="slidenum">
              <a:rPr lang="en-US" smtClean="0"/>
              <a:t>‹#›</a:t>
            </a:fld>
            <a:endParaRPr lang="en-US"/>
          </a:p>
        </p:txBody>
      </p:sp>
    </p:spTree>
    <p:extLst>
      <p:ext uri="{BB962C8B-B14F-4D97-AF65-F5344CB8AC3E}">
        <p14:creationId xmlns:p14="http://schemas.microsoft.com/office/powerpoint/2010/main" val="2616926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E677B0-419F-3346-AEA6-E537A8118DFA}" type="datetimeFigureOut">
              <a:rPr lang="en-US" smtClean="0"/>
              <a:t>4/7/2025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424A69-0C1F-A24F-A5DA-82687E67AB2C}" type="slidenum">
              <a:rPr lang="en-US" smtClean="0"/>
              <a:t>‹#›</a:t>
            </a:fld>
            <a:endParaRPr lang="en-US"/>
          </a:p>
        </p:txBody>
      </p:sp>
    </p:spTree>
    <p:extLst>
      <p:ext uri="{BB962C8B-B14F-4D97-AF65-F5344CB8AC3E}">
        <p14:creationId xmlns:p14="http://schemas.microsoft.com/office/powerpoint/2010/main" val="1729226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E677B0-419F-3346-AEA6-E537A8118DFA}" type="datetimeFigureOut">
              <a:rPr lang="en-US" smtClean="0"/>
              <a:t>4/7/2025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424A69-0C1F-A24F-A5DA-82687E67AB2C}" type="slidenum">
              <a:rPr lang="en-US" smtClean="0"/>
              <a:t>‹#›</a:t>
            </a:fld>
            <a:endParaRPr lang="en-US"/>
          </a:p>
        </p:txBody>
      </p:sp>
    </p:spTree>
    <p:extLst>
      <p:ext uri="{BB962C8B-B14F-4D97-AF65-F5344CB8AC3E}">
        <p14:creationId xmlns:p14="http://schemas.microsoft.com/office/powerpoint/2010/main" val="1916067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1" y="2072640"/>
            <a:ext cx="12976383" cy="7254240"/>
          </a:xfrm>
        </p:spPr>
        <p:txBody>
          <a:bodyPr anchor="b"/>
          <a:lstStyle>
            <a:lvl1pPr>
              <a:defRPr sz="14080"/>
            </a:lvl1pPr>
          </a:lstStyle>
          <a:p>
            <a:r>
              <a:rPr lang="en-US"/>
              <a:t>Click to edit Master title style</a:t>
            </a:r>
            <a:endParaRPr lang="en-US" dirty="0"/>
          </a:p>
        </p:txBody>
      </p:sp>
      <p:sp>
        <p:nvSpPr>
          <p:cNvPr id="3" name="Content Placeholder 2"/>
          <p:cNvSpPr>
            <a:spLocks noGrp="1"/>
          </p:cNvSpPr>
          <p:nvPr>
            <p:ph idx="1"/>
          </p:nvPr>
        </p:nvSpPr>
        <p:spPr>
          <a:xfrm>
            <a:off x="17104520" y="4476333"/>
            <a:ext cx="20368260" cy="22093767"/>
          </a:xfrm>
        </p:spPr>
        <p:txBody>
          <a:bodyPr/>
          <a:lstStyle>
            <a:lvl1pPr>
              <a:defRPr sz="14080"/>
            </a:lvl1pPr>
            <a:lvl2pPr>
              <a:defRPr sz="12320"/>
            </a:lvl2pPr>
            <a:lvl3pPr>
              <a:defRPr sz="10560"/>
            </a:lvl3pPr>
            <a:lvl4pPr>
              <a:defRPr sz="8800"/>
            </a:lvl4pPr>
            <a:lvl5pPr>
              <a:defRPr sz="8800"/>
            </a:lvl5pPr>
            <a:lvl6pPr>
              <a:defRPr sz="8800"/>
            </a:lvl6pPr>
            <a:lvl7pPr>
              <a:defRPr sz="8800"/>
            </a:lvl7pPr>
            <a:lvl8pPr>
              <a:defRPr sz="8800"/>
            </a:lvl8pPr>
            <a:lvl9pPr>
              <a:defRPr sz="8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771301" y="9326880"/>
            <a:ext cx="12976383" cy="17279199"/>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a:t>Edit Master text styles</a:t>
            </a:r>
          </a:p>
        </p:txBody>
      </p:sp>
      <p:sp>
        <p:nvSpPr>
          <p:cNvPr id="5" name="Date Placeholder 4"/>
          <p:cNvSpPr>
            <a:spLocks noGrp="1"/>
          </p:cNvSpPr>
          <p:nvPr>
            <p:ph type="dt" sz="half" idx="10"/>
          </p:nvPr>
        </p:nvSpPr>
        <p:spPr/>
        <p:txBody>
          <a:bodyPr/>
          <a:lstStyle/>
          <a:p>
            <a:fld id="{37E677B0-419F-3346-AEA6-E537A8118DFA}" type="datetimeFigureOut">
              <a:rPr lang="en-US" smtClean="0"/>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24A69-0C1F-A24F-A5DA-82687E67AB2C}" type="slidenum">
              <a:rPr lang="en-US" smtClean="0"/>
              <a:t>‹#›</a:t>
            </a:fld>
            <a:endParaRPr lang="en-US"/>
          </a:p>
        </p:txBody>
      </p:sp>
    </p:spTree>
    <p:extLst>
      <p:ext uri="{BB962C8B-B14F-4D97-AF65-F5344CB8AC3E}">
        <p14:creationId xmlns:p14="http://schemas.microsoft.com/office/powerpoint/2010/main" val="1008776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71301" y="2072640"/>
            <a:ext cx="12976383" cy="7254240"/>
          </a:xfrm>
        </p:spPr>
        <p:txBody>
          <a:bodyPr anchor="b"/>
          <a:lstStyle>
            <a:lvl1pPr>
              <a:defRPr sz="140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04520" y="4476333"/>
            <a:ext cx="20368260" cy="22093767"/>
          </a:xfrm>
        </p:spPr>
        <p:txBody>
          <a:bodyPr anchor="t"/>
          <a:lstStyle>
            <a:lvl1pPr marL="0" indent="0">
              <a:buNone/>
              <a:defRPr sz="14080"/>
            </a:lvl1pPr>
            <a:lvl2pPr marL="2011680" indent="0">
              <a:buNone/>
              <a:defRPr sz="12320"/>
            </a:lvl2pPr>
            <a:lvl3pPr marL="4023360" indent="0">
              <a:buNone/>
              <a:defRPr sz="10560"/>
            </a:lvl3pPr>
            <a:lvl4pPr marL="6035040" indent="0">
              <a:buNone/>
              <a:defRPr sz="8800"/>
            </a:lvl4pPr>
            <a:lvl5pPr marL="8046720" indent="0">
              <a:buNone/>
              <a:defRPr sz="8800"/>
            </a:lvl5pPr>
            <a:lvl6pPr marL="10058400" indent="0">
              <a:buNone/>
              <a:defRPr sz="8800"/>
            </a:lvl6pPr>
            <a:lvl7pPr marL="12070080" indent="0">
              <a:buNone/>
              <a:defRPr sz="8800"/>
            </a:lvl7pPr>
            <a:lvl8pPr marL="14081760" indent="0">
              <a:buNone/>
              <a:defRPr sz="8800"/>
            </a:lvl8pPr>
            <a:lvl9pPr marL="16093440" indent="0">
              <a:buNone/>
              <a:defRPr sz="8800"/>
            </a:lvl9pPr>
          </a:lstStyle>
          <a:p>
            <a:r>
              <a:rPr lang="en-US"/>
              <a:t>Click icon to add picture</a:t>
            </a:r>
            <a:endParaRPr lang="en-US" dirty="0"/>
          </a:p>
        </p:txBody>
      </p:sp>
      <p:sp>
        <p:nvSpPr>
          <p:cNvPr id="4" name="Text Placeholder 3"/>
          <p:cNvSpPr>
            <a:spLocks noGrp="1"/>
          </p:cNvSpPr>
          <p:nvPr>
            <p:ph type="body" sz="half" idx="2"/>
          </p:nvPr>
        </p:nvSpPr>
        <p:spPr>
          <a:xfrm>
            <a:off x="2771301" y="9326880"/>
            <a:ext cx="12976383" cy="17279199"/>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a:t>Edit Master text styles</a:t>
            </a:r>
          </a:p>
        </p:txBody>
      </p:sp>
      <p:sp>
        <p:nvSpPr>
          <p:cNvPr id="5" name="Date Placeholder 4"/>
          <p:cNvSpPr>
            <a:spLocks noGrp="1"/>
          </p:cNvSpPr>
          <p:nvPr>
            <p:ph type="dt" sz="half" idx="10"/>
          </p:nvPr>
        </p:nvSpPr>
        <p:spPr/>
        <p:txBody>
          <a:bodyPr/>
          <a:lstStyle/>
          <a:p>
            <a:fld id="{37E677B0-419F-3346-AEA6-E537A8118DFA}" type="datetimeFigureOut">
              <a:rPr lang="en-US" smtClean="0"/>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424A69-0C1F-A24F-A5DA-82687E67AB2C}" type="slidenum">
              <a:rPr lang="en-US" smtClean="0"/>
              <a:t>‹#›</a:t>
            </a:fld>
            <a:endParaRPr lang="en-US"/>
          </a:p>
        </p:txBody>
      </p:sp>
    </p:spTree>
    <p:extLst>
      <p:ext uri="{BB962C8B-B14F-4D97-AF65-F5344CB8AC3E}">
        <p14:creationId xmlns:p14="http://schemas.microsoft.com/office/powerpoint/2010/main" val="2887765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66060" y="1655240"/>
            <a:ext cx="34701480" cy="600921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766060" y="8276166"/>
            <a:ext cx="34701480" cy="1972606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66060" y="28815460"/>
            <a:ext cx="9052560" cy="1655233"/>
          </a:xfrm>
          <a:prstGeom prst="rect">
            <a:avLst/>
          </a:prstGeom>
        </p:spPr>
        <p:txBody>
          <a:bodyPr vert="horz" lIns="91440" tIns="45720" rIns="91440" bIns="45720" rtlCol="0" anchor="ctr"/>
          <a:lstStyle>
            <a:lvl1pPr algn="l">
              <a:defRPr sz="5280">
                <a:solidFill>
                  <a:schemeClr val="tx1">
                    <a:tint val="75000"/>
                  </a:schemeClr>
                </a:solidFill>
              </a:defRPr>
            </a:lvl1pPr>
          </a:lstStyle>
          <a:p>
            <a:fld id="{37E677B0-419F-3346-AEA6-E537A8118DFA}" type="datetimeFigureOut">
              <a:rPr lang="en-US" smtClean="0"/>
              <a:t>4/7/2025</a:t>
            </a:fld>
            <a:endParaRPr lang="en-US"/>
          </a:p>
        </p:txBody>
      </p:sp>
      <p:sp>
        <p:nvSpPr>
          <p:cNvPr id="5" name="Footer Placeholder 4"/>
          <p:cNvSpPr>
            <a:spLocks noGrp="1"/>
          </p:cNvSpPr>
          <p:nvPr>
            <p:ph type="ftr" sz="quarter" idx="3"/>
          </p:nvPr>
        </p:nvSpPr>
        <p:spPr>
          <a:xfrm>
            <a:off x="13327380" y="28815460"/>
            <a:ext cx="13578840" cy="1655233"/>
          </a:xfrm>
          <a:prstGeom prst="rect">
            <a:avLst/>
          </a:prstGeom>
        </p:spPr>
        <p:txBody>
          <a:bodyPr vert="horz" lIns="91440" tIns="45720" rIns="91440" bIns="45720" rtlCol="0" anchor="ctr"/>
          <a:lstStyle>
            <a:lvl1pPr algn="ctr">
              <a:defRPr sz="52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8414980" y="28815460"/>
            <a:ext cx="9052560" cy="1655233"/>
          </a:xfrm>
          <a:prstGeom prst="rect">
            <a:avLst/>
          </a:prstGeom>
        </p:spPr>
        <p:txBody>
          <a:bodyPr vert="horz" lIns="91440" tIns="45720" rIns="91440" bIns="45720" rtlCol="0" anchor="ctr"/>
          <a:lstStyle>
            <a:lvl1pPr algn="r">
              <a:defRPr sz="5280">
                <a:solidFill>
                  <a:schemeClr val="tx1">
                    <a:tint val="75000"/>
                  </a:schemeClr>
                </a:solidFill>
              </a:defRPr>
            </a:lvl1pPr>
          </a:lstStyle>
          <a:p>
            <a:fld id="{5E424A69-0C1F-A24F-A5DA-82687E67AB2C}" type="slidenum">
              <a:rPr lang="en-US" smtClean="0"/>
              <a:t>‹#›</a:t>
            </a:fld>
            <a:endParaRPr lang="en-US"/>
          </a:p>
        </p:txBody>
      </p:sp>
    </p:spTree>
    <p:extLst>
      <p:ext uri="{BB962C8B-B14F-4D97-AF65-F5344CB8AC3E}">
        <p14:creationId xmlns:p14="http://schemas.microsoft.com/office/powerpoint/2010/main" val="33635074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p:titleStyle>
    <p:bodyStyle>
      <a:lvl1pPr marL="1005840" indent="-1005840" algn="l" defTabSz="4023360" rtl="0" eaLnBrk="1" latinLnBrk="0" hangingPunct="1">
        <a:lnSpc>
          <a:spcPct val="90000"/>
        </a:lnSpc>
        <a:spcBef>
          <a:spcPts val="4400"/>
        </a:spcBef>
        <a:buFont typeface="Arial" panose="020B0604020202020204" pitchFamily="34" charset="0"/>
        <a:buChar char="•"/>
        <a:defRPr sz="12320" kern="1200">
          <a:solidFill>
            <a:schemeClr val="tx1"/>
          </a:solidFill>
          <a:latin typeface="+mn-lt"/>
          <a:ea typeface="+mn-ea"/>
          <a:cs typeface="+mn-cs"/>
        </a:defRPr>
      </a:lvl1pPr>
      <a:lvl2pPr marL="3017520" indent="-1005840" algn="l" defTabSz="4023360" rtl="0" eaLnBrk="1" latinLnBrk="0" hangingPunct="1">
        <a:lnSpc>
          <a:spcPct val="90000"/>
        </a:lnSpc>
        <a:spcBef>
          <a:spcPts val="2200"/>
        </a:spcBef>
        <a:buFont typeface="Arial" panose="020B0604020202020204" pitchFamily="34" charset="0"/>
        <a:buChar char="•"/>
        <a:defRPr sz="10560" kern="1200">
          <a:solidFill>
            <a:schemeClr val="tx1"/>
          </a:solidFill>
          <a:latin typeface="+mn-lt"/>
          <a:ea typeface="+mn-ea"/>
          <a:cs typeface="+mn-cs"/>
        </a:defRPr>
      </a:lvl2pPr>
      <a:lvl3pPr marL="5029200" indent="-1005840" algn="l" defTabSz="4023360" rtl="0" eaLnBrk="1" latinLnBrk="0" hangingPunct="1">
        <a:lnSpc>
          <a:spcPct val="90000"/>
        </a:lnSpc>
        <a:spcBef>
          <a:spcPts val="2200"/>
        </a:spcBef>
        <a:buFont typeface="Arial" panose="020B0604020202020204" pitchFamily="34" charset="0"/>
        <a:buChar char="•"/>
        <a:defRPr sz="8800" kern="1200">
          <a:solidFill>
            <a:schemeClr val="tx1"/>
          </a:solidFill>
          <a:latin typeface="+mn-lt"/>
          <a:ea typeface="+mn-ea"/>
          <a:cs typeface="+mn-cs"/>
        </a:defRPr>
      </a:lvl3pPr>
      <a:lvl4pPr marL="70408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4pPr>
      <a:lvl5pPr marL="905256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5pPr>
      <a:lvl6pPr marL="1106424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6pPr>
      <a:lvl7pPr marL="1307592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7pPr>
      <a:lvl8pPr marL="1508760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8pPr>
      <a:lvl9pPr marL="170992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9pPr>
    </p:bodyStyle>
    <p:otherStyle>
      <a:defPPr>
        <a:defRPr lang="en-US"/>
      </a:defPPr>
      <a:lvl1pPr marL="0" algn="l" defTabSz="4023360" rtl="0" eaLnBrk="1" latinLnBrk="0" hangingPunct="1">
        <a:defRPr sz="7920" kern="1200">
          <a:solidFill>
            <a:schemeClr val="tx1"/>
          </a:solidFill>
          <a:latin typeface="+mn-lt"/>
          <a:ea typeface="+mn-ea"/>
          <a:cs typeface="+mn-cs"/>
        </a:defRPr>
      </a:lvl1pPr>
      <a:lvl2pPr marL="2011680" algn="l" defTabSz="4023360" rtl="0" eaLnBrk="1" latinLnBrk="0" hangingPunct="1">
        <a:defRPr sz="7920" kern="1200">
          <a:solidFill>
            <a:schemeClr val="tx1"/>
          </a:solidFill>
          <a:latin typeface="+mn-lt"/>
          <a:ea typeface="+mn-ea"/>
          <a:cs typeface="+mn-cs"/>
        </a:defRPr>
      </a:lvl2pPr>
      <a:lvl3pPr marL="4023360" algn="l" defTabSz="4023360" rtl="0" eaLnBrk="1" latinLnBrk="0" hangingPunct="1">
        <a:defRPr sz="7920" kern="1200">
          <a:solidFill>
            <a:schemeClr val="tx1"/>
          </a:solidFill>
          <a:latin typeface="+mn-lt"/>
          <a:ea typeface="+mn-ea"/>
          <a:cs typeface="+mn-cs"/>
        </a:defRPr>
      </a:lvl3pPr>
      <a:lvl4pPr marL="6035040" algn="l" defTabSz="4023360" rtl="0" eaLnBrk="1" latinLnBrk="0" hangingPunct="1">
        <a:defRPr sz="7920" kern="1200">
          <a:solidFill>
            <a:schemeClr val="tx1"/>
          </a:solidFill>
          <a:latin typeface="+mn-lt"/>
          <a:ea typeface="+mn-ea"/>
          <a:cs typeface="+mn-cs"/>
        </a:defRPr>
      </a:lvl4pPr>
      <a:lvl5pPr marL="8046720" algn="l" defTabSz="4023360" rtl="0" eaLnBrk="1" latinLnBrk="0" hangingPunct="1">
        <a:defRPr sz="7920" kern="1200">
          <a:solidFill>
            <a:schemeClr val="tx1"/>
          </a:solidFill>
          <a:latin typeface="+mn-lt"/>
          <a:ea typeface="+mn-ea"/>
          <a:cs typeface="+mn-cs"/>
        </a:defRPr>
      </a:lvl5pPr>
      <a:lvl6pPr marL="10058400" algn="l" defTabSz="4023360" rtl="0" eaLnBrk="1" latinLnBrk="0" hangingPunct="1">
        <a:defRPr sz="7920" kern="1200">
          <a:solidFill>
            <a:schemeClr val="tx1"/>
          </a:solidFill>
          <a:latin typeface="+mn-lt"/>
          <a:ea typeface="+mn-ea"/>
          <a:cs typeface="+mn-cs"/>
        </a:defRPr>
      </a:lvl6pPr>
      <a:lvl7pPr marL="12070080" algn="l" defTabSz="4023360" rtl="0" eaLnBrk="1" latinLnBrk="0" hangingPunct="1">
        <a:defRPr sz="7920" kern="1200">
          <a:solidFill>
            <a:schemeClr val="tx1"/>
          </a:solidFill>
          <a:latin typeface="+mn-lt"/>
          <a:ea typeface="+mn-ea"/>
          <a:cs typeface="+mn-cs"/>
        </a:defRPr>
      </a:lvl7pPr>
      <a:lvl8pPr marL="14081760" algn="l" defTabSz="4023360" rtl="0" eaLnBrk="1" latinLnBrk="0" hangingPunct="1">
        <a:defRPr sz="7920" kern="1200">
          <a:solidFill>
            <a:schemeClr val="tx1"/>
          </a:solidFill>
          <a:latin typeface="+mn-lt"/>
          <a:ea typeface="+mn-ea"/>
          <a:cs typeface="+mn-cs"/>
        </a:defRPr>
      </a:lvl8pPr>
      <a:lvl9pPr marL="16093440" algn="l" defTabSz="4023360" rtl="0" eaLnBrk="1" latinLnBrk="0" hangingPunct="1">
        <a:defRPr sz="7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15" name="Picture 14" descr="A cactus in a desert&#10;&#10;AI-generated content may be incorrect.">
            <a:extLst>
              <a:ext uri="{FF2B5EF4-FFF2-40B4-BE49-F238E27FC236}">
                <a16:creationId xmlns:a16="http://schemas.microsoft.com/office/drawing/2014/main" id="{632ECFA4-8F5E-EDD6-8E5F-2007253C4273}"/>
              </a:ext>
            </a:extLst>
          </p:cNvPr>
          <p:cNvPicPr>
            <a:picLocks noChangeAspect="1"/>
          </p:cNvPicPr>
          <p:nvPr/>
        </p:nvPicPr>
        <p:blipFill>
          <a:blip r:embed="rId2"/>
          <a:srcRect b="29648"/>
          <a:stretch/>
        </p:blipFill>
        <p:spPr>
          <a:xfrm>
            <a:off x="1" y="6194572"/>
            <a:ext cx="40233599" cy="28512879"/>
          </a:xfrm>
          <a:prstGeom prst="rect">
            <a:avLst/>
          </a:prstGeom>
        </p:spPr>
      </p:pic>
      <p:sp>
        <p:nvSpPr>
          <p:cNvPr id="19" name="Rectangle 18">
            <a:extLst>
              <a:ext uri="{FF2B5EF4-FFF2-40B4-BE49-F238E27FC236}">
                <a16:creationId xmlns:a16="http://schemas.microsoft.com/office/drawing/2014/main" id="{ABF9636B-809F-2140-9ABB-FED362148E3A}"/>
              </a:ext>
            </a:extLst>
          </p:cNvPr>
          <p:cNvSpPr/>
          <p:nvPr/>
        </p:nvSpPr>
        <p:spPr>
          <a:xfrm>
            <a:off x="0" y="0"/>
            <a:ext cx="40233600" cy="6181344"/>
          </a:xfrm>
          <a:prstGeom prst="rect">
            <a:avLst/>
          </a:prstGeom>
          <a:solidFill>
            <a:srgbClr val="A568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D642CF64-2D16-F449-A9DC-5613AC8D92E6}"/>
              </a:ext>
            </a:extLst>
          </p:cNvPr>
          <p:cNvSpPr txBox="1"/>
          <p:nvPr/>
        </p:nvSpPr>
        <p:spPr>
          <a:xfrm>
            <a:off x="6434035" y="390090"/>
            <a:ext cx="33432496" cy="2400657"/>
          </a:xfrm>
          <a:prstGeom prst="rect">
            <a:avLst/>
          </a:prstGeom>
          <a:noFill/>
        </p:spPr>
        <p:txBody>
          <a:bodyPr wrap="square" rtlCol="0">
            <a:spAutoFit/>
          </a:bodyPr>
          <a:lstStyle/>
          <a:p>
            <a:r>
              <a:rPr lang="en-US" sz="15000" b="1" dirty="0">
                <a:solidFill>
                  <a:schemeClr val="bg1"/>
                </a:solidFill>
                <a:latin typeface="Arial" panose="020B0604020202020204" pitchFamily="34" charset="0"/>
                <a:ea typeface="Oswald"/>
                <a:cs typeface="Arial" panose="020B0604020202020204" pitchFamily="34" charset="0"/>
                <a:sym typeface="Oswald"/>
              </a:rPr>
              <a:t>Arizona Water:</a:t>
            </a:r>
          </a:p>
        </p:txBody>
      </p:sp>
      <p:sp>
        <p:nvSpPr>
          <p:cNvPr id="33" name="Shape 68">
            <a:extLst>
              <a:ext uri="{FF2B5EF4-FFF2-40B4-BE49-F238E27FC236}">
                <a16:creationId xmlns:a16="http://schemas.microsoft.com/office/drawing/2014/main" id="{77CFE7F5-BDF6-FC43-A324-CCE525A0F54E}"/>
              </a:ext>
            </a:extLst>
          </p:cNvPr>
          <p:cNvSpPr txBox="1"/>
          <p:nvPr/>
        </p:nvSpPr>
        <p:spPr>
          <a:xfrm>
            <a:off x="10557253" y="17025210"/>
            <a:ext cx="14036345" cy="13211568"/>
          </a:xfrm>
          <a:prstGeom prst="rect">
            <a:avLst/>
          </a:prstGeom>
          <a:solidFill>
            <a:schemeClr val="bg1"/>
          </a:solidFill>
          <a:ln>
            <a:noFill/>
          </a:ln>
        </p:spPr>
        <p:txBody>
          <a:bodyPr spcFirstLastPara="1" wrap="square" lIns="83806" tIns="83806" rIns="83806" bIns="83806" anchor="t" anchorCtr="0">
            <a:noAutofit/>
          </a:bodyPr>
          <a:lstStyle/>
          <a:p>
            <a:pPr>
              <a:lnSpc>
                <a:spcPct val="115000"/>
              </a:lnSpc>
            </a:pPr>
            <a:r>
              <a:rPr lang="en-US" sz="2200" dirty="0">
                <a:latin typeface="Arial" panose="020B0604020202020204" pitchFamily="34" charset="0"/>
                <a:ea typeface="Oswald"/>
                <a:cs typeface="Arial" panose="020B0604020202020204" pitchFamily="34" charset="0"/>
                <a:sym typeface="Oswald"/>
              </a:rPr>
              <a:t> </a:t>
            </a:r>
            <a:endParaRPr sz="2200" dirty="0">
              <a:latin typeface="Arial" panose="020B0604020202020204" pitchFamily="34" charset="0"/>
              <a:ea typeface="Oswald"/>
              <a:cs typeface="Arial" panose="020B0604020202020204" pitchFamily="34" charset="0"/>
              <a:sym typeface="Oswald"/>
            </a:endParaRPr>
          </a:p>
        </p:txBody>
      </p:sp>
      <p:sp>
        <p:nvSpPr>
          <p:cNvPr id="9" name="TextBox 8">
            <a:extLst>
              <a:ext uri="{FF2B5EF4-FFF2-40B4-BE49-F238E27FC236}">
                <a16:creationId xmlns:a16="http://schemas.microsoft.com/office/drawing/2014/main" id="{199CE728-D159-834E-9FC9-F62FBD3B6DFE}"/>
              </a:ext>
            </a:extLst>
          </p:cNvPr>
          <p:cNvSpPr txBox="1"/>
          <p:nvPr/>
        </p:nvSpPr>
        <p:spPr>
          <a:xfrm>
            <a:off x="6434035" y="3928355"/>
            <a:ext cx="33432496" cy="923330"/>
          </a:xfrm>
          <a:prstGeom prst="rect">
            <a:avLst/>
          </a:prstGeom>
          <a:noFill/>
        </p:spPr>
        <p:txBody>
          <a:bodyPr wrap="square" rtlCol="0">
            <a:spAutoFit/>
          </a:bodyPr>
          <a:lstStyle/>
          <a:p>
            <a:r>
              <a:rPr lang="en-US" sz="5400" dirty="0">
                <a:solidFill>
                  <a:srgbClr val="FBCE20"/>
                </a:solidFill>
                <a:latin typeface="Arial" panose="020B0604020202020204" pitchFamily="34" charset="0"/>
                <a:cs typeface="Arial" panose="020B0604020202020204" pitchFamily="34" charset="0"/>
              </a:rPr>
              <a:t>The Pathogen and Microbiome Institute, Northern Arizona University, Flagstaff, AZ 86011</a:t>
            </a:r>
            <a:endParaRPr lang="en-US" sz="5400" dirty="0">
              <a:solidFill>
                <a:srgbClr val="FBCE20"/>
              </a:solidFill>
              <a:latin typeface="Oswald"/>
              <a:ea typeface="Oswald"/>
              <a:cs typeface="Oswald"/>
              <a:sym typeface="Oswald"/>
            </a:endParaRPr>
          </a:p>
        </p:txBody>
      </p:sp>
      <p:sp>
        <p:nvSpPr>
          <p:cNvPr id="10" name="TextBox 9">
            <a:extLst>
              <a:ext uri="{FF2B5EF4-FFF2-40B4-BE49-F238E27FC236}">
                <a16:creationId xmlns:a16="http://schemas.microsoft.com/office/drawing/2014/main" id="{C3863D5C-B706-1A48-8A0A-585D2FB84CE3}"/>
              </a:ext>
            </a:extLst>
          </p:cNvPr>
          <p:cNvSpPr txBox="1"/>
          <p:nvPr/>
        </p:nvSpPr>
        <p:spPr>
          <a:xfrm>
            <a:off x="6434035" y="2884720"/>
            <a:ext cx="33432496" cy="923330"/>
          </a:xfrm>
          <a:prstGeom prst="rect">
            <a:avLst/>
          </a:prstGeom>
          <a:noFill/>
        </p:spPr>
        <p:txBody>
          <a:bodyPr wrap="square" rtlCol="0">
            <a:spAutoFit/>
          </a:bodyPr>
          <a:lstStyle/>
          <a:p>
            <a:r>
              <a:rPr lang="en-US" sz="5400" dirty="0">
                <a:solidFill>
                  <a:srgbClr val="5F8BA6"/>
                </a:solidFill>
                <a:latin typeface="Arial" panose="020B0604020202020204" pitchFamily="34" charset="0"/>
                <a:ea typeface="Droid Serif"/>
                <a:cs typeface="Arial" panose="020B0604020202020204" pitchFamily="34" charset="0"/>
                <a:sym typeface="Droid Serif"/>
              </a:rPr>
              <a:t>Jack Tomlon, Delila Medlin, Dr. Robert Buscaglia </a:t>
            </a:r>
          </a:p>
        </p:txBody>
      </p:sp>
      <p:sp>
        <p:nvSpPr>
          <p:cNvPr id="18" name="Shape 68">
            <a:extLst>
              <a:ext uri="{FF2B5EF4-FFF2-40B4-BE49-F238E27FC236}">
                <a16:creationId xmlns:a16="http://schemas.microsoft.com/office/drawing/2014/main" id="{3463F1F6-E810-8942-8242-8AB925924B63}"/>
              </a:ext>
            </a:extLst>
          </p:cNvPr>
          <p:cNvSpPr txBox="1"/>
          <p:nvPr/>
        </p:nvSpPr>
        <p:spPr>
          <a:xfrm>
            <a:off x="1049119" y="7863875"/>
            <a:ext cx="9033152" cy="7840100"/>
          </a:xfrm>
          <a:prstGeom prst="rect">
            <a:avLst/>
          </a:prstGeom>
          <a:solidFill>
            <a:schemeClr val="bg1"/>
          </a:solidFill>
          <a:ln>
            <a:noFill/>
          </a:ln>
        </p:spPr>
        <p:txBody>
          <a:bodyPr spcFirstLastPara="1" wrap="square" lIns="83806" tIns="83806" rIns="83806" bIns="83806" anchor="t" anchorCtr="0">
            <a:noAutofit/>
          </a:bodyPr>
          <a:lstStyle/>
          <a:p>
            <a:pPr>
              <a:lnSpc>
                <a:spcPct val="115000"/>
              </a:lnSpc>
            </a:pPr>
            <a:r>
              <a:rPr lang="en-US" sz="2200" dirty="0">
                <a:latin typeface="Arial" panose="020B0604020202020204" pitchFamily="34" charset="0"/>
                <a:ea typeface="Oswald"/>
                <a:cs typeface="Arial" panose="020B0604020202020204" pitchFamily="34" charset="0"/>
                <a:sym typeface="Oswald"/>
              </a:rPr>
              <a:t> </a:t>
            </a:r>
            <a:endParaRPr sz="2200" dirty="0">
              <a:latin typeface="Arial" panose="020B0604020202020204" pitchFamily="34" charset="0"/>
              <a:ea typeface="Oswald"/>
              <a:cs typeface="Arial" panose="020B0604020202020204" pitchFamily="34" charset="0"/>
              <a:sym typeface="Oswald"/>
            </a:endParaRPr>
          </a:p>
        </p:txBody>
      </p:sp>
      <p:sp>
        <p:nvSpPr>
          <p:cNvPr id="17" name="Shape 63">
            <a:extLst>
              <a:ext uri="{FF2B5EF4-FFF2-40B4-BE49-F238E27FC236}">
                <a16:creationId xmlns:a16="http://schemas.microsoft.com/office/drawing/2014/main" id="{D4FA2EE0-800B-4C4F-9CE5-566078DE4E21}"/>
              </a:ext>
            </a:extLst>
          </p:cNvPr>
          <p:cNvSpPr txBox="1"/>
          <p:nvPr/>
        </p:nvSpPr>
        <p:spPr>
          <a:xfrm>
            <a:off x="944880" y="15762524"/>
            <a:ext cx="9033152" cy="928290"/>
          </a:xfrm>
          <a:prstGeom prst="rect">
            <a:avLst/>
          </a:prstGeom>
          <a:noFill/>
          <a:ln>
            <a:noFill/>
          </a:ln>
        </p:spPr>
        <p:txBody>
          <a:bodyPr spcFirstLastPara="1" wrap="square" lIns="83806" tIns="83806" rIns="83806" bIns="83806" anchor="t" anchorCtr="0">
            <a:noAutofit/>
          </a:bodyPr>
          <a:lstStyle/>
          <a:p>
            <a:pPr>
              <a:lnSpc>
                <a:spcPct val="115000"/>
              </a:lnSpc>
              <a:buClr>
                <a:schemeClr val="dk1"/>
              </a:buClr>
              <a:buSzPts val="1100"/>
            </a:pPr>
            <a:r>
              <a:rPr lang="en-US" sz="5000" b="1" dirty="0">
                <a:solidFill>
                  <a:srgbClr val="003366"/>
                </a:solidFill>
                <a:latin typeface="Arial" panose="020B0604020202020204" pitchFamily="34" charset="0"/>
                <a:ea typeface="Oswald"/>
                <a:cs typeface="Arial" panose="020B0604020202020204" pitchFamily="34" charset="0"/>
                <a:sym typeface="Oswald"/>
              </a:rPr>
              <a:t>Abstract</a:t>
            </a:r>
            <a:endParaRPr sz="5000" b="1" dirty="0">
              <a:solidFill>
                <a:srgbClr val="003366"/>
              </a:solidFill>
              <a:latin typeface="Arial" panose="020B0604020202020204" pitchFamily="34" charset="0"/>
              <a:ea typeface="Oswald"/>
              <a:cs typeface="Arial" panose="020B0604020202020204" pitchFamily="34" charset="0"/>
              <a:sym typeface="Oswald"/>
            </a:endParaRPr>
          </a:p>
          <a:p>
            <a:endParaRPr sz="1532" dirty="0">
              <a:solidFill>
                <a:srgbClr val="003366"/>
              </a:solidFill>
              <a:latin typeface="Oswald"/>
              <a:ea typeface="Oswald"/>
              <a:cs typeface="Oswald"/>
              <a:sym typeface="Oswald"/>
            </a:endParaRPr>
          </a:p>
        </p:txBody>
      </p:sp>
      <p:pic>
        <p:nvPicPr>
          <p:cNvPr id="21" name="Picture 20">
            <a:extLst>
              <a:ext uri="{FF2B5EF4-FFF2-40B4-BE49-F238E27FC236}">
                <a16:creationId xmlns:a16="http://schemas.microsoft.com/office/drawing/2014/main" id="{C62D080D-52BD-5A44-BE21-B28F322DB081}"/>
              </a:ext>
            </a:extLst>
          </p:cNvPr>
          <p:cNvPicPr>
            <a:picLocks noChangeAspect="1"/>
          </p:cNvPicPr>
          <p:nvPr/>
        </p:nvPicPr>
        <p:blipFill>
          <a:blip r:embed="rId3"/>
          <a:stretch>
            <a:fillRect/>
          </a:stretch>
        </p:blipFill>
        <p:spPr>
          <a:xfrm>
            <a:off x="1022664" y="856282"/>
            <a:ext cx="3443525" cy="4056875"/>
          </a:xfrm>
          <a:prstGeom prst="rect">
            <a:avLst/>
          </a:prstGeom>
        </p:spPr>
      </p:pic>
      <p:sp>
        <p:nvSpPr>
          <p:cNvPr id="24" name="Shape 63">
            <a:extLst>
              <a:ext uri="{FF2B5EF4-FFF2-40B4-BE49-F238E27FC236}">
                <a16:creationId xmlns:a16="http://schemas.microsoft.com/office/drawing/2014/main" id="{B372B3D2-5966-644C-B559-B2F5592F0C08}"/>
              </a:ext>
            </a:extLst>
          </p:cNvPr>
          <p:cNvSpPr txBox="1"/>
          <p:nvPr/>
        </p:nvSpPr>
        <p:spPr>
          <a:xfrm>
            <a:off x="10615876" y="6605266"/>
            <a:ext cx="9428650" cy="1033678"/>
          </a:xfrm>
          <a:prstGeom prst="rect">
            <a:avLst/>
          </a:prstGeom>
          <a:noFill/>
          <a:ln>
            <a:noFill/>
          </a:ln>
        </p:spPr>
        <p:txBody>
          <a:bodyPr spcFirstLastPara="1" wrap="square" lIns="83806" tIns="83806" rIns="83806" bIns="83806" anchor="t" anchorCtr="0">
            <a:noAutofit/>
          </a:bodyPr>
          <a:lstStyle/>
          <a:p>
            <a:pPr>
              <a:lnSpc>
                <a:spcPct val="115000"/>
              </a:lnSpc>
              <a:buClr>
                <a:schemeClr val="dk1"/>
              </a:buClr>
              <a:buSzPts val="1100"/>
            </a:pPr>
            <a:endParaRPr sz="5000" b="1" dirty="0">
              <a:solidFill>
                <a:srgbClr val="003366"/>
              </a:solidFill>
              <a:latin typeface="Arial" panose="020B0604020202020204" pitchFamily="34" charset="0"/>
              <a:ea typeface="Oswald"/>
              <a:cs typeface="Arial" panose="020B0604020202020204" pitchFamily="34" charset="0"/>
              <a:sym typeface="Oswald"/>
            </a:endParaRPr>
          </a:p>
          <a:p>
            <a:endParaRPr sz="1532" dirty="0">
              <a:solidFill>
                <a:srgbClr val="003366"/>
              </a:solidFill>
              <a:latin typeface="Oswald"/>
              <a:ea typeface="Oswald"/>
              <a:cs typeface="Oswald"/>
              <a:sym typeface="Oswald"/>
            </a:endParaRPr>
          </a:p>
        </p:txBody>
      </p:sp>
      <p:sp>
        <p:nvSpPr>
          <p:cNvPr id="29" name="Shape 63">
            <a:extLst>
              <a:ext uri="{FF2B5EF4-FFF2-40B4-BE49-F238E27FC236}">
                <a16:creationId xmlns:a16="http://schemas.microsoft.com/office/drawing/2014/main" id="{CFEB8CDB-2F46-5847-BD01-970E8AC7FF18}"/>
              </a:ext>
            </a:extLst>
          </p:cNvPr>
          <p:cNvSpPr txBox="1"/>
          <p:nvPr/>
        </p:nvSpPr>
        <p:spPr>
          <a:xfrm>
            <a:off x="10557253" y="13106410"/>
            <a:ext cx="9428650" cy="1033678"/>
          </a:xfrm>
          <a:prstGeom prst="rect">
            <a:avLst/>
          </a:prstGeom>
          <a:noFill/>
          <a:ln>
            <a:noFill/>
          </a:ln>
        </p:spPr>
        <p:txBody>
          <a:bodyPr spcFirstLastPara="1" wrap="square" lIns="83806" tIns="83806" rIns="83806" bIns="83806" anchor="t" anchorCtr="0">
            <a:noAutofit/>
          </a:bodyPr>
          <a:lstStyle/>
          <a:p>
            <a:pPr>
              <a:lnSpc>
                <a:spcPct val="115000"/>
              </a:lnSpc>
              <a:buClr>
                <a:schemeClr val="dk1"/>
              </a:buClr>
              <a:buSzPts val="1100"/>
            </a:pPr>
            <a:endParaRPr sz="5000" b="1" dirty="0">
              <a:solidFill>
                <a:srgbClr val="003366"/>
              </a:solidFill>
              <a:latin typeface="Arial" panose="020B0604020202020204" pitchFamily="34" charset="0"/>
              <a:ea typeface="Oswald"/>
              <a:cs typeface="Arial" panose="020B0604020202020204" pitchFamily="34" charset="0"/>
              <a:sym typeface="Oswald"/>
            </a:endParaRPr>
          </a:p>
          <a:p>
            <a:endParaRPr sz="1532" dirty="0">
              <a:solidFill>
                <a:srgbClr val="003366"/>
              </a:solidFill>
              <a:latin typeface="Oswald"/>
              <a:ea typeface="Oswald"/>
              <a:cs typeface="Oswald"/>
              <a:sym typeface="Oswald"/>
            </a:endParaRPr>
          </a:p>
        </p:txBody>
      </p:sp>
      <p:sp>
        <p:nvSpPr>
          <p:cNvPr id="30" name="Shape 68">
            <a:extLst>
              <a:ext uri="{FF2B5EF4-FFF2-40B4-BE49-F238E27FC236}">
                <a16:creationId xmlns:a16="http://schemas.microsoft.com/office/drawing/2014/main" id="{B5EE25DB-2A8F-704E-9FF7-9771B5D83101}"/>
              </a:ext>
            </a:extLst>
          </p:cNvPr>
          <p:cNvSpPr txBox="1"/>
          <p:nvPr/>
        </p:nvSpPr>
        <p:spPr>
          <a:xfrm>
            <a:off x="19497324" y="7961995"/>
            <a:ext cx="20083800" cy="5872625"/>
          </a:xfrm>
          <a:prstGeom prst="rect">
            <a:avLst/>
          </a:prstGeom>
          <a:noFill/>
          <a:ln>
            <a:noFill/>
          </a:ln>
        </p:spPr>
        <p:txBody>
          <a:bodyPr spcFirstLastPara="1" wrap="square" lIns="83806" tIns="83806" rIns="83806" bIns="83806" anchor="t" anchorCtr="0">
            <a:noAutofit/>
          </a:bodyPr>
          <a:lstStyle/>
          <a:p>
            <a:pPr>
              <a:lnSpc>
                <a:spcPct val="115000"/>
              </a:lnSpc>
            </a:pPr>
            <a:endParaRPr sz="2200" dirty="0">
              <a:latin typeface="Arial" panose="020B0604020202020204" pitchFamily="34" charset="0"/>
              <a:ea typeface="Oswald"/>
              <a:cs typeface="Arial" panose="020B0604020202020204" pitchFamily="34" charset="0"/>
              <a:sym typeface="Oswald"/>
            </a:endParaRPr>
          </a:p>
        </p:txBody>
      </p:sp>
      <p:sp>
        <p:nvSpPr>
          <p:cNvPr id="32" name="Shape 68">
            <a:extLst>
              <a:ext uri="{FF2B5EF4-FFF2-40B4-BE49-F238E27FC236}">
                <a16:creationId xmlns:a16="http://schemas.microsoft.com/office/drawing/2014/main" id="{A6BAED58-4C1F-A14A-A44E-084F6FEC7936}"/>
              </a:ext>
            </a:extLst>
          </p:cNvPr>
          <p:cNvSpPr txBox="1"/>
          <p:nvPr/>
        </p:nvSpPr>
        <p:spPr>
          <a:xfrm>
            <a:off x="21618732" y="7961994"/>
            <a:ext cx="17254347" cy="3669174"/>
          </a:xfrm>
          <a:prstGeom prst="rect">
            <a:avLst/>
          </a:prstGeom>
          <a:noFill/>
          <a:ln>
            <a:noFill/>
          </a:ln>
        </p:spPr>
        <p:txBody>
          <a:bodyPr spcFirstLastPara="1" wrap="square" lIns="83806" tIns="83806" rIns="83806" bIns="83806" anchor="t" anchorCtr="0">
            <a:noAutofit/>
          </a:bodyPr>
          <a:lstStyle/>
          <a:p>
            <a:pPr>
              <a:lnSpc>
                <a:spcPct val="115000"/>
              </a:lnSpc>
            </a:pPr>
            <a:endParaRPr sz="2200" dirty="0">
              <a:latin typeface="Arial" panose="020B0604020202020204" pitchFamily="34" charset="0"/>
              <a:ea typeface="Oswald"/>
              <a:cs typeface="Arial" panose="020B0604020202020204" pitchFamily="34" charset="0"/>
              <a:sym typeface="Oswald"/>
            </a:endParaRPr>
          </a:p>
        </p:txBody>
      </p:sp>
      <p:sp>
        <p:nvSpPr>
          <p:cNvPr id="52" name="Rectangle 51">
            <a:extLst>
              <a:ext uri="{FF2B5EF4-FFF2-40B4-BE49-F238E27FC236}">
                <a16:creationId xmlns:a16="http://schemas.microsoft.com/office/drawing/2014/main" id="{16FDEA0F-E87F-044D-B491-D80AD80FC8EB}"/>
              </a:ext>
            </a:extLst>
          </p:cNvPr>
          <p:cNvSpPr/>
          <p:nvPr/>
        </p:nvSpPr>
        <p:spPr>
          <a:xfrm>
            <a:off x="10615876" y="7712987"/>
            <a:ext cx="14036345" cy="86825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Shape 63">
            <a:extLst>
              <a:ext uri="{FF2B5EF4-FFF2-40B4-BE49-F238E27FC236}">
                <a16:creationId xmlns:a16="http://schemas.microsoft.com/office/drawing/2014/main" id="{98D00785-3B22-8445-BFB6-F2B6486DFEB4}"/>
              </a:ext>
            </a:extLst>
          </p:cNvPr>
          <p:cNvSpPr txBox="1"/>
          <p:nvPr/>
        </p:nvSpPr>
        <p:spPr>
          <a:xfrm>
            <a:off x="25139127" y="6671023"/>
            <a:ext cx="9428650" cy="1033678"/>
          </a:xfrm>
          <a:prstGeom prst="rect">
            <a:avLst/>
          </a:prstGeom>
          <a:noFill/>
          <a:ln>
            <a:noFill/>
          </a:ln>
        </p:spPr>
        <p:txBody>
          <a:bodyPr spcFirstLastPara="1" wrap="square" lIns="83806" tIns="83806" rIns="83806" bIns="83806" anchor="t" anchorCtr="0">
            <a:noAutofit/>
          </a:bodyPr>
          <a:lstStyle/>
          <a:p>
            <a:pPr>
              <a:lnSpc>
                <a:spcPct val="115000"/>
              </a:lnSpc>
              <a:buClr>
                <a:schemeClr val="dk1"/>
              </a:buClr>
              <a:buSzPts val="1100"/>
            </a:pPr>
            <a:endParaRPr sz="5000" b="1" dirty="0">
              <a:solidFill>
                <a:srgbClr val="003366"/>
              </a:solidFill>
              <a:latin typeface="Arial" panose="020B0604020202020204" pitchFamily="34" charset="0"/>
              <a:ea typeface="Oswald"/>
              <a:cs typeface="Arial" panose="020B0604020202020204" pitchFamily="34" charset="0"/>
              <a:sym typeface="Oswald"/>
            </a:endParaRPr>
          </a:p>
          <a:p>
            <a:endParaRPr sz="1532" dirty="0">
              <a:solidFill>
                <a:srgbClr val="003366"/>
              </a:solidFill>
              <a:latin typeface="Oswald"/>
              <a:ea typeface="Oswald"/>
              <a:cs typeface="Oswald"/>
              <a:sym typeface="Oswald"/>
            </a:endParaRPr>
          </a:p>
        </p:txBody>
      </p:sp>
      <p:sp>
        <p:nvSpPr>
          <p:cNvPr id="48" name="Shape 68">
            <a:extLst>
              <a:ext uri="{FF2B5EF4-FFF2-40B4-BE49-F238E27FC236}">
                <a16:creationId xmlns:a16="http://schemas.microsoft.com/office/drawing/2014/main" id="{5AABC876-F20B-F148-8B9C-C3B6EBAEC0D5}"/>
              </a:ext>
            </a:extLst>
          </p:cNvPr>
          <p:cNvSpPr txBox="1"/>
          <p:nvPr/>
        </p:nvSpPr>
        <p:spPr>
          <a:xfrm>
            <a:off x="25139127" y="7704700"/>
            <a:ext cx="14149593" cy="9516499"/>
          </a:xfrm>
          <a:prstGeom prst="rect">
            <a:avLst/>
          </a:prstGeom>
          <a:solidFill>
            <a:schemeClr val="bg1"/>
          </a:solidFill>
          <a:ln>
            <a:noFill/>
          </a:ln>
        </p:spPr>
        <p:txBody>
          <a:bodyPr spcFirstLastPara="1" wrap="square" lIns="83806" tIns="83806" rIns="83806" bIns="83806" anchor="t" anchorCtr="0">
            <a:noAutofit/>
          </a:bodyPr>
          <a:lstStyle/>
          <a:p>
            <a:pPr>
              <a:lnSpc>
                <a:spcPct val="115000"/>
              </a:lnSpc>
            </a:pPr>
            <a:endParaRPr sz="2200" dirty="0">
              <a:latin typeface="Arial" panose="020B0604020202020204" pitchFamily="34" charset="0"/>
              <a:ea typeface="Oswald"/>
              <a:cs typeface="Arial" panose="020B0604020202020204" pitchFamily="34" charset="0"/>
              <a:sym typeface="Oswald"/>
            </a:endParaRPr>
          </a:p>
        </p:txBody>
      </p:sp>
      <p:sp>
        <p:nvSpPr>
          <p:cNvPr id="53" name="Shape 63">
            <a:extLst>
              <a:ext uri="{FF2B5EF4-FFF2-40B4-BE49-F238E27FC236}">
                <a16:creationId xmlns:a16="http://schemas.microsoft.com/office/drawing/2014/main" id="{80C0D93F-5806-C44F-84E4-48D9ACDD1144}"/>
              </a:ext>
            </a:extLst>
          </p:cNvPr>
          <p:cNvSpPr txBox="1"/>
          <p:nvPr/>
        </p:nvSpPr>
        <p:spPr>
          <a:xfrm>
            <a:off x="25139127" y="17443059"/>
            <a:ext cx="9428650" cy="1033678"/>
          </a:xfrm>
          <a:prstGeom prst="rect">
            <a:avLst/>
          </a:prstGeom>
          <a:noFill/>
          <a:ln>
            <a:noFill/>
          </a:ln>
        </p:spPr>
        <p:txBody>
          <a:bodyPr spcFirstLastPara="1" wrap="square" lIns="83806" tIns="83806" rIns="83806" bIns="83806" anchor="t" anchorCtr="0">
            <a:noAutofit/>
          </a:bodyPr>
          <a:lstStyle/>
          <a:p>
            <a:pPr>
              <a:lnSpc>
                <a:spcPct val="115000"/>
              </a:lnSpc>
              <a:buClr>
                <a:schemeClr val="dk1"/>
              </a:buClr>
              <a:buSzPts val="1100"/>
            </a:pPr>
            <a:r>
              <a:rPr lang="en-US" sz="5000" b="1" dirty="0">
                <a:solidFill>
                  <a:srgbClr val="003366"/>
                </a:solidFill>
                <a:latin typeface="Arial" panose="020B0604020202020204" pitchFamily="34" charset="0"/>
                <a:ea typeface="Oswald"/>
                <a:cs typeface="Arial" panose="020B0604020202020204" pitchFamily="34" charset="0"/>
                <a:sym typeface="Oswald"/>
              </a:rPr>
              <a:t>Conclusion</a:t>
            </a:r>
            <a:endParaRPr sz="5000" b="1" dirty="0">
              <a:solidFill>
                <a:srgbClr val="003366"/>
              </a:solidFill>
              <a:latin typeface="Arial" panose="020B0604020202020204" pitchFamily="34" charset="0"/>
              <a:ea typeface="Oswald"/>
              <a:cs typeface="Arial" panose="020B0604020202020204" pitchFamily="34" charset="0"/>
              <a:sym typeface="Oswald"/>
            </a:endParaRPr>
          </a:p>
          <a:p>
            <a:endParaRPr sz="1532" dirty="0">
              <a:solidFill>
                <a:srgbClr val="003366"/>
              </a:solidFill>
              <a:latin typeface="Oswald"/>
              <a:ea typeface="Oswald"/>
              <a:cs typeface="Oswald"/>
              <a:sym typeface="Oswald"/>
            </a:endParaRPr>
          </a:p>
        </p:txBody>
      </p:sp>
      <p:sp>
        <p:nvSpPr>
          <p:cNvPr id="54" name="Shape 68">
            <a:extLst>
              <a:ext uri="{FF2B5EF4-FFF2-40B4-BE49-F238E27FC236}">
                <a16:creationId xmlns:a16="http://schemas.microsoft.com/office/drawing/2014/main" id="{E6B44C92-91DF-934E-896F-776D99682005}"/>
              </a:ext>
            </a:extLst>
          </p:cNvPr>
          <p:cNvSpPr txBox="1"/>
          <p:nvPr/>
        </p:nvSpPr>
        <p:spPr>
          <a:xfrm>
            <a:off x="25127203" y="18584363"/>
            <a:ext cx="14161517" cy="8031183"/>
          </a:xfrm>
          <a:prstGeom prst="rect">
            <a:avLst/>
          </a:prstGeom>
          <a:solidFill>
            <a:schemeClr val="bg1"/>
          </a:solidFill>
          <a:ln>
            <a:noFill/>
          </a:ln>
        </p:spPr>
        <p:txBody>
          <a:bodyPr spcFirstLastPara="1" wrap="square" lIns="83806" tIns="83806" rIns="83806" bIns="83806" anchor="t" anchorCtr="0">
            <a:noAutofit/>
          </a:bodyPr>
          <a:lstStyle/>
          <a:p>
            <a:pPr>
              <a:lnSpc>
                <a:spcPct val="115000"/>
              </a:lnSpc>
            </a:pPr>
            <a:endParaRPr sz="2200" dirty="0">
              <a:latin typeface="Arial" panose="020B0604020202020204" pitchFamily="34" charset="0"/>
              <a:ea typeface="Oswald"/>
              <a:cs typeface="Arial" panose="020B0604020202020204" pitchFamily="34" charset="0"/>
              <a:sym typeface="Oswald"/>
            </a:endParaRPr>
          </a:p>
        </p:txBody>
      </p:sp>
      <p:sp>
        <p:nvSpPr>
          <p:cNvPr id="55" name="Shape 63">
            <a:extLst>
              <a:ext uri="{FF2B5EF4-FFF2-40B4-BE49-F238E27FC236}">
                <a16:creationId xmlns:a16="http://schemas.microsoft.com/office/drawing/2014/main" id="{DC93CC0C-B97D-634C-B5F8-E39CF748FB0C}"/>
              </a:ext>
            </a:extLst>
          </p:cNvPr>
          <p:cNvSpPr txBox="1"/>
          <p:nvPr/>
        </p:nvSpPr>
        <p:spPr>
          <a:xfrm>
            <a:off x="25127203" y="26723170"/>
            <a:ext cx="9428650" cy="1033678"/>
          </a:xfrm>
          <a:prstGeom prst="rect">
            <a:avLst/>
          </a:prstGeom>
          <a:noFill/>
          <a:ln>
            <a:noFill/>
          </a:ln>
        </p:spPr>
        <p:txBody>
          <a:bodyPr spcFirstLastPara="1" wrap="square" lIns="83806" tIns="83806" rIns="83806" bIns="83806" anchor="t" anchorCtr="0">
            <a:noAutofit/>
          </a:bodyPr>
          <a:lstStyle/>
          <a:p>
            <a:pPr>
              <a:lnSpc>
                <a:spcPct val="115000"/>
              </a:lnSpc>
              <a:buClr>
                <a:schemeClr val="dk1"/>
              </a:buClr>
              <a:buSzPts val="1100"/>
            </a:pPr>
            <a:r>
              <a:rPr lang="en-US" sz="5000" b="1" dirty="0">
                <a:solidFill>
                  <a:srgbClr val="003366"/>
                </a:solidFill>
                <a:latin typeface="Arial" panose="020B0604020202020204" pitchFamily="34" charset="0"/>
                <a:ea typeface="Oswald"/>
                <a:cs typeface="Arial" panose="020B0604020202020204" pitchFamily="34" charset="0"/>
                <a:sym typeface="Oswald"/>
              </a:rPr>
              <a:t>References</a:t>
            </a:r>
            <a:endParaRPr sz="5000" b="1" dirty="0">
              <a:solidFill>
                <a:srgbClr val="003366"/>
              </a:solidFill>
              <a:latin typeface="Arial" panose="020B0604020202020204" pitchFamily="34" charset="0"/>
              <a:ea typeface="Oswald"/>
              <a:cs typeface="Arial" panose="020B0604020202020204" pitchFamily="34" charset="0"/>
              <a:sym typeface="Oswald"/>
            </a:endParaRPr>
          </a:p>
          <a:p>
            <a:endParaRPr sz="1532" dirty="0">
              <a:solidFill>
                <a:srgbClr val="003366"/>
              </a:solidFill>
              <a:latin typeface="Oswald"/>
              <a:ea typeface="Oswald"/>
              <a:cs typeface="Oswald"/>
              <a:sym typeface="Oswald"/>
            </a:endParaRPr>
          </a:p>
        </p:txBody>
      </p:sp>
      <p:sp>
        <p:nvSpPr>
          <p:cNvPr id="56" name="Shape 68">
            <a:extLst>
              <a:ext uri="{FF2B5EF4-FFF2-40B4-BE49-F238E27FC236}">
                <a16:creationId xmlns:a16="http://schemas.microsoft.com/office/drawing/2014/main" id="{EB3CDB43-C2A1-3344-86EF-7546AF36F2D1}"/>
              </a:ext>
            </a:extLst>
          </p:cNvPr>
          <p:cNvSpPr txBox="1"/>
          <p:nvPr/>
        </p:nvSpPr>
        <p:spPr>
          <a:xfrm>
            <a:off x="25127203" y="27864473"/>
            <a:ext cx="14161517" cy="2371685"/>
          </a:xfrm>
          <a:prstGeom prst="rect">
            <a:avLst/>
          </a:prstGeom>
          <a:solidFill>
            <a:schemeClr val="bg1"/>
          </a:solidFill>
          <a:ln>
            <a:noFill/>
          </a:ln>
        </p:spPr>
        <p:txBody>
          <a:bodyPr spcFirstLastPara="1" wrap="square" lIns="83806" tIns="83806" rIns="83806" bIns="83806" anchor="t" anchorCtr="0">
            <a:noAutofit/>
          </a:bodyPr>
          <a:lstStyle/>
          <a:p>
            <a:pPr>
              <a:lnSpc>
                <a:spcPct val="115000"/>
              </a:lnSpc>
            </a:pPr>
            <a:endParaRPr sz="2200" dirty="0">
              <a:latin typeface="Arial" panose="020B0604020202020204" pitchFamily="34" charset="0"/>
              <a:ea typeface="Oswald"/>
              <a:cs typeface="Arial" panose="020B0604020202020204" pitchFamily="34" charset="0"/>
              <a:sym typeface="Oswald"/>
            </a:endParaRPr>
          </a:p>
        </p:txBody>
      </p:sp>
      <p:sp>
        <p:nvSpPr>
          <p:cNvPr id="5" name="Shape 63">
            <a:extLst>
              <a:ext uri="{FF2B5EF4-FFF2-40B4-BE49-F238E27FC236}">
                <a16:creationId xmlns:a16="http://schemas.microsoft.com/office/drawing/2014/main" id="{521977DD-FB27-B56A-C9A5-F45BB55C117D}"/>
              </a:ext>
            </a:extLst>
          </p:cNvPr>
          <p:cNvSpPr txBox="1"/>
          <p:nvPr/>
        </p:nvSpPr>
        <p:spPr>
          <a:xfrm>
            <a:off x="1022664" y="6417760"/>
            <a:ext cx="9033152" cy="928290"/>
          </a:xfrm>
          <a:prstGeom prst="rect">
            <a:avLst/>
          </a:prstGeom>
          <a:noFill/>
          <a:ln>
            <a:noFill/>
          </a:ln>
        </p:spPr>
        <p:txBody>
          <a:bodyPr spcFirstLastPara="1" wrap="square" lIns="83806" tIns="83806" rIns="83806" bIns="83806" anchor="t" anchorCtr="0">
            <a:noAutofit/>
          </a:bodyPr>
          <a:lstStyle/>
          <a:p>
            <a:pPr>
              <a:lnSpc>
                <a:spcPct val="115000"/>
              </a:lnSpc>
              <a:buClr>
                <a:schemeClr val="dk1"/>
              </a:buClr>
              <a:buSzPts val="1100"/>
            </a:pPr>
            <a:r>
              <a:rPr lang="en-US" sz="5000" b="1" dirty="0">
                <a:solidFill>
                  <a:srgbClr val="003366"/>
                </a:solidFill>
                <a:latin typeface="Arial" panose="020B0604020202020204" pitchFamily="34" charset="0"/>
                <a:ea typeface="Oswald"/>
                <a:cs typeface="Arial" panose="020B0604020202020204" pitchFamily="34" charset="0"/>
                <a:sym typeface="Oswald"/>
              </a:rPr>
              <a:t>Problem</a:t>
            </a:r>
            <a:endParaRPr sz="5000" b="1" dirty="0">
              <a:solidFill>
                <a:srgbClr val="003366"/>
              </a:solidFill>
              <a:latin typeface="Arial" panose="020B0604020202020204" pitchFamily="34" charset="0"/>
              <a:ea typeface="Oswald"/>
              <a:cs typeface="Arial" panose="020B0604020202020204" pitchFamily="34" charset="0"/>
              <a:sym typeface="Oswald"/>
            </a:endParaRPr>
          </a:p>
          <a:p>
            <a:endParaRPr sz="1532" dirty="0">
              <a:solidFill>
                <a:srgbClr val="003366"/>
              </a:solidFill>
              <a:latin typeface="Oswald"/>
              <a:ea typeface="Oswald"/>
              <a:cs typeface="Oswald"/>
              <a:sym typeface="Oswald"/>
            </a:endParaRPr>
          </a:p>
        </p:txBody>
      </p:sp>
      <p:sp>
        <p:nvSpPr>
          <p:cNvPr id="7" name="Shape 68">
            <a:extLst>
              <a:ext uri="{FF2B5EF4-FFF2-40B4-BE49-F238E27FC236}">
                <a16:creationId xmlns:a16="http://schemas.microsoft.com/office/drawing/2014/main" id="{B1FDE53D-616E-9133-F7A8-E5E6BB3785ED}"/>
              </a:ext>
            </a:extLst>
          </p:cNvPr>
          <p:cNvSpPr txBox="1"/>
          <p:nvPr/>
        </p:nvSpPr>
        <p:spPr>
          <a:xfrm>
            <a:off x="972948" y="16789255"/>
            <a:ext cx="9005084" cy="12422054"/>
          </a:xfrm>
          <a:prstGeom prst="rect">
            <a:avLst/>
          </a:prstGeom>
          <a:solidFill>
            <a:schemeClr val="bg1"/>
          </a:solidFill>
          <a:ln>
            <a:noFill/>
          </a:ln>
        </p:spPr>
        <p:txBody>
          <a:bodyPr spcFirstLastPara="1" wrap="square" lIns="83806" tIns="83806" rIns="83806" bIns="83806" anchor="t" anchorCtr="0">
            <a:noAutofit/>
          </a:bodyPr>
          <a:lstStyle/>
          <a:p>
            <a:pPr>
              <a:lnSpc>
                <a:spcPct val="115000"/>
              </a:lnSpc>
            </a:pPr>
            <a:r>
              <a:rPr lang="en-US" sz="2200" dirty="0">
                <a:latin typeface="Arial" panose="020B0604020202020204" pitchFamily="34" charset="0"/>
                <a:ea typeface="Oswald"/>
                <a:cs typeface="Arial" panose="020B0604020202020204" pitchFamily="34" charset="0"/>
                <a:sym typeface="Oswald"/>
              </a:rPr>
              <a:t> </a:t>
            </a:r>
            <a:endParaRPr sz="2200" dirty="0">
              <a:latin typeface="Arial" panose="020B0604020202020204" pitchFamily="34" charset="0"/>
              <a:ea typeface="Oswald"/>
              <a:cs typeface="Arial" panose="020B0604020202020204" pitchFamily="34" charset="0"/>
              <a:sym typeface="Oswald"/>
            </a:endParaRPr>
          </a:p>
        </p:txBody>
      </p:sp>
      <p:sp>
        <p:nvSpPr>
          <p:cNvPr id="8" name="TextBox 7">
            <a:extLst>
              <a:ext uri="{FF2B5EF4-FFF2-40B4-BE49-F238E27FC236}">
                <a16:creationId xmlns:a16="http://schemas.microsoft.com/office/drawing/2014/main" id="{2D279113-81E8-B0D8-8BAF-DD58F7097E40}"/>
              </a:ext>
            </a:extLst>
          </p:cNvPr>
          <p:cNvSpPr txBox="1"/>
          <p:nvPr/>
        </p:nvSpPr>
        <p:spPr>
          <a:xfrm>
            <a:off x="1022664" y="7854368"/>
            <a:ext cx="8955368" cy="7971413"/>
          </a:xfrm>
          <a:prstGeom prst="rect">
            <a:avLst/>
          </a:prstGeom>
          <a:noFill/>
        </p:spPr>
        <p:txBody>
          <a:bodyPr wrap="square" rtlCol="0">
            <a:spAutoFit/>
          </a:bodyPr>
          <a:lstStyle/>
          <a:p>
            <a:r>
              <a:rPr lang="en-US" sz="3200" b="0" i="0" u="none" strike="noStrike" dirty="0">
                <a:solidFill>
                  <a:srgbClr val="000000"/>
                </a:solidFill>
                <a:effectLst/>
                <a:latin typeface="Arial" panose="020B0604020202020204" pitchFamily="34" charset="0"/>
              </a:rPr>
              <a:t>Arizona is facing a critical water crisis due to a combination of prolonged drought, climate change, and overuse of water resources. The Colorado River, a primary water source for the state, has experienced significant declines in runoff, leading to historically low reservoir levels in Lake Mead and Lake Powell. Between January 2000 and April 2023, these reservoirs' combined storage decreased by 33.5 million acre-feet, leaving total basin-wide storage sufficient to support average consumption for only 15 months. Addressing these challenges requires substantial reductions in water use and the implementation of sustainable management practices to stabilize and recover water storage levels. ​</a:t>
            </a:r>
            <a:endParaRPr lang="en-US" sz="1800" dirty="0"/>
          </a:p>
        </p:txBody>
      </p:sp>
      <p:sp>
        <p:nvSpPr>
          <p:cNvPr id="11" name="TextBox 10">
            <a:extLst>
              <a:ext uri="{FF2B5EF4-FFF2-40B4-BE49-F238E27FC236}">
                <a16:creationId xmlns:a16="http://schemas.microsoft.com/office/drawing/2014/main" id="{9E054D70-F391-E31E-1794-3347AA8CB634}"/>
              </a:ext>
            </a:extLst>
          </p:cNvPr>
          <p:cNvSpPr txBox="1"/>
          <p:nvPr/>
        </p:nvSpPr>
        <p:spPr>
          <a:xfrm>
            <a:off x="1022664" y="17025210"/>
            <a:ext cx="9054303" cy="12403395"/>
          </a:xfrm>
          <a:prstGeom prst="rect">
            <a:avLst/>
          </a:prstGeom>
          <a:noFill/>
        </p:spPr>
        <p:txBody>
          <a:bodyPr wrap="square" rtlCol="0">
            <a:spAutoFit/>
          </a:bodyPr>
          <a:lstStyle/>
          <a:p>
            <a:r>
              <a:rPr lang="en-US" sz="3200" dirty="0"/>
              <a:t>As of March 2025, a staggering 99% of Arizona was in a state of drought (US Drought Monitor 2025).</a:t>
            </a:r>
          </a:p>
          <a:p>
            <a:r>
              <a:rPr lang="en-US" sz="3200" dirty="0"/>
              <a:t>Decreases in precipitation in our state have brought about concerns for the future of Arizona’s water future, and how the state is going to sustain their growing population and water consumption rates. This project analyzes water production and consumption data from the United States Geological Survey (USGS) to identify anomalies and investigate sectors exhibiting unusual water loss in Arizona. The data, collected from publicly available USGS resources includes information on water withdrawals, usage by sector, and sources such as surface and groundwater. The goal is to uncover patterns and discrepancies that may indicate inefficiencies or areas for improved water management. Additionally, this analysis explores the potential ethical and environmental benefits of increasing the use of reclaimed water within Arizona’s water management strategy. By identifying opportunities to optimize water use and integrate sustainable practices, the project aims to support more informed decision-making for managing Arizona’s limited water resources</a:t>
            </a:r>
          </a:p>
          <a:p>
            <a:r>
              <a:rPr lang="en-US" sz="3200" dirty="0"/>
              <a:t>effectively</a:t>
            </a:r>
          </a:p>
        </p:txBody>
      </p:sp>
      <p:pic>
        <p:nvPicPr>
          <p:cNvPr id="13" name="Picture 12" descr="A graph with different colored lines&#10;&#10;AI-generated content may be incorrect.">
            <a:extLst>
              <a:ext uri="{FF2B5EF4-FFF2-40B4-BE49-F238E27FC236}">
                <a16:creationId xmlns:a16="http://schemas.microsoft.com/office/drawing/2014/main" id="{5E039199-4C25-CC18-17C3-0F3431EFDA11}"/>
              </a:ext>
            </a:extLst>
          </p:cNvPr>
          <p:cNvPicPr>
            <a:picLocks noChangeAspect="1"/>
          </p:cNvPicPr>
          <p:nvPr/>
        </p:nvPicPr>
        <p:blipFill>
          <a:blip r:embed="rId4"/>
          <a:stretch>
            <a:fillRect/>
          </a:stretch>
        </p:blipFill>
        <p:spPr>
          <a:xfrm>
            <a:off x="10595649" y="7712986"/>
            <a:ext cx="9399893" cy="8682533"/>
          </a:xfrm>
          <a:prstGeom prst="rect">
            <a:avLst/>
          </a:prstGeom>
        </p:spPr>
      </p:pic>
      <p:pic>
        <p:nvPicPr>
          <p:cNvPr id="1026" name="Picture 2">
            <a:extLst>
              <a:ext uri="{FF2B5EF4-FFF2-40B4-BE49-F238E27FC236}">
                <a16:creationId xmlns:a16="http://schemas.microsoft.com/office/drawing/2014/main" id="{F09197F9-61E2-8792-4730-B6E50B0F0A0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581977" y="21065154"/>
            <a:ext cx="13925136" cy="882903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descr="A screenshot of a color palette&#10;&#10;AI-generated content may be incorrect.">
            <a:extLst>
              <a:ext uri="{FF2B5EF4-FFF2-40B4-BE49-F238E27FC236}">
                <a16:creationId xmlns:a16="http://schemas.microsoft.com/office/drawing/2014/main" id="{9A7566D8-3BFE-2503-9407-0C1B439169FB}"/>
              </a:ext>
            </a:extLst>
          </p:cNvPr>
          <p:cNvPicPr>
            <a:picLocks noChangeAspect="1"/>
          </p:cNvPicPr>
          <p:nvPr/>
        </p:nvPicPr>
        <p:blipFill>
          <a:blip r:embed="rId6"/>
          <a:stretch>
            <a:fillRect/>
          </a:stretch>
        </p:blipFill>
        <p:spPr>
          <a:xfrm>
            <a:off x="41834377" y="-185512"/>
            <a:ext cx="15240000" cy="22860000"/>
          </a:xfrm>
          <a:prstGeom prst="rect">
            <a:avLst/>
          </a:prstGeom>
        </p:spPr>
      </p:pic>
    </p:spTree>
    <p:extLst>
      <p:ext uri="{BB962C8B-B14F-4D97-AF65-F5344CB8AC3E}">
        <p14:creationId xmlns:p14="http://schemas.microsoft.com/office/powerpoint/2010/main" val="27658882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2711</TotalTime>
  <Words>331</Words>
  <Application>Microsoft Office PowerPoint</Application>
  <PresentationFormat>Custom</PresentationFormat>
  <Paragraphs>14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Oswald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Delila Medlin</cp:lastModifiedBy>
  <cp:revision>30</cp:revision>
  <dcterms:created xsi:type="dcterms:W3CDTF">2018-10-09T15:34:40Z</dcterms:created>
  <dcterms:modified xsi:type="dcterms:W3CDTF">2025-04-09T03:30:00Z</dcterms:modified>
</cp:coreProperties>
</file>