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75333294486652"/>
          <c:y val="9.1698825305467746E-2"/>
          <c:w val="0.77883060100505741"/>
          <c:h val="0.69399443317450582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37742</c:v>
                </c:pt>
                <c:pt idx="2">
                  <c:v>38108</c:v>
                </c:pt>
                <c:pt idx="3">
                  <c:v>38473</c:v>
                </c:pt>
                <c:pt idx="4">
                  <c:v>38838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2.15</c:v>
                </c:pt>
                <c:pt idx="2">
                  <c:v>2.35</c:v>
                </c:pt>
                <c:pt idx="3">
                  <c:v>4</c:v>
                </c:pt>
                <c:pt idx="4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3-4593-A353-61191BA116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37742</c:v>
                </c:pt>
                <c:pt idx="2">
                  <c:v>38108</c:v>
                </c:pt>
                <c:pt idx="3">
                  <c:v>38473</c:v>
                </c:pt>
                <c:pt idx="4">
                  <c:v>38838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1.5</c:v>
                </c:pt>
                <c:pt idx="2">
                  <c:v>1.7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C3-4593-A353-61191BA11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179256"/>
        <c:axId val="435179912"/>
      </c:areaChart>
      <c:dateAx>
        <c:axId val="4351792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35179912"/>
        <c:crosses val="autoZero"/>
        <c:auto val="0"/>
        <c:lblOffset val="100"/>
        <c:baseTimeUnit val="months"/>
        <c:majorUnit val="7"/>
        <c:majorTimeUnit val="months"/>
      </c:dateAx>
      <c:valAx>
        <c:axId val="435179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179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Left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37742</c:v>
                </c:pt>
                <c:pt idx="2">
                  <c:v>38108</c:v>
                </c:pt>
                <c:pt idx="3">
                  <c:v>38473</c:v>
                </c:pt>
                <c:pt idx="4">
                  <c:v>37377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2.15</c:v>
                </c:pt>
                <c:pt idx="2">
                  <c:v>2.35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3-4593-A353-61191BA116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Right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37742</c:v>
                </c:pt>
                <c:pt idx="2">
                  <c:v>38108</c:v>
                </c:pt>
                <c:pt idx="3">
                  <c:v>38473</c:v>
                </c:pt>
                <c:pt idx="4">
                  <c:v>37377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1.5</c:v>
                </c:pt>
                <c:pt idx="2">
                  <c:v>1.7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C3-4593-A353-61191BA11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179256"/>
        <c:axId val="435179912"/>
      </c:areaChart>
      <c:dateAx>
        <c:axId val="43517925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35179912"/>
        <c:crosses val="autoZero"/>
        <c:auto val="0"/>
        <c:lblOffset val="100"/>
        <c:baseTimeUnit val="months"/>
        <c:majorUnit val="7"/>
        <c:majorTimeUnit val="months"/>
      </c:dateAx>
      <c:valAx>
        <c:axId val="435179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179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E415-829F-442A-8686-03A5852D2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5AF2D-0A31-48B6-9C77-0C7B51BA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7A9E5-2317-429C-99E1-B91CF4A2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3C1F-7C9D-480E-BD2A-DC41E11FB70B}" type="datetimeFigureOut">
              <a:rPr lang="en-HK" smtClean="0"/>
              <a:t>25/5/2020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FFDC-C93E-4DDF-8AF5-E304E81E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C294-044E-47F4-A09B-C3433277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A0A1-A09A-4304-A42B-72DEC6461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4088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36E7-16E5-4E28-930A-B0F19666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AE6A2-9BE8-4D34-8C13-6F49CE73A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5155-2202-4AC2-87C1-CA9E19BA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3C1F-7C9D-480E-BD2A-DC41E11FB70B}" type="datetimeFigureOut">
              <a:rPr lang="en-HK" smtClean="0"/>
              <a:t>25/5/2020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C93C-030C-4CAC-9F33-1440A56C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0F3EA-BBB6-4AA9-B7F6-80467985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A0A1-A09A-4304-A42B-72DEC6461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9590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4F38AE-D31F-4A31-8475-BC3AC7D25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95A5E-AF28-400C-A0C0-C974FBB4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5C8AB-D652-4D0B-A3BD-A8DC670D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3C1F-7C9D-480E-BD2A-DC41E11FB70B}" type="datetimeFigureOut">
              <a:rPr lang="en-HK" smtClean="0"/>
              <a:t>25/5/2020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EA7F7-DD83-4D78-9FDC-C29B6F0C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32DF0-0B9D-4F82-9302-1E0213D4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A0A1-A09A-4304-A42B-72DEC6461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0798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89D8-3F10-4C7A-802F-7C936529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62F1-84EA-4202-BE01-9436BC73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59F49-9F03-44B7-902D-C059D2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3C1F-7C9D-480E-BD2A-DC41E11FB70B}" type="datetimeFigureOut">
              <a:rPr lang="en-HK" smtClean="0"/>
              <a:t>25/5/2020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58DB5-06B4-40BC-BC7C-F397EF8E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5F3E9-FA13-443D-B873-1BB11362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A0A1-A09A-4304-A42B-72DEC6461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593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0061-E7EA-42CB-A088-3E1C2F77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ECA92-12DF-48E2-B487-64E23908B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E0FE1-0A40-4E85-9640-CF84516E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3C1F-7C9D-480E-BD2A-DC41E11FB70B}" type="datetimeFigureOut">
              <a:rPr lang="en-HK" smtClean="0"/>
              <a:t>25/5/2020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F557-7267-46E2-BFC3-3F2A4E34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5125B-33C8-422C-953F-0732FF9F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A0A1-A09A-4304-A42B-72DEC6461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07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8E53-0EC1-42FE-A5F2-F618C781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6279-D8A5-4CE7-9EAF-B780A8333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74025-CABB-4C34-A82C-B38695CA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0E2AC-0B10-4541-8C07-5917112E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3C1F-7C9D-480E-BD2A-DC41E11FB70B}" type="datetimeFigureOut">
              <a:rPr lang="en-HK" smtClean="0"/>
              <a:t>25/5/2020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C7242-8171-4407-AB62-94D61EFF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1AD9D-1111-49B9-BA83-9DAAD29F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A0A1-A09A-4304-A42B-72DEC6461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2722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C9C6-5545-46EC-A9EA-DBF47A58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81DC4-9090-4631-BA3B-0826AEAD8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59F73-54F7-4935-95FD-049C74B1A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69FB-2236-4802-AF27-E7CC6A0E9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CA7A8-9EAF-4BCB-9D2C-F11E5B134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84877-A7FA-498D-BAC8-6878536A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3C1F-7C9D-480E-BD2A-DC41E11FB70B}" type="datetimeFigureOut">
              <a:rPr lang="en-HK" smtClean="0"/>
              <a:t>25/5/2020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ADCC9-7398-44D5-BD7D-62DEA3C5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2CE45-69F6-46EF-9994-3DBFF29A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A0A1-A09A-4304-A42B-72DEC6461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8598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4F36-9D45-4571-97A0-D6D84335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E08D9-2F02-4229-B11E-2C567021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3C1F-7C9D-480E-BD2A-DC41E11FB70B}" type="datetimeFigureOut">
              <a:rPr lang="en-HK" smtClean="0"/>
              <a:t>25/5/2020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E4C41-A20B-4325-907B-7075BB71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4EA7C-C216-4991-AFA9-393BA661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A0A1-A09A-4304-A42B-72DEC6461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271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374A3-E3BB-4281-A199-2EAB5DBA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3C1F-7C9D-480E-BD2A-DC41E11FB70B}" type="datetimeFigureOut">
              <a:rPr lang="en-HK" smtClean="0"/>
              <a:t>25/5/2020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D34BE-9683-4AB9-BAF3-F790E416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22FF0-EC33-4B99-BABB-6EB5DB8F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A0A1-A09A-4304-A42B-72DEC6461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9470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09E7-D6B3-4B58-B25D-5E2A8027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E1E3-62F1-4A28-BB0F-2DAA37B3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40D26-5EBB-4937-9F3D-5599383F0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11345-54DA-4406-854A-3E195DDF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3C1F-7C9D-480E-BD2A-DC41E11FB70B}" type="datetimeFigureOut">
              <a:rPr lang="en-HK" smtClean="0"/>
              <a:t>25/5/2020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C8BD3-E629-464F-8BAA-E05D8C8F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4F74D-EA0F-433A-A771-1881863B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A0A1-A09A-4304-A42B-72DEC6461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5792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D5D1-A647-41BE-A950-47A2EAA7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41955-3E77-48A9-8A67-4C25BF5C9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C8DDD-5B8F-4195-904B-31B76144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C0D9-4F61-440E-AE98-4AFFDC65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3C1F-7C9D-480E-BD2A-DC41E11FB70B}" type="datetimeFigureOut">
              <a:rPr lang="en-HK" smtClean="0"/>
              <a:t>25/5/2020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B0FE5-E12C-4E01-B047-AA024685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A02CE-E08C-49F6-95F8-2BB4EFB5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4A0A1-A09A-4304-A42B-72DEC6461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252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19397-4DB0-46CD-85DF-CD940F4F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66224-9084-4941-AA78-F6AA7ACA2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767B-01A3-4818-826D-2AAD3C0F3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3C1F-7C9D-480E-BD2A-DC41E11FB70B}" type="datetimeFigureOut">
              <a:rPr lang="en-HK" smtClean="0"/>
              <a:t>25/5/2020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415CF-C302-410E-BAB6-28188F810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72BF-24E7-4134-930A-D68946A5A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4A0A1-A09A-4304-A42B-72DEC6461C7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5487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9CADA7-BA5D-4E40-A24E-D69FD86C1BA2}"/>
              </a:ext>
            </a:extLst>
          </p:cNvPr>
          <p:cNvSpPr/>
          <p:nvPr/>
        </p:nvSpPr>
        <p:spPr>
          <a:xfrm>
            <a:off x="4703426" y="2080166"/>
            <a:ext cx="2215252" cy="3404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5E586-790B-4ACA-A0F3-60412E265588}"/>
              </a:ext>
            </a:extLst>
          </p:cNvPr>
          <p:cNvSpPr/>
          <p:nvPr/>
        </p:nvSpPr>
        <p:spPr>
          <a:xfrm>
            <a:off x="5017478" y="3701045"/>
            <a:ext cx="1587147" cy="54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1E621-0DCF-418E-9317-DBAE106F6DDA}"/>
              </a:ext>
            </a:extLst>
          </p:cNvPr>
          <p:cNvSpPr/>
          <p:nvPr/>
        </p:nvSpPr>
        <p:spPr>
          <a:xfrm>
            <a:off x="2007808" y="3242208"/>
            <a:ext cx="1692395" cy="54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FB00C-6AF8-40B3-8032-A7DAE3377A11}"/>
              </a:ext>
            </a:extLst>
          </p:cNvPr>
          <p:cNvSpPr/>
          <p:nvPr/>
        </p:nvSpPr>
        <p:spPr>
          <a:xfrm>
            <a:off x="7913658" y="2385645"/>
            <a:ext cx="1681801" cy="412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C38CE2-8774-4DC8-B4E5-C1410BD16611}"/>
              </a:ext>
            </a:extLst>
          </p:cNvPr>
          <p:cNvSpPr/>
          <p:nvPr/>
        </p:nvSpPr>
        <p:spPr>
          <a:xfrm>
            <a:off x="5287348" y="2366903"/>
            <a:ext cx="1047406" cy="1047406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4EA4EE-35E3-4F30-B627-8BCBEC765D3F}"/>
              </a:ext>
            </a:extLst>
          </p:cNvPr>
          <p:cNvSpPr/>
          <p:nvPr/>
        </p:nvSpPr>
        <p:spPr>
          <a:xfrm>
            <a:off x="7646933" y="2104472"/>
            <a:ext cx="2215252" cy="3404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EFB073-2811-43D2-9B32-2BE90B76E549}"/>
              </a:ext>
            </a:extLst>
          </p:cNvPr>
          <p:cNvSpPr/>
          <p:nvPr/>
        </p:nvSpPr>
        <p:spPr>
          <a:xfrm>
            <a:off x="5017477" y="4536029"/>
            <a:ext cx="1587147" cy="54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Sign Up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139A2C-B0C1-4F52-91D4-15AA2B764184}"/>
              </a:ext>
            </a:extLst>
          </p:cNvPr>
          <p:cNvCxnSpPr>
            <a:cxnSpLocks/>
          </p:cNvCxnSpPr>
          <p:nvPr/>
        </p:nvCxnSpPr>
        <p:spPr>
          <a:xfrm flipV="1">
            <a:off x="6645867" y="4853343"/>
            <a:ext cx="1031648" cy="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D5EB9-77EB-4B93-BFAF-C235E0F68B2B}"/>
              </a:ext>
            </a:extLst>
          </p:cNvPr>
          <p:cNvSpPr/>
          <p:nvPr/>
        </p:nvSpPr>
        <p:spPr>
          <a:xfrm>
            <a:off x="7915119" y="3718341"/>
            <a:ext cx="1692395" cy="54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8762A8-5664-4A69-99AF-B42CA5482BF4}"/>
              </a:ext>
            </a:extLst>
          </p:cNvPr>
          <p:cNvSpPr/>
          <p:nvPr/>
        </p:nvSpPr>
        <p:spPr>
          <a:xfrm>
            <a:off x="8884317" y="5093983"/>
            <a:ext cx="935565" cy="335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F3A830-C324-4972-9F4F-D223FB2A19E3}"/>
              </a:ext>
            </a:extLst>
          </p:cNvPr>
          <p:cNvSpPr/>
          <p:nvPr/>
        </p:nvSpPr>
        <p:spPr>
          <a:xfrm>
            <a:off x="1759919" y="2080166"/>
            <a:ext cx="2215252" cy="3404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13FCD1-2784-479B-8A67-363B322E2DED}"/>
              </a:ext>
            </a:extLst>
          </p:cNvPr>
          <p:cNvCxnSpPr>
            <a:cxnSpLocks/>
          </p:cNvCxnSpPr>
          <p:nvPr/>
        </p:nvCxnSpPr>
        <p:spPr>
          <a:xfrm flipH="1">
            <a:off x="3975171" y="4018331"/>
            <a:ext cx="1021885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887007-952E-4C73-9F0C-8DCCAA13FDA5}"/>
              </a:ext>
            </a:extLst>
          </p:cNvPr>
          <p:cNvSpPr/>
          <p:nvPr/>
        </p:nvSpPr>
        <p:spPr>
          <a:xfrm>
            <a:off x="7923652" y="4417904"/>
            <a:ext cx="1692395" cy="54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392AB9-DCFE-4C1E-9670-220D0C8E24AF}"/>
              </a:ext>
            </a:extLst>
          </p:cNvPr>
          <p:cNvSpPr/>
          <p:nvPr/>
        </p:nvSpPr>
        <p:spPr>
          <a:xfrm>
            <a:off x="7899853" y="3018778"/>
            <a:ext cx="1692395" cy="54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51560-8944-407F-B9A6-0D03735772AC}"/>
              </a:ext>
            </a:extLst>
          </p:cNvPr>
          <p:cNvSpPr/>
          <p:nvPr/>
        </p:nvSpPr>
        <p:spPr>
          <a:xfrm>
            <a:off x="2007807" y="4093381"/>
            <a:ext cx="1692395" cy="54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8EE6C9-6DD2-4934-BDBB-A9BD584A6663}"/>
              </a:ext>
            </a:extLst>
          </p:cNvPr>
          <p:cNvSpPr/>
          <p:nvPr/>
        </p:nvSpPr>
        <p:spPr>
          <a:xfrm>
            <a:off x="2935951" y="4926017"/>
            <a:ext cx="935565" cy="335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B4AA52-F280-4495-9260-A18FBDAB323D}"/>
              </a:ext>
            </a:extLst>
          </p:cNvPr>
          <p:cNvSpPr/>
          <p:nvPr/>
        </p:nvSpPr>
        <p:spPr>
          <a:xfrm>
            <a:off x="1787580" y="1687326"/>
            <a:ext cx="2083936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Sign In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B5410B-3A70-4B0E-897E-85EC1813A982}"/>
              </a:ext>
            </a:extLst>
          </p:cNvPr>
          <p:cNvSpPr/>
          <p:nvPr/>
        </p:nvSpPr>
        <p:spPr>
          <a:xfrm>
            <a:off x="7677515" y="1716769"/>
            <a:ext cx="2083936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Sign Up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9EA7F6-D1BC-4A42-9E35-3BC97A825625}"/>
              </a:ext>
            </a:extLst>
          </p:cNvPr>
          <p:cNvSpPr/>
          <p:nvPr/>
        </p:nvSpPr>
        <p:spPr>
          <a:xfrm>
            <a:off x="4453631" y="1671640"/>
            <a:ext cx="2641769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Professional’s App</a:t>
            </a:r>
          </a:p>
        </p:txBody>
      </p:sp>
    </p:spTree>
    <p:extLst>
      <p:ext uri="{BB962C8B-B14F-4D97-AF65-F5344CB8AC3E}">
        <p14:creationId xmlns:p14="http://schemas.microsoft.com/office/powerpoint/2010/main" val="218552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81E621-0DCF-418E-9317-DBAE106F6DDA}"/>
              </a:ext>
            </a:extLst>
          </p:cNvPr>
          <p:cNvSpPr/>
          <p:nvPr/>
        </p:nvSpPr>
        <p:spPr>
          <a:xfrm>
            <a:off x="4801177" y="2986670"/>
            <a:ext cx="1692395" cy="74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Create a new profile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FB00C-6AF8-40B3-8032-A7DAE3377A11}"/>
              </a:ext>
            </a:extLst>
          </p:cNvPr>
          <p:cNvSpPr/>
          <p:nvPr/>
        </p:nvSpPr>
        <p:spPr>
          <a:xfrm>
            <a:off x="4811771" y="1901909"/>
            <a:ext cx="1587161" cy="695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Search patient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4EA4EE-35E3-4F30-B627-8BCBEC765D3F}"/>
              </a:ext>
            </a:extLst>
          </p:cNvPr>
          <p:cNvSpPr/>
          <p:nvPr/>
        </p:nvSpPr>
        <p:spPr>
          <a:xfrm>
            <a:off x="4543585" y="1390097"/>
            <a:ext cx="2215252" cy="3404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562AE-8BFF-443D-A6AE-FBEE4458B344}"/>
              </a:ext>
            </a:extLst>
          </p:cNvPr>
          <p:cNvSpPr/>
          <p:nvPr/>
        </p:nvSpPr>
        <p:spPr>
          <a:xfrm>
            <a:off x="7487092" y="1353861"/>
            <a:ext cx="2215252" cy="3404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BC7E4E-DEB4-4F82-9E2C-A475DCD2E2A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6398932" y="2249449"/>
            <a:ext cx="116419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E9FFC6-AC53-4A30-8839-C29BD6289B32}"/>
              </a:ext>
            </a:extLst>
          </p:cNvPr>
          <p:cNvSpPr/>
          <p:nvPr/>
        </p:nvSpPr>
        <p:spPr>
          <a:xfrm>
            <a:off x="7801137" y="2004855"/>
            <a:ext cx="1587161" cy="695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Patient Full 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934F35-0DCE-4C3E-BFB5-D7C58EE160FB}"/>
              </a:ext>
            </a:extLst>
          </p:cNvPr>
          <p:cNvSpPr/>
          <p:nvPr/>
        </p:nvSpPr>
        <p:spPr>
          <a:xfrm>
            <a:off x="7796549" y="2909282"/>
            <a:ext cx="1587161" cy="695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Patient phone number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B6B455-F40B-40E9-AD72-6A7149A267FE}"/>
              </a:ext>
            </a:extLst>
          </p:cNvPr>
          <p:cNvSpPr/>
          <p:nvPr/>
        </p:nvSpPr>
        <p:spPr>
          <a:xfrm>
            <a:off x="7796549" y="1051155"/>
            <a:ext cx="1587161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Search patient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77A8A2-FE84-4317-A00A-D9F4994E8A70}"/>
              </a:ext>
            </a:extLst>
          </p:cNvPr>
          <p:cNvSpPr/>
          <p:nvPr/>
        </p:nvSpPr>
        <p:spPr>
          <a:xfrm>
            <a:off x="8670752" y="3821654"/>
            <a:ext cx="935565" cy="335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25E147-FF95-4525-AD0D-E8624A6697C9}"/>
              </a:ext>
            </a:extLst>
          </p:cNvPr>
          <p:cNvSpPr/>
          <p:nvPr/>
        </p:nvSpPr>
        <p:spPr>
          <a:xfrm>
            <a:off x="4853793" y="1051155"/>
            <a:ext cx="1587161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Main Screen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ABD13-7FA2-4681-A57E-D40EEE20C34D}"/>
              </a:ext>
            </a:extLst>
          </p:cNvPr>
          <p:cNvSpPr/>
          <p:nvPr/>
        </p:nvSpPr>
        <p:spPr>
          <a:xfrm>
            <a:off x="1760184" y="1051155"/>
            <a:ext cx="2083936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Create new profile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12156B-256D-4924-916D-BBA7FCB764CE}"/>
              </a:ext>
            </a:extLst>
          </p:cNvPr>
          <p:cNvSpPr/>
          <p:nvPr/>
        </p:nvSpPr>
        <p:spPr>
          <a:xfrm>
            <a:off x="1951492" y="1671270"/>
            <a:ext cx="1681801" cy="412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B54039-8B17-41CA-B20A-124CD2DFB61E}"/>
              </a:ext>
            </a:extLst>
          </p:cNvPr>
          <p:cNvSpPr/>
          <p:nvPr/>
        </p:nvSpPr>
        <p:spPr>
          <a:xfrm>
            <a:off x="1684767" y="1390097"/>
            <a:ext cx="2215252" cy="3404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F046BD-3FC0-4464-9548-DE69524A6B16}"/>
              </a:ext>
            </a:extLst>
          </p:cNvPr>
          <p:cNvSpPr/>
          <p:nvPr/>
        </p:nvSpPr>
        <p:spPr>
          <a:xfrm>
            <a:off x="1955954" y="3700507"/>
            <a:ext cx="1692395" cy="392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B46EE0-3F26-4858-89A1-D6169099EB38}"/>
              </a:ext>
            </a:extLst>
          </p:cNvPr>
          <p:cNvSpPr/>
          <p:nvPr/>
        </p:nvSpPr>
        <p:spPr>
          <a:xfrm>
            <a:off x="2908555" y="4343462"/>
            <a:ext cx="935565" cy="335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5B28468-630B-4036-AF16-CACD97B0DD3F}"/>
              </a:ext>
            </a:extLst>
          </p:cNvPr>
          <p:cNvSpPr/>
          <p:nvPr/>
        </p:nvSpPr>
        <p:spPr>
          <a:xfrm>
            <a:off x="1941391" y="3251109"/>
            <a:ext cx="1692395" cy="335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Email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AD40437-DE92-4EF3-9325-A7E7B1B363F3}"/>
              </a:ext>
            </a:extLst>
          </p:cNvPr>
          <p:cNvCxnSpPr>
            <a:cxnSpLocks/>
          </p:cNvCxnSpPr>
          <p:nvPr/>
        </p:nvCxnSpPr>
        <p:spPr>
          <a:xfrm flipH="1">
            <a:off x="3900019" y="3363874"/>
            <a:ext cx="901159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C8E0666-42AE-4091-B047-125A8E370362}"/>
              </a:ext>
            </a:extLst>
          </p:cNvPr>
          <p:cNvSpPr/>
          <p:nvPr/>
        </p:nvSpPr>
        <p:spPr>
          <a:xfrm>
            <a:off x="1950228" y="2207855"/>
            <a:ext cx="1681801" cy="335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D938F0-8C8D-4946-8A44-9D162E5ACB41}"/>
              </a:ext>
            </a:extLst>
          </p:cNvPr>
          <p:cNvSpPr/>
          <p:nvPr/>
        </p:nvSpPr>
        <p:spPr>
          <a:xfrm>
            <a:off x="1955954" y="2726551"/>
            <a:ext cx="1692395" cy="392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Parent’s name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8DA324-8482-411A-8E4C-46C5F192AED4}"/>
              </a:ext>
            </a:extLst>
          </p:cNvPr>
          <p:cNvSpPr/>
          <p:nvPr/>
        </p:nvSpPr>
        <p:spPr>
          <a:xfrm>
            <a:off x="1373403" y="4802790"/>
            <a:ext cx="2828370" cy="68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&lt;18: fill in parent’s name, email, phone</a:t>
            </a:r>
          </a:p>
        </p:txBody>
      </p:sp>
    </p:spTree>
    <p:extLst>
      <p:ext uri="{BB962C8B-B14F-4D97-AF65-F5344CB8AC3E}">
        <p14:creationId xmlns:p14="http://schemas.microsoft.com/office/powerpoint/2010/main" val="342647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C3E4A35-3460-48AB-870A-332F556D89B1}"/>
              </a:ext>
            </a:extLst>
          </p:cNvPr>
          <p:cNvSpPr/>
          <p:nvPr/>
        </p:nvSpPr>
        <p:spPr>
          <a:xfrm>
            <a:off x="4843995" y="727831"/>
            <a:ext cx="2215252" cy="3289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D0089-7C02-4DD5-94B2-914AE9CE7E0D}"/>
              </a:ext>
            </a:extLst>
          </p:cNvPr>
          <p:cNvSpPr/>
          <p:nvPr/>
        </p:nvSpPr>
        <p:spPr>
          <a:xfrm>
            <a:off x="4843995" y="727467"/>
            <a:ext cx="2215252" cy="84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Patient info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208A72-0C07-4FEE-A70B-C6BB59A63510}"/>
              </a:ext>
            </a:extLst>
          </p:cNvPr>
          <p:cNvSpPr/>
          <p:nvPr/>
        </p:nvSpPr>
        <p:spPr>
          <a:xfrm>
            <a:off x="5182151" y="5962063"/>
            <a:ext cx="1587161" cy="412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A7610D-446C-4AE7-AF1F-D1AC3F4E3410}"/>
              </a:ext>
            </a:extLst>
          </p:cNvPr>
          <p:cNvSpPr/>
          <p:nvPr/>
        </p:nvSpPr>
        <p:spPr>
          <a:xfrm>
            <a:off x="4645152" y="351391"/>
            <a:ext cx="2907599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Search result(Patient Profile)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9E0136-4C8E-444C-9A7E-273084EA558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769312" y="6168329"/>
            <a:ext cx="1745705" cy="4471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3C711-698F-49F9-B088-0EBC9A09DC81}"/>
              </a:ext>
            </a:extLst>
          </p:cNvPr>
          <p:cNvSpPr/>
          <p:nvPr/>
        </p:nvSpPr>
        <p:spPr>
          <a:xfrm>
            <a:off x="4843995" y="1585204"/>
            <a:ext cx="2215252" cy="3059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00FAB1-A5C3-48AA-92A1-E4BB40C0687D}"/>
              </a:ext>
            </a:extLst>
          </p:cNvPr>
          <p:cNvSpPr/>
          <p:nvPr/>
        </p:nvSpPr>
        <p:spPr>
          <a:xfrm>
            <a:off x="4843994" y="4017640"/>
            <a:ext cx="2215252" cy="2443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45149D-EEA7-4F65-BB22-A77499376DE4}"/>
              </a:ext>
            </a:extLst>
          </p:cNvPr>
          <p:cNvSpPr/>
          <p:nvPr/>
        </p:nvSpPr>
        <p:spPr>
          <a:xfrm>
            <a:off x="8522493" y="3252015"/>
            <a:ext cx="2215252" cy="3289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3D702A-18D5-4D36-AE4B-B28584D82958}"/>
              </a:ext>
            </a:extLst>
          </p:cNvPr>
          <p:cNvCxnSpPr/>
          <p:nvPr/>
        </p:nvCxnSpPr>
        <p:spPr>
          <a:xfrm>
            <a:off x="7246864" y="2869826"/>
            <a:ext cx="0" cy="1304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28071F-CDE9-4CC7-9A08-88B06D2C2C65}"/>
              </a:ext>
            </a:extLst>
          </p:cNvPr>
          <p:cNvSpPr txBox="1"/>
          <p:nvPr/>
        </p:nvSpPr>
        <p:spPr>
          <a:xfrm>
            <a:off x="4695683" y="1630806"/>
            <a:ext cx="248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Patient summary stat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89461F9-876C-461A-AE8D-9846F55FE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434549"/>
              </p:ext>
            </p:extLst>
          </p:nvPr>
        </p:nvGraphicFramePr>
        <p:xfrm>
          <a:off x="4918107" y="1961807"/>
          <a:ext cx="1990732" cy="21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DFBC685B-5BEA-4ECE-B928-F79423E3ACD9}"/>
              </a:ext>
            </a:extLst>
          </p:cNvPr>
          <p:cNvSpPr/>
          <p:nvPr/>
        </p:nvSpPr>
        <p:spPr>
          <a:xfrm>
            <a:off x="5684922" y="2828326"/>
            <a:ext cx="83000" cy="830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3B85494-F815-4D0D-987C-10CF21AA172A}"/>
              </a:ext>
            </a:extLst>
          </p:cNvPr>
          <p:cNvSpPr/>
          <p:nvPr/>
        </p:nvSpPr>
        <p:spPr>
          <a:xfrm>
            <a:off x="5684922" y="3057458"/>
            <a:ext cx="83000" cy="830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7CD6254-C6E7-428E-AC80-69FE403E5A84}"/>
              </a:ext>
            </a:extLst>
          </p:cNvPr>
          <p:cNvSpPr/>
          <p:nvPr/>
        </p:nvSpPr>
        <p:spPr>
          <a:xfrm>
            <a:off x="6212542" y="2754321"/>
            <a:ext cx="83000" cy="830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94AAD4-F880-494C-8694-E9A330086B71}"/>
              </a:ext>
            </a:extLst>
          </p:cNvPr>
          <p:cNvSpPr/>
          <p:nvPr/>
        </p:nvSpPr>
        <p:spPr>
          <a:xfrm>
            <a:off x="6212542" y="2983453"/>
            <a:ext cx="83000" cy="830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A4939C1-0688-45B8-9FFB-A799BF0037B0}"/>
              </a:ext>
            </a:extLst>
          </p:cNvPr>
          <p:cNvSpPr/>
          <p:nvPr/>
        </p:nvSpPr>
        <p:spPr>
          <a:xfrm>
            <a:off x="5258676" y="2277220"/>
            <a:ext cx="83000" cy="830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A7CE03-2CBC-4DCD-9351-E43F1759CE58}"/>
              </a:ext>
            </a:extLst>
          </p:cNvPr>
          <p:cNvSpPr/>
          <p:nvPr/>
        </p:nvSpPr>
        <p:spPr>
          <a:xfrm>
            <a:off x="4985935" y="2835820"/>
            <a:ext cx="83000" cy="830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F0BB3B-1D90-41D1-956C-950AC23B2A90}"/>
              </a:ext>
            </a:extLst>
          </p:cNvPr>
          <p:cNvSpPr/>
          <p:nvPr/>
        </p:nvSpPr>
        <p:spPr>
          <a:xfrm>
            <a:off x="6722823" y="2525189"/>
            <a:ext cx="83000" cy="830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22A7AF3-8BEA-4ADD-A659-402B8D6275DD}"/>
              </a:ext>
            </a:extLst>
          </p:cNvPr>
          <p:cNvSpPr/>
          <p:nvPr/>
        </p:nvSpPr>
        <p:spPr>
          <a:xfrm>
            <a:off x="6722823" y="2881973"/>
            <a:ext cx="83000" cy="830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A6F2CA-9E82-49B6-99DB-DFEFCBBBE682}"/>
              </a:ext>
            </a:extLst>
          </p:cNvPr>
          <p:cNvSpPr/>
          <p:nvPr/>
        </p:nvSpPr>
        <p:spPr>
          <a:xfrm>
            <a:off x="1738222" y="139191"/>
            <a:ext cx="2215252" cy="3289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A969F8-3B00-4FEC-A991-BE68AB6F2A97}"/>
              </a:ext>
            </a:extLst>
          </p:cNvPr>
          <p:cNvCxnSpPr>
            <a:cxnSpLocks/>
          </p:cNvCxnSpPr>
          <p:nvPr/>
        </p:nvCxnSpPr>
        <p:spPr>
          <a:xfrm flipH="1">
            <a:off x="3909652" y="2575662"/>
            <a:ext cx="130752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CFD038-BDFC-4BA5-BDC7-B5A286C91B1B}"/>
              </a:ext>
            </a:extLst>
          </p:cNvPr>
          <p:cNvSpPr txBox="1"/>
          <p:nvPr/>
        </p:nvSpPr>
        <p:spPr>
          <a:xfrm>
            <a:off x="4955354" y="4646455"/>
            <a:ext cx="199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Messages/Warning/Advice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A69DA3-432D-4AB0-ACF6-BF99EEC57264}"/>
              </a:ext>
            </a:extLst>
          </p:cNvPr>
          <p:cNvSpPr/>
          <p:nvPr/>
        </p:nvSpPr>
        <p:spPr>
          <a:xfrm>
            <a:off x="4843094" y="4634664"/>
            <a:ext cx="2215252" cy="1250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4F8083-78B9-4991-868C-B6FCE4FB609B}"/>
              </a:ext>
            </a:extLst>
          </p:cNvPr>
          <p:cNvSpPr/>
          <p:nvPr/>
        </p:nvSpPr>
        <p:spPr>
          <a:xfrm>
            <a:off x="4851470" y="4027389"/>
            <a:ext cx="2215252" cy="617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Other prescriptions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EEAA91-DAB6-4280-A0B5-A3CAAF42700F}"/>
              </a:ext>
            </a:extLst>
          </p:cNvPr>
          <p:cNvSpPr/>
          <p:nvPr/>
        </p:nvSpPr>
        <p:spPr>
          <a:xfrm>
            <a:off x="1738222" y="143580"/>
            <a:ext cx="2215252" cy="84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Patient info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D9158D-DFC5-4D51-842F-36B5EAC16077}"/>
              </a:ext>
            </a:extLst>
          </p:cNvPr>
          <p:cNvSpPr txBox="1"/>
          <p:nvPr/>
        </p:nvSpPr>
        <p:spPr>
          <a:xfrm>
            <a:off x="1866002" y="1399924"/>
            <a:ext cx="199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Details of each check-up (Left eye)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888337-D506-4C84-B487-C12284DC2BEF}"/>
              </a:ext>
            </a:extLst>
          </p:cNvPr>
          <p:cNvSpPr/>
          <p:nvPr/>
        </p:nvSpPr>
        <p:spPr>
          <a:xfrm>
            <a:off x="2901633" y="2660053"/>
            <a:ext cx="944879" cy="608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Right eye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9E7367-E802-4C05-82C1-1D374905684E}"/>
              </a:ext>
            </a:extLst>
          </p:cNvPr>
          <p:cNvSpPr/>
          <p:nvPr/>
        </p:nvSpPr>
        <p:spPr>
          <a:xfrm>
            <a:off x="8686226" y="3499004"/>
            <a:ext cx="1887785" cy="43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Input field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3EF5AA-8042-4BCA-BE24-41359EF173D5}"/>
              </a:ext>
            </a:extLst>
          </p:cNvPr>
          <p:cNvSpPr/>
          <p:nvPr/>
        </p:nvSpPr>
        <p:spPr>
          <a:xfrm>
            <a:off x="8686226" y="4176521"/>
            <a:ext cx="1887785" cy="43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Input field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DB9684-E5E0-4E4E-9F00-4EA566AF267C}"/>
              </a:ext>
            </a:extLst>
          </p:cNvPr>
          <p:cNvSpPr/>
          <p:nvPr/>
        </p:nvSpPr>
        <p:spPr>
          <a:xfrm>
            <a:off x="8686225" y="4795048"/>
            <a:ext cx="1887785" cy="43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Input field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7443B5E-92D0-45CD-82AC-FD12B91ED321}"/>
              </a:ext>
            </a:extLst>
          </p:cNvPr>
          <p:cNvSpPr/>
          <p:nvPr/>
        </p:nvSpPr>
        <p:spPr>
          <a:xfrm>
            <a:off x="9381033" y="5912878"/>
            <a:ext cx="1192977" cy="43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F1985AE-2769-42C7-90D9-7825B5422C8D}"/>
              </a:ext>
            </a:extLst>
          </p:cNvPr>
          <p:cNvSpPr/>
          <p:nvPr/>
        </p:nvSpPr>
        <p:spPr>
          <a:xfrm>
            <a:off x="278841" y="109604"/>
            <a:ext cx="1587161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Detail result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A434348-0169-42DF-B939-B38A175AA7B3}"/>
              </a:ext>
            </a:extLst>
          </p:cNvPr>
          <p:cNvSpPr/>
          <p:nvPr/>
        </p:nvSpPr>
        <p:spPr>
          <a:xfrm>
            <a:off x="8256446" y="2515524"/>
            <a:ext cx="1587161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Input page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818FBED-5624-4BFA-8614-C89638151F6F}"/>
              </a:ext>
            </a:extLst>
          </p:cNvPr>
          <p:cNvSpPr/>
          <p:nvPr/>
        </p:nvSpPr>
        <p:spPr>
          <a:xfrm>
            <a:off x="5177162" y="5357230"/>
            <a:ext cx="1587161" cy="412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Communicate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DEB362C-4E4A-4E04-9909-17BECDDE4B65}"/>
              </a:ext>
            </a:extLst>
          </p:cNvPr>
          <p:cNvSpPr/>
          <p:nvPr/>
        </p:nvSpPr>
        <p:spPr>
          <a:xfrm>
            <a:off x="2182582" y="3568191"/>
            <a:ext cx="2215252" cy="3289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77EFDE3-B897-4B8D-85EB-212863C667D2}"/>
              </a:ext>
            </a:extLst>
          </p:cNvPr>
          <p:cNvSpPr/>
          <p:nvPr/>
        </p:nvSpPr>
        <p:spPr>
          <a:xfrm>
            <a:off x="2346315" y="3815180"/>
            <a:ext cx="1887785" cy="43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Send report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E5497-76C2-4718-90AA-E09AAFAC4AB2}"/>
              </a:ext>
            </a:extLst>
          </p:cNvPr>
          <p:cNvSpPr/>
          <p:nvPr/>
        </p:nvSpPr>
        <p:spPr>
          <a:xfrm>
            <a:off x="2346315" y="4492697"/>
            <a:ext cx="1887785" cy="43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Send reminder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D910D99-A9FC-485B-AF93-3099A1D62901}"/>
              </a:ext>
            </a:extLst>
          </p:cNvPr>
          <p:cNvSpPr/>
          <p:nvPr/>
        </p:nvSpPr>
        <p:spPr>
          <a:xfrm>
            <a:off x="2346314" y="5111224"/>
            <a:ext cx="1887785" cy="658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Send custom messages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DF9F91-CAAD-4413-922D-BE80C08B25F4}"/>
              </a:ext>
            </a:extLst>
          </p:cNvPr>
          <p:cNvSpPr/>
          <p:nvPr/>
        </p:nvSpPr>
        <p:spPr>
          <a:xfrm>
            <a:off x="2346314" y="5915753"/>
            <a:ext cx="1887785" cy="43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F1853B-F46C-4936-B58F-10F3C044E40A}"/>
              </a:ext>
            </a:extLst>
          </p:cNvPr>
          <p:cNvSpPr/>
          <p:nvPr/>
        </p:nvSpPr>
        <p:spPr>
          <a:xfrm>
            <a:off x="586274" y="3611138"/>
            <a:ext cx="1587161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Communicate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56B8C8-CD37-4CE0-8809-D6814E7CFF5D}"/>
              </a:ext>
            </a:extLst>
          </p:cNvPr>
          <p:cNvSpPr/>
          <p:nvPr/>
        </p:nvSpPr>
        <p:spPr>
          <a:xfrm>
            <a:off x="75105" y="4230361"/>
            <a:ext cx="2106577" cy="2109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600" dirty="0">
                <a:solidFill>
                  <a:schemeClr val="tx1"/>
                </a:solidFill>
              </a:rPr>
              <a:t>Doctor send messages to patients via pre-defined communication channels(</a:t>
            </a:r>
            <a:r>
              <a:rPr lang="en-HK" sz="1600" dirty="0" err="1">
                <a:solidFill>
                  <a:schemeClr val="tx1"/>
                </a:solidFill>
              </a:rPr>
              <a:t>wts</a:t>
            </a:r>
            <a:r>
              <a:rPr lang="en-HK" sz="1600" dirty="0">
                <a:solidFill>
                  <a:schemeClr val="tx1"/>
                </a:solidFill>
              </a:rPr>
              <a:t>/email</a:t>
            </a:r>
          </a:p>
          <a:p>
            <a:r>
              <a:rPr lang="en-HK" sz="1600" dirty="0">
                <a:solidFill>
                  <a:schemeClr val="tx1"/>
                </a:solidFill>
              </a:rPr>
              <a:t>/</a:t>
            </a:r>
            <a:r>
              <a:rPr lang="en-HK" sz="1600" dirty="0" err="1">
                <a:solidFill>
                  <a:schemeClr val="tx1"/>
                </a:solidFill>
              </a:rPr>
              <a:t>sns</a:t>
            </a:r>
            <a:r>
              <a:rPr lang="en-HK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B4EF4EE-9165-4A7C-AEC3-533CD1925D0D}"/>
              </a:ext>
            </a:extLst>
          </p:cNvPr>
          <p:cNvCxnSpPr>
            <a:cxnSpLocks/>
          </p:cNvCxnSpPr>
          <p:nvPr/>
        </p:nvCxnSpPr>
        <p:spPr>
          <a:xfrm flipH="1">
            <a:off x="4397834" y="5507357"/>
            <a:ext cx="784317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00A20A9-AE7F-4231-A4A1-AAB4924623BD}"/>
              </a:ext>
            </a:extLst>
          </p:cNvPr>
          <p:cNvSpPr txBox="1"/>
          <p:nvPr/>
        </p:nvSpPr>
        <p:spPr>
          <a:xfrm>
            <a:off x="126621" y="4003978"/>
            <a:ext cx="200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#calendar:</a:t>
            </a:r>
          </a:p>
          <a:p>
            <a:r>
              <a:rPr lang="en-HK" dirty="0">
                <a:solidFill>
                  <a:srgbClr val="FF0000"/>
                </a:solidFill>
              </a:rPr>
              <a:t>booking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B1F5EB-85A2-406F-98A1-0FA2BBF124D5}"/>
              </a:ext>
            </a:extLst>
          </p:cNvPr>
          <p:cNvSpPr txBox="1"/>
          <p:nvPr/>
        </p:nvSpPr>
        <p:spPr>
          <a:xfrm>
            <a:off x="6376347" y="1877373"/>
            <a:ext cx="8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Filter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6D6B29-5361-42A6-AD8A-12EC8585AE34}"/>
              </a:ext>
            </a:extLst>
          </p:cNvPr>
          <p:cNvSpPr txBox="1"/>
          <p:nvPr/>
        </p:nvSpPr>
        <p:spPr>
          <a:xfrm>
            <a:off x="9749269" y="2847084"/>
            <a:ext cx="140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Flexible?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7CB751-E938-4981-B4D5-B4A79D2F3AB6}"/>
              </a:ext>
            </a:extLst>
          </p:cNvPr>
          <p:cNvSpPr txBox="1"/>
          <p:nvPr/>
        </p:nvSpPr>
        <p:spPr>
          <a:xfrm>
            <a:off x="8531977" y="1676765"/>
            <a:ext cx="223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Depends on partner?</a:t>
            </a:r>
          </a:p>
          <a:p>
            <a:r>
              <a:rPr lang="en-HK" dirty="0">
                <a:solidFill>
                  <a:srgbClr val="FF0000"/>
                </a:solidFill>
              </a:rPr>
              <a:t>Only myopia? Or with other?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6919CF-F59F-4EED-BFA7-CD9F7702904A}"/>
              </a:ext>
            </a:extLst>
          </p:cNvPr>
          <p:cNvSpPr txBox="1"/>
          <p:nvPr/>
        </p:nvSpPr>
        <p:spPr>
          <a:xfrm>
            <a:off x="7395785" y="1102897"/>
            <a:ext cx="223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Show different result</a:t>
            </a:r>
          </a:p>
          <a:p>
            <a:r>
              <a:rPr lang="en-HK" dirty="0">
                <a:solidFill>
                  <a:srgbClr val="FF0000"/>
                </a:solidFill>
              </a:rPr>
              <a:t>Flexible?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3B2F09-21EB-4CDC-BFEA-9486EA2DF100}"/>
              </a:ext>
            </a:extLst>
          </p:cNvPr>
          <p:cNvSpPr txBox="1"/>
          <p:nvPr/>
        </p:nvSpPr>
        <p:spPr>
          <a:xfrm>
            <a:off x="3245346" y="1008486"/>
            <a:ext cx="66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1437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9CADA7-BA5D-4E40-A24E-D69FD86C1BA2}"/>
              </a:ext>
            </a:extLst>
          </p:cNvPr>
          <p:cNvSpPr/>
          <p:nvPr/>
        </p:nvSpPr>
        <p:spPr>
          <a:xfrm>
            <a:off x="3271669" y="708565"/>
            <a:ext cx="2215252" cy="3404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5E586-790B-4ACA-A0F3-60412E265588}"/>
              </a:ext>
            </a:extLst>
          </p:cNvPr>
          <p:cNvSpPr/>
          <p:nvPr/>
        </p:nvSpPr>
        <p:spPr>
          <a:xfrm>
            <a:off x="3585720" y="2216142"/>
            <a:ext cx="1587147" cy="54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1E621-0DCF-418E-9317-DBAE106F6DDA}"/>
              </a:ext>
            </a:extLst>
          </p:cNvPr>
          <p:cNvSpPr/>
          <p:nvPr/>
        </p:nvSpPr>
        <p:spPr>
          <a:xfrm>
            <a:off x="576051" y="1870607"/>
            <a:ext cx="1692395" cy="54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FB00C-6AF8-40B3-8032-A7DAE3377A11}"/>
              </a:ext>
            </a:extLst>
          </p:cNvPr>
          <p:cNvSpPr/>
          <p:nvPr/>
        </p:nvSpPr>
        <p:spPr>
          <a:xfrm>
            <a:off x="6481901" y="1014044"/>
            <a:ext cx="1681801" cy="412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Name(profile name)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C38CE2-8774-4DC8-B4E5-C1410BD16611}"/>
              </a:ext>
            </a:extLst>
          </p:cNvPr>
          <p:cNvSpPr/>
          <p:nvPr/>
        </p:nvSpPr>
        <p:spPr>
          <a:xfrm>
            <a:off x="3855591" y="995302"/>
            <a:ext cx="1047406" cy="1047406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4EA4EE-35E3-4F30-B627-8BCBEC765D3F}"/>
              </a:ext>
            </a:extLst>
          </p:cNvPr>
          <p:cNvSpPr/>
          <p:nvPr/>
        </p:nvSpPr>
        <p:spPr>
          <a:xfrm>
            <a:off x="6215176" y="732871"/>
            <a:ext cx="2215252" cy="3404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EFB073-2811-43D2-9B32-2BE90B76E549}"/>
              </a:ext>
            </a:extLst>
          </p:cNvPr>
          <p:cNvSpPr/>
          <p:nvPr/>
        </p:nvSpPr>
        <p:spPr>
          <a:xfrm>
            <a:off x="3585720" y="2929347"/>
            <a:ext cx="1587147" cy="54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Sign Up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139A2C-B0C1-4F52-91D4-15AA2B764184}"/>
              </a:ext>
            </a:extLst>
          </p:cNvPr>
          <p:cNvCxnSpPr>
            <a:cxnSpLocks/>
          </p:cNvCxnSpPr>
          <p:nvPr/>
        </p:nvCxnSpPr>
        <p:spPr>
          <a:xfrm flipV="1">
            <a:off x="5172867" y="3157197"/>
            <a:ext cx="1031648" cy="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E9D5EB9-77EB-4B93-BFAF-C235E0F68B2B}"/>
              </a:ext>
            </a:extLst>
          </p:cNvPr>
          <p:cNvSpPr/>
          <p:nvPr/>
        </p:nvSpPr>
        <p:spPr>
          <a:xfrm>
            <a:off x="6483362" y="2346740"/>
            <a:ext cx="1692395" cy="54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8762A8-5664-4A69-99AF-B42CA5482BF4}"/>
              </a:ext>
            </a:extLst>
          </p:cNvPr>
          <p:cNvSpPr/>
          <p:nvPr/>
        </p:nvSpPr>
        <p:spPr>
          <a:xfrm>
            <a:off x="7452560" y="3722382"/>
            <a:ext cx="935565" cy="335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F3A830-C324-4972-9F4F-D223FB2A19E3}"/>
              </a:ext>
            </a:extLst>
          </p:cNvPr>
          <p:cNvSpPr/>
          <p:nvPr/>
        </p:nvSpPr>
        <p:spPr>
          <a:xfrm>
            <a:off x="328162" y="708565"/>
            <a:ext cx="2215252" cy="3404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13FCD1-2784-479B-8A67-363B322E2DED}"/>
              </a:ext>
            </a:extLst>
          </p:cNvPr>
          <p:cNvCxnSpPr>
            <a:cxnSpLocks/>
          </p:cNvCxnSpPr>
          <p:nvPr/>
        </p:nvCxnSpPr>
        <p:spPr>
          <a:xfrm flipH="1">
            <a:off x="2543414" y="2498109"/>
            <a:ext cx="1021885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887007-952E-4C73-9F0C-8DCCAA13FDA5}"/>
              </a:ext>
            </a:extLst>
          </p:cNvPr>
          <p:cNvSpPr/>
          <p:nvPr/>
        </p:nvSpPr>
        <p:spPr>
          <a:xfrm>
            <a:off x="6491895" y="3046303"/>
            <a:ext cx="1692395" cy="54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392AB9-DCFE-4C1E-9670-220D0C8E24AF}"/>
              </a:ext>
            </a:extLst>
          </p:cNvPr>
          <p:cNvSpPr/>
          <p:nvPr/>
        </p:nvSpPr>
        <p:spPr>
          <a:xfrm>
            <a:off x="6468096" y="1647177"/>
            <a:ext cx="1692395" cy="54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51560-8944-407F-B9A6-0D03735772AC}"/>
              </a:ext>
            </a:extLst>
          </p:cNvPr>
          <p:cNvSpPr/>
          <p:nvPr/>
        </p:nvSpPr>
        <p:spPr>
          <a:xfrm>
            <a:off x="576050" y="2721780"/>
            <a:ext cx="1692395" cy="540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8EE6C9-6DD2-4934-BDBB-A9BD584A6663}"/>
              </a:ext>
            </a:extLst>
          </p:cNvPr>
          <p:cNvSpPr/>
          <p:nvPr/>
        </p:nvSpPr>
        <p:spPr>
          <a:xfrm>
            <a:off x="1504194" y="3554416"/>
            <a:ext cx="935565" cy="335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B4AA52-F280-4495-9260-A18FBDAB323D}"/>
              </a:ext>
            </a:extLst>
          </p:cNvPr>
          <p:cNvSpPr/>
          <p:nvPr/>
        </p:nvSpPr>
        <p:spPr>
          <a:xfrm>
            <a:off x="355823" y="315725"/>
            <a:ext cx="2083936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Sign In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B5410B-3A70-4B0E-897E-85EC1813A982}"/>
              </a:ext>
            </a:extLst>
          </p:cNvPr>
          <p:cNvSpPr/>
          <p:nvPr/>
        </p:nvSpPr>
        <p:spPr>
          <a:xfrm>
            <a:off x="5852875" y="315725"/>
            <a:ext cx="2970433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9EA7F6-D1BC-4A42-9E35-3BC97A825625}"/>
              </a:ext>
            </a:extLst>
          </p:cNvPr>
          <p:cNvSpPr/>
          <p:nvPr/>
        </p:nvSpPr>
        <p:spPr>
          <a:xfrm>
            <a:off x="3337325" y="258703"/>
            <a:ext cx="2083936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Patients’ App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C6232C-D112-4699-8DA7-CEE7EB5BD7A9}"/>
              </a:ext>
            </a:extLst>
          </p:cNvPr>
          <p:cNvCxnSpPr>
            <a:cxnSpLocks/>
          </p:cNvCxnSpPr>
          <p:nvPr/>
        </p:nvCxnSpPr>
        <p:spPr>
          <a:xfrm flipV="1">
            <a:off x="8429995" y="3891261"/>
            <a:ext cx="1031648" cy="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6B6B5A5-4352-4579-9066-A274FEA7D599}"/>
              </a:ext>
            </a:extLst>
          </p:cNvPr>
          <p:cNvSpPr/>
          <p:nvPr/>
        </p:nvSpPr>
        <p:spPr>
          <a:xfrm>
            <a:off x="9503513" y="3157197"/>
            <a:ext cx="1938519" cy="1763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Existing profile found. </a:t>
            </a:r>
          </a:p>
          <a:p>
            <a:pPr algn="ctr"/>
            <a:r>
              <a:rPr lang="en-HK" dirty="0">
                <a:solidFill>
                  <a:schemeClr val="tx1"/>
                </a:solidFill>
              </a:rPr>
              <a:t>Transfer Data?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4DEB06-F95E-4300-8708-BD3E58F520A9}"/>
              </a:ext>
            </a:extLst>
          </p:cNvPr>
          <p:cNvSpPr/>
          <p:nvPr/>
        </p:nvSpPr>
        <p:spPr>
          <a:xfrm>
            <a:off x="8945819" y="2486294"/>
            <a:ext cx="2970433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Notification for those who already have a profile in doctors’ app</a:t>
            </a:r>
          </a:p>
        </p:txBody>
      </p:sp>
    </p:spTree>
    <p:extLst>
      <p:ext uri="{BB962C8B-B14F-4D97-AF65-F5344CB8AC3E}">
        <p14:creationId xmlns:p14="http://schemas.microsoft.com/office/powerpoint/2010/main" val="40754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81E621-0DCF-418E-9317-DBAE106F6DDA}"/>
              </a:ext>
            </a:extLst>
          </p:cNvPr>
          <p:cNvSpPr/>
          <p:nvPr/>
        </p:nvSpPr>
        <p:spPr>
          <a:xfrm>
            <a:off x="4837269" y="2738730"/>
            <a:ext cx="1692395" cy="74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Education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FB00C-6AF8-40B3-8032-A7DAE3377A11}"/>
              </a:ext>
            </a:extLst>
          </p:cNvPr>
          <p:cNvSpPr/>
          <p:nvPr/>
        </p:nvSpPr>
        <p:spPr>
          <a:xfrm>
            <a:off x="4847866" y="1817687"/>
            <a:ext cx="1681801" cy="695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View Record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4EA4EE-35E3-4F30-B627-8BCBEC765D3F}"/>
              </a:ext>
            </a:extLst>
          </p:cNvPr>
          <p:cNvSpPr/>
          <p:nvPr/>
        </p:nvSpPr>
        <p:spPr>
          <a:xfrm>
            <a:off x="4579680" y="1305875"/>
            <a:ext cx="2215252" cy="3404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25E147-FF95-4525-AD0D-E8624A6697C9}"/>
              </a:ext>
            </a:extLst>
          </p:cNvPr>
          <p:cNvSpPr/>
          <p:nvPr/>
        </p:nvSpPr>
        <p:spPr>
          <a:xfrm>
            <a:off x="4889888" y="966933"/>
            <a:ext cx="1587161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Main 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EBD571-655B-4691-B9D3-473501539199}"/>
              </a:ext>
            </a:extLst>
          </p:cNvPr>
          <p:cNvCxnSpPr>
            <a:cxnSpLocks/>
          </p:cNvCxnSpPr>
          <p:nvPr/>
        </p:nvCxnSpPr>
        <p:spPr>
          <a:xfrm flipV="1">
            <a:off x="6529667" y="3161352"/>
            <a:ext cx="1031648" cy="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A9F591F-235D-450A-B3E4-D3959C056C47}"/>
              </a:ext>
            </a:extLst>
          </p:cNvPr>
          <p:cNvSpPr/>
          <p:nvPr/>
        </p:nvSpPr>
        <p:spPr>
          <a:xfrm>
            <a:off x="7561315" y="1305875"/>
            <a:ext cx="2215252" cy="3404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06CC55-ECD6-485A-9053-44A739F966C9}"/>
              </a:ext>
            </a:extLst>
          </p:cNvPr>
          <p:cNvSpPr/>
          <p:nvPr/>
        </p:nvSpPr>
        <p:spPr>
          <a:xfrm>
            <a:off x="7561315" y="913035"/>
            <a:ext cx="2002566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Education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52D006-2402-4BD9-A358-961910616426}"/>
              </a:ext>
            </a:extLst>
          </p:cNvPr>
          <p:cNvSpPr/>
          <p:nvPr/>
        </p:nvSpPr>
        <p:spPr>
          <a:xfrm>
            <a:off x="4842567" y="3673164"/>
            <a:ext cx="1681801" cy="695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Communicate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FA5CBA-AD65-4D47-A9F8-9FF5492B6796}"/>
              </a:ext>
            </a:extLst>
          </p:cNvPr>
          <p:cNvCxnSpPr>
            <a:cxnSpLocks/>
          </p:cNvCxnSpPr>
          <p:nvPr/>
        </p:nvCxnSpPr>
        <p:spPr>
          <a:xfrm flipH="1">
            <a:off x="3680665" y="4089857"/>
            <a:ext cx="1153978" cy="2078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3BD9EBB-D857-45B3-9661-613A146F67E8}"/>
              </a:ext>
            </a:extLst>
          </p:cNvPr>
          <p:cNvSpPr/>
          <p:nvPr/>
        </p:nvSpPr>
        <p:spPr>
          <a:xfrm>
            <a:off x="1468932" y="1305875"/>
            <a:ext cx="2215252" cy="3404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235072-CF45-4C76-9DA8-5A7B5B107106}"/>
              </a:ext>
            </a:extLst>
          </p:cNvPr>
          <p:cNvSpPr/>
          <p:nvPr/>
        </p:nvSpPr>
        <p:spPr>
          <a:xfrm>
            <a:off x="1527866" y="966933"/>
            <a:ext cx="2002566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Communicate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3444EF-D7CA-4735-8501-DB0842FCE88A}"/>
              </a:ext>
            </a:extLst>
          </p:cNvPr>
          <p:cNvSpPr/>
          <p:nvPr/>
        </p:nvSpPr>
        <p:spPr>
          <a:xfrm>
            <a:off x="1688248" y="1650130"/>
            <a:ext cx="1681801" cy="695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Phone/email of doctor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7E7426-7D87-402F-9CF2-A907791300EE}"/>
              </a:ext>
            </a:extLst>
          </p:cNvPr>
          <p:cNvSpPr/>
          <p:nvPr/>
        </p:nvSpPr>
        <p:spPr>
          <a:xfrm>
            <a:off x="1688248" y="2645764"/>
            <a:ext cx="1681801" cy="695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Phone/email of doctor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7512BB-4CDC-44D9-99BE-47C481FADA55}"/>
              </a:ext>
            </a:extLst>
          </p:cNvPr>
          <p:cNvSpPr/>
          <p:nvPr/>
        </p:nvSpPr>
        <p:spPr>
          <a:xfrm>
            <a:off x="7737602" y="1698715"/>
            <a:ext cx="1826279" cy="74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The game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AF4D94-DA41-497C-B138-19EADE4A5D69}"/>
              </a:ext>
            </a:extLst>
          </p:cNvPr>
          <p:cNvSpPr/>
          <p:nvPr/>
        </p:nvSpPr>
        <p:spPr>
          <a:xfrm>
            <a:off x="7737602" y="2646621"/>
            <a:ext cx="1862678" cy="74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info/article</a:t>
            </a:r>
          </a:p>
          <a:p>
            <a:pPr algn="ctr"/>
            <a:r>
              <a:rPr lang="en-HK" dirty="0">
                <a:solidFill>
                  <a:schemeClr val="tx1"/>
                </a:solidFill>
              </a:rPr>
              <a:t>/cartoons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54F40-0EAA-4908-BAE0-8DF6BE7E92A1}"/>
              </a:ext>
            </a:extLst>
          </p:cNvPr>
          <p:cNvSpPr txBox="1"/>
          <p:nvPr/>
        </p:nvSpPr>
        <p:spPr>
          <a:xfrm>
            <a:off x="4579680" y="4793539"/>
            <a:ext cx="279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#add children sub- account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712A6F-9D8B-47BF-A919-858B0F5A003F}"/>
              </a:ext>
            </a:extLst>
          </p:cNvPr>
          <p:cNvSpPr txBox="1"/>
          <p:nvPr/>
        </p:nvSpPr>
        <p:spPr>
          <a:xfrm>
            <a:off x="4579680" y="5199176"/>
            <a:ext cx="239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#permission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AF7AE2-D6AB-424A-B4B5-B11BCFE71F61}"/>
              </a:ext>
            </a:extLst>
          </p:cNvPr>
          <p:cNvSpPr txBox="1"/>
          <p:nvPr/>
        </p:nvSpPr>
        <p:spPr>
          <a:xfrm>
            <a:off x="4579680" y="5604813"/>
            <a:ext cx="239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#same 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F812E1-159B-4C9D-B117-6CF25280D4FD}"/>
              </a:ext>
            </a:extLst>
          </p:cNvPr>
          <p:cNvSpPr txBox="1"/>
          <p:nvPr/>
        </p:nvSpPr>
        <p:spPr>
          <a:xfrm>
            <a:off x="4579680" y="6000428"/>
            <a:ext cx="239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#same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9E4880-9D19-4370-B8E4-FA0681007A78}"/>
              </a:ext>
            </a:extLst>
          </p:cNvPr>
          <p:cNvSpPr txBox="1"/>
          <p:nvPr/>
        </p:nvSpPr>
        <p:spPr>
          <a:xfrm>
            <a:off x="5174580" y="679267"/>
            <a:ext cx="200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#Tutorial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0E0A77-181E-4C85-B3A1-781DB114AED8}"/>
              </a:ext>
            </a:extLst>
          </p:cNvPr>
          <p:cNvSpPr txBox="1"/>
          <p:nvPr/>
        </p:nvSpPr>
        <p:spPr>
          <a:xfrm>
            <a:off x="1574786" y="3720525"/>
            <a:ext cx="200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#calendar: booking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C45DB0-5643-4191-ADD3-1897953AB1F1}"/>
              </a:ext>
            </a:extLst>
          </p:cNvPr>
          <p:cNvSpPr txBox="1"/>
          <p:nvPr/>
        </p:nvSpPr>
        <p:spPr>
          <a:xfrm>
            <a:off x="7525748" y="4732877"/>
            <a:ext cx="3327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#front camera</a:t>
            </a:r>
          </a:p>
          <a:p>
            <a:r>
              <a:rPr lang="en-HK" dirty="0">
                <a:solidFill>
                  <a:srgbClr val="FF0000"/>
                </a:solidFill>
              </a:rPr>
              <a:t>Trace the children face(Screen Time limitation)/Reminder</a:t>
            </a:r>
          </a:p>
          <a:p>
            <a:r>
              <a:rPr lang="en-HK" dirty="0">
                <a:solidFill>
                  <a:srgbClr val="FF0000"/>
                </a:solidFill>
              </a:rPr>
              <a:t>Fingerprint/</a:t>
            </a:r>
            <a:r>
              <a:rPr lang="en-HK" dirty="0" err="1">
                <a:solidFill>
                  <a:srgbClr val="FF0000"/>
                </a:solidFill>
              </a:rPr>
              <a:t>psw</a:t>
            </a:r>
            <a:endParaRPr lang="en-HK" dirty="0">
              <a:solidFill>
                <a:srgbClr val="FF0000"/>
              </a:solidFill>
            </a:endParaRPr>
          </a:p>
          <a:p>
            <a:r>
              <a:rPr lang="en-HK" dirty="0">
                <a:solidFill>
                  <a:srgbClr val="FF0000"/>
                </a:solidFill>
              </a:rPr>
              <a:t>#what can we do D:</a:t>
            </a:r>
          </a:p>
        </p:txBody>
      </p:sp>
    </p:spTree>
    <p:extLst>
      <p:ext uri="{BB962C8B-B14F-4D97-AF65-F5344CB8AC3E}">
        <p14:creationId xmlns:p14="http://schemas.microsoft.com/office/powerpoint/2010/main" val="250839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C3E4A35-3460-48AB-870A-332F556D89B1}"/>
              </a:ext>
            </a:extLst>
          </p:cNvPr>
          <p:cNvSpPr/>
          <p:nvPr/>
        </p:nvSpPr>
        <p:spPr>
          <a:xfrm>
            <a:off x="4843995" y="727831"/>
            <a:ext cx="2215252" cy="3289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D0089-7C02-4DD5-94B2-914AE9CE7E0D}"/>
              </a:ext>
            </a:extLst>
          </p:cNvPr>
          <p:cNvSpPr/>
          <p:nvPr/>
        </p:nvSpPr>
        <p:spPr>
          <a:xfrm>
            <a:off x="4843995" y="727467"/>
            <a:ext cx="2215252" cy="84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Patient info:</a:t>
            </a:r>
          </a:p>
          <a:p>
            <a:pPr algn="ctr"/>
            <a:r>
              <a:rPr lang="en-HK" dirty="0">
                <a:solidFill>
                  <a:schemeClr val="tx1"/>
                </a:solidFill>
              </a:rPr>
              <a:t>Name, phone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208A72-0C07-4FEE-A70B-C6BB59A63510}"/>
              </a:ext>
            </a:extLst>
          </p:cNvPr>
          <p:cNvSpPr/>
          <p:nvPr/>
        </p:nvSpPr>
        <p:spPr>
          <a:xfrm>
            <a:off x="5182151" y="5962063"/>
            <a:ext cx="1587161" cy="412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A7610D-446C-4AE7-AF1F-D1AC3F4E3410}"/>
              </a:ext>
            </a:extLst>
          </p:cNvPr>
          <p:cNvSpPr/>
          <p:nvPr/>
        </p:nvSpPr>
        <p:spPr>
          <a:xfrm>
            <a:off x="4496920" y="274955"/>
            <a:ext cx="2907599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View Record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9E0136-4C8E-444C-9A7E-273084EA5587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769312" y="5401952"/>
            <a:ext cx="1630233" cy="76637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3C711-698F-49F9-B088-0EBC9A09DC81}"/>
              </a:ext>
            </a:extLst>
          </p:cNvPr>
          <p:cNvSpPr/>
          <p:nvPr/>
        </p:nvSpPr>
        <p:spPr>
          <a:xfrm>
            <a:off x="4843995" y="1585203"/>
            <a:ext cx="2215252" cy="3289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00FAB1-A5C3-48AA-92A1-E4BB40C0687D}"/>
              </a:ext>
            </a:extLst>
          </p:cNvPr>
          <p:cNvSpPr/>
          <p:nvPr/>
        </p:nvSpPr>
        <p:spPr>
          <a:xfrm>
            <a:off x="4843994" y="4017640"/>
            <a:ext cx="2215252" cy="2443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45149D-EEA7-4F65-BB22-A77499376DE4}"/>
              </a:ext>
            </a:extLst>
          </p:cNvPr>
          <p:cNvSpPr/>
          <p:nvPr/>
        </p:nvSpPr>
        <p:spPr>
          <a:xfrm>
            <a:off x="8399546" y="2192309"/>
            <a:ext cx="2215252" cy="3289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3D702A-18D5-4D36-AE4B-B28584D82958}"/>
              </a:ext>
            </a:extLst>
          </p:cNvPr>
          <p:cNvCxnSpPr/>
          <p:nvPr/>
        </p:nvCxnSpPr>
        <p:spPr>
          <a:xfrm>
            <a:off x="7246864" y="2869826"/>
            <a:ext cx="0" cy="1304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28071F-CDE9-4CC7-9A08-88B06D2C2C65}"/>
              </a:ext>
            </a:extLst>
          </p:cNvPr>
          <p:cNvSpPr txBox="1"/>
          <p:nvPr/>
        </p:nvSpPr>
        <p:spPr>
          <a:xfrm>
            <a:off x="4695683" y="1630806"/>
            <a:ext cx="248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Patient summary stat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89461F9-876C-461A-AE8D-9846F55FE526}"/>
              </a:ext>
            </a:extLst>
          </p:cNvPr>
          <p:cNvGraphicFramePr/>
          <p:nvPr/>
        </p:nvGraphicFramePr>
        <p:xfrm>
          <a:off x="4915430" y="2034345"/>
          <a:ext cx="1990732" cy="21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DFBC685B-5BEA-4ECE-B928-F79423E3ACD9}"/>
              </a:ext>
            </a:extLst>
          </p:cNvPr>
          <p:cNvSpPr/>
          <p:nvPr/>
        </p:nvSpPr>
        <p:spPr>
          <a:xfrm>
            <a:off x="5684922" y="2828326"/>
            <a:ext cx="83000" cy="830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3B85494-F815-4D0D-987C-10CF21AA172A}"/>
              </a:ext>
            </a:extLst>
          </p:cNvPr>
          <p:cNvSpPr/>
          <p:nvPr/>
        </p:nvSpPr>
        <p:spPr>
          <a:xfrm>
            <a:off x="5684922" y="3057458"/>
            <a:ext cx="83000" cy="830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7CD6254-C6E7-428E-AC80-69FE403E5A84}"/>
              </a:ext>
            </a:extLst>
          </p:cNvPr>
          <p:cNvSpPr/>
          <p:nvPr/>
        </p:nvSpPr>
        <p:spPr>
          <a:xfrm>
            <a:off x="6212542" y="2754321"/>
            <a:ext cx="83000" cy="830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94AAD4-F880-494C-8694-E9A330086B71}"/>
              </a:ext>
            </a:extLst>
          </p:cNvPr>
          <p:cNvSpPr/>
          <p:nvPr/>
        </p:nvSpPr>
        <p:spPr>
          <a:xfrm>
            <a:off x="6212542" y="2983453"/>
            <a:ext cx="83000" cy="830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A4939C1-0688-45B8-9FFB-A799BF0037B0}"/>
              </a:ext>
            </a:extLst>
          </p:cNvPr>
          <p:cNvSpPr/>
          <p:nvPr/>
        </p:nvSpPr>
        <p:spPr>
          <a:xfrm>
            <a:off x="5182151" y="2534162"/>
            <a:ext cx="83000" cy="830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A7CE03-2CBC-4DCD-9351-E43F1759CE58}"/>
              </a:ext>
            </a:extLst>
          </p:cNvPr>
          <p:cNvSpPr/>
          <p:nvPr/>
        </p:nvSpPr>
        <p:spPr>
          <a:xfrm>
            <a:off x="5175676" y="2894244"/>
            <a:ext cx="83000" cy="830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F0BB3B-1D90-41D1-956C-950AC23B2A90}"/>
              </a:ext>
            </a:extLst>
          </p:cNvPr>
          <p:cNvSpPr/>
          <p:nvPr/>
        </p:nvSpPr>
        <p:spPr>
          <a:xfrm>
            <a:off x="6722823" y="2525189"/>
            <a:ext cx="83000" cy="830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22A7AF3-8BEA-4ADD-A659-402B8D6275DD}"/>
              </a:ext>
            </a:extLst>
          </p:cNvPr>
          <p:cNvSpPr/>
          <p:nvPr/>
        </p:nvSpPr>
        <p:spPr>
          <a:xfrm>
            <a:off x="6722823" y="2881973"/>
            <a:ext cx="83000" cy="8300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2A6F2CA-9E82-49B6-99DB-DFEFCBBBE682}"/>
              </a:ext>
            </a:extLst>
          </p:cNvPr>
          <p:cNvSpPr/>
          <p:nvPr/>
        </p:nvSpPr>
        <p:spPr>
          <a:xfrm>
            <a:off x="1694400" y="1493588"/>
            <a:ext cx="2215252" cy="3289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A969F8-3B00-4FEC-A991-BE68AB6F2A97}"/>
              </a:ext>
            </a:extLst>
          </p:cNvPr>
          <p:cNvCxnSpPr>
            <a:cxnSpLocks/>
          </p:cNvCxnSpPr>
          <p:nvPr/>
        </p:nvCxnSpPr>
        <p:spPr>
          <a:xfrm flipH="1">
            <a:off x="3909652" y="2575662"/>
            <a:ext cx="130752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CFD038-BDFC-4BA5-BDC7-B5A286C91B1B}"/>
              </a:ext>
            </a:extLst>
          </p:cNvPr>
          <p:cNvSpPr txBox="1"/>
          <p:nvPr/>
        </p:nvSpPr>
        <p:spPr>
          <a:xfrm>
            <a:off x="4915430" y="5127370"/>
            <a:ext cx="199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Messages/Warning/Advice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A69DA3-432D-4AB0-ACF6-BF99EEC57264}"/>
              </a:ext>
            </a:extLst>
          </p:cNvPr>
          <p:cNvSpPr/>
          <p:nvPr/>
        </p:nvSpPr>
        <p:spPr>
          <a:xfrm>
            <a:off x="4843094" y="5042314"/>
            <a:ext cx="2215252" cy="84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4F8083-78B9-4991-868C-B6FCE4FB609B}"/>
              </a:ext>
            </a:extLst>
          </p:cNvPr>
          <p:cNvSpPr/>
          <p:nvPr/>
        </p:nvSpPr>
        <p:spPr>
          <a:xfrm>
            <a:off x="4851470" y="4027389"/>
            <a:ext cx="2215252" cy="1003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Other prescriptions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EEAA91-DAB6-4280-A0B5-A3CAAF42700F}"/>
              </a:ext>
            </a:extLst>
          </p:cNvPr>
          <p:cNvSpPr/>
          <p:nvPr/>
        </p:nvSpPr>
        <p:spPr>
          <a:xfrm>
            <a:off x="1694400" y="1485351"/>
            <a:ext cx="2215252" cy="84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Patient info:</a:t>
            </a:r>
          </a:p>
          <a:p>
            <a:pPr algn="ctr"/>
            <a:r>
              <a:rPr lang="en-HK" dirty="0">
                <a:solidFill>
                  <a:schemeClr val="tx1"/>
                </a:solidFill>
              </a:rPr>
              <a:t>Name, phone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D9158D-DFC5-4D51-842F-36B5EAC16077}"/>
              </a:ext>
            </a:extLst>
          </p:cNvPr>
          <p:cNvSpPr txBox="1"/>
          <p:nvPr/>
        </p:nvSpPr>
        <p:spPr>
          <a:xfrm>
            <a:off x="1822180" y="2754321"/>
            <a:ext cx="1990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Details of each check-up (Left eye)</a:t>
            </a:r>
          </a:p>
          <a:p>
            <a:pPr algn="ctr"/>
            <a:r>
              <a:rPr lang="en-HK" dirty="0"/>
              <a:t>Explanation</a:t>
            </a:r>
            <a:endParaRPr lang="en-HK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888337-D506-4C84-B487-C12284DC2BEF}"/>
              </a:ext>
            </a:extLst>
          </p:cNvPr>
          <p:cNvSpPr/>
          <p:nvPr/>
        </p:nvSpPr>
        <p:spPr>
          <a:xfrm>
            <a:off x="2857811" y="4014450"/>
            <a:ext cx="944879" cy="608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Right eye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9E7367-E802-4C05-82C1-1D374905684E}"/>
              </a:ext>
            </a:extLst>
          </p:cNvPr>
          <p:cNvSpPr/>
          <p:nvPr/>
        </p:nvSpPr>
        <p:spPr>
          <a:xfrm>
            <a:off x="8563279" y="2439298"/>
            <a:ext cx="1887785" cy="43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Input field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3EF5AA-8042-4BCA-BE24-41359EF173D5}"/>
              </a:ext>
            </a:extLst>
          </p:cNvPr>
          <p:cNvSpPr/>
          <p:nvPr/>
        </p:nvSpPr>
        <p:spPr>
          <a:xfrm>
            <a:off x="8563279" y="3116815"/>
            <a:ext cx="1887785" cy="43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Input field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DB9684-E5E0-4E4E-9F00-4EA566AF267C}"/>
              </a:ext>
            </a:extLst>
          </p:cNvPr>
          <p:cNvSpPr/>
          <p:nvPr/>
        </p:nvSpPr>
        <p:spPr>
          <a:xfrm>
            <a:off x="8563278" y="3735342"/>
            <a:ext cx="1887785" cy="43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Input field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7443B5E-92D0-45CD-82AC-FD12B91ED321}"/>
              </a:ext>
            </a:extLst>
          </p:cNvPr>
          <p:cNvSpPr/>
          <p:nvPr/>
        </p:nvSpPr>
        <p:spPr>
          <a:xfrm>
            <a:off x="9258086" y="4853172"/>
            <a:ext cx="1192977" cy="430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F1985AE-2769-42C7-90D9-7825B5422C8D}"/>
              </a:ext>
            </a:extLst>
          </p:cNvPr>
          <p:cNvSpPr/>
          <p:nvPr/>
        </p:nvSpPr>
        <p:spPr>
          <a:xfrm>
            <a:off x="1943217" y="1100026"/>
            <a:ext cx="1587161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Detail result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A434348-0169-42DF-B939-B38A175AA7B3}"/>
              </a:ext>
            </a:extLst>
          </p:cNvPr>
          <p:cNvSpPr/>
          <p:nvPr/>
        </p:nvSpPr>
        <p:spPr>
          <a:xfrm>
            <a:off x="8713589" y="1797471"/>
            <a:ext cx="1587161" cy="39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b="1" dirty="0">
                <a:solidFill>
                  <a:schemeClr val="tx1"/>
                </a:solidFill>
              </a:rPr>
              <a:t>Input page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378AD4-CABD-48CD-A22C-04EDAED3C6BB}"/>
              </a:ext>
            </a:extLst>
          </p:cNvPr>
          <p:cNvSpPr txBox="1"/>
          <p:nvPr/>
        </p:nvSpPr>
        <p:spPr>
          <a:xfrm>
            <a:off x="8611255" y="1542624"/>
            <a:ext cx="200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#Tutorial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C743E8-220B-425E-B8C9-192546853BEE}"/>
              </a:ext>
            </a:extLst>
          </p:cNvPr>
          <p:cNvSpPr txBox="1"/>
          <p:nvPr/>
        </p:nvSpPr>
        <p:spPr>
          <a:xfrm>
            <a:off x="3274624" y="2308463"/>
            <a:ext cx="8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Filter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43DB6B-33E5-4697-9CF1-EB0D494BACC4}"/>
              </a:ext>
            </a:extLst>
          </p:cNvPr>
          <p:cNvSpPr txBox="1"/>
          <p:nvPr/>
        </p:nvSpPr>
        <p:spPr>
          <a:xfrm>
            <a:off x="1311460" y="5187983"/>
            <a:ext cx="166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Selling Point</a:t>
            </a:r>
          </a:p>
          <a:p>
            <a:r>
              <a:rPr lang="en-HK" dirty="0">
                <a:solidFill>
                  <a:srgbClr val="FF0000"/>
                </a:solidFill>
              </a:rPr>
              <a:t>Best features</a:t>
            </a:r>
          </a:p>
        </p:txBody>
      </p:sp>
    </p:spTree>
    <p:extLst>
      <p:ext uri="{BB962C8B-B14F-4D97-AF65-F5344CB8AC3E}">
        <p14:creationId xmlns:p14="http://schemas.microsoft.com/office/powerpoint/2010/main" val="222023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9596</TotalTime>
  <Words>319</Words>
  <Application>Microsoft Office PowerPoint</Application>
  <PresentationFormat>Widescreen</PresentationFormat>
  <Paragraphs>119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Noriko Ngai</dc:creator>
  <cp:lastModifiedBy>Noriko Ngai</cp:lastModifiedBy>
  <cp:revision>28</cp:revision>
  <dcterms:created xsi:type="dcterms:W3CDTF">2020-03-10T10:44:39Z</dcterms:created>
  <dcterms:modified xsi:type="dcterms:W3CDTF">2020-05-25T13:42:41Z</dcterms:modified>
</cp:coreProperties>
</file>