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webextensions/webextension15.xml" ContentType="application/vnd.ms-office.webextension+xml"/>
  <Override PartName="/ppt/webextensions/webextension16.xml" ContentType="application/vnd.ms-office.webextension+xml"/>
  <Override PartName="/ppt/webextensions/webextension17.xml" ContentType="application/vnd.ms-office.webextension+xml"/>
  <Override PartName="/ppt/webextensions/webextension18.xml" ContentType="application/vnd.ms-office.webextension+xml"/>
  <Override PartName="/ppt/webextensions/webextension19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8" r:id="rId14"/>
    <p:sldId id="261" r:id="rId15"/>
    <p:sldId id="272" r:id="rId16"/>
    <p:sldId id="262" r:id="rId17"/>
    <p:sldId id="275" r:id="rId18"/>
    <p:sldId id="277" r:id="rId19"/>
    <p:sldId id="274" r:id="rId20"/>
    <p:sldId id="276" r:id="rId21"/>
    <p:sldId id="273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6B5B7-3E34-40B2-835C-8229A80CC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E6CDE8-B0B2-4250-B7E7-9133C3361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1B7620-17F2-457A-AB87-81D9E5B8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64B1-7691-49A3-B8C9-F72260E695C9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4FBB8A-8C6F-4CBB-8E5A-49412CF9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E038D-C429-4812-8AF7-A97FBC51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A24-9C03-4B42-BDF6-03F373EBCA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9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BBDC8-1A1A-4524-BE88-E4491CEE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F0577C-96DD-4F70-A1E7-AAC4E25C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E00EC-301E-4D2A-BB21-F88D4373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64B1-7691-49A3-B8C9-F72260E695C9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40E3FD-6A18-4047-A188-B42D3CEA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4AE6B-5F5A-4144-BE79-525D7E48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A24-9C03-4B42-BDF6-03F373EBCA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4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0C0656-5167-4358-B31F-B3E9B8A8C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F818F8-9D2A-4379-B894-A93B21FE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9864C-7CDB-49C3-9C52-7C5507D2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64B1-7691-49A3-B8C9-F72260E695C9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95818-92A5-43D3-A348-0C3F3B9E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59F4B-E807-408A-B6C4-50814C4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A24-9C03-4B42-BDF6-03F373EBCA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20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2C510-A8C4-4527-85F7-2AD2C559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8B58-4787-443C-90D2-D8022BCE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48059-1992-433A-A1BD-A6F0332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64B1-7691-49A3-B8C9-F72260E695C9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3F606-33B6-40D7-8ED7-3289CB7D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F4DBDB-A126-4CBB-B1EF-78F7C6C1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A24-9C03-4B42-BDF6-03F373EBCA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01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E6920-AFE5-4717-8650-334105C0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4E8A00-67AA-47D6-97B4-5CD09D2A9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C711D9-A7EE-44FC-B51A-80C9511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64B1-7691-49A3-B8C9-F72260E695C9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D897E-4B5B-480B-9C3B-1D4FAD75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94B17-7DA1-4EFE-8B73-FF646EB8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A24-9C03-4B42-BDF6-03F373EBCA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97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B8448-871B-43FF-BDE5-737AEDD0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4312A-FC0D-4E60-B56D-9DD16E956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CEAE53-1CF8-4C4F-A6E1-07F28C6A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751AC9-FD62-4E52-B3E9-BFD6A5C9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64B1-7691-49A3-B8C9-F72260E695C9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8B199E-3D67-4815-9EEF-E401542C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4B067F-6BC8-4601-9577-C932CAE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A24-9C03-4B42-BDF6-03F373EBCA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8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CB607-4EE4-4085-95B6-0FFC94EE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A1A061-3AC7-4EEF-A6F0-3FAFE102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94CDA5-BDDE-4BC0-A87F-80E21ABAE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32F38B-F058-4CDA-AABE-EFA39B22C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9AE430-E4C7-4266-A990-95450A327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7D16B7-8FBB-446C-AB75-7094487C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64B1-7691-49A3-B8C9-F72260E695C9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2D85AE-AA34-4EC3-B0EF-4E52FD21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E78BC6-68B5-4A6B-A125-4A361429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A24-9C03-4B42-BDF6-03F373EBCA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9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52141-0951-45A0-9376-CC55515F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40A5B5-3A4D-4226-855D-CDF0B7E3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64B1-7691-49A3-B8C9-F72260E695C9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7B655D-83D3-4EA6-9860-B4DB1ADD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524C96-7B99-46F8-B7F0-6217551C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A24-9C03-4B42-BDF6-03F373EBCA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37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E04705-C104-4F83-B587-EBFA8E40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64B1-7691-49A3-B8C9-F72260E695C9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C9023E-D115-4B2F-8968-D0024258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5B71DF-69D7-48D6-B789-1C41F934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A24-9C03-4B42-BDF6-03F373EBCA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6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FA429-A2AA-4BF8-8C88-BED2E6B4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8FCC4-87CD-4C79-9819-F8D9AA2E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173C2D-BAA8-4441-B053-91CF95111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2C922C-F7B5-41A3-A71C-1E13D8D2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64B1-7691-49A3-B8C9-F72260E695C9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0B5963-5162-4B48-A7C2-12CAC85E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A1F7CE-9C1F-4856-A653-64CDA0D7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A24-9C03-4B42-BDF6-03F373EBCA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60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8350E-4008-46DA-B486-E16FC2A9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3202D4-78A8-44D7-8A63-FF50A3E0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975011-0E8D-42F2-9F5F-E40938893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4FFDB-5991-41F5-A857-D4B5BB5E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64B1-7691-49A3-B8C9-F72260E695C9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596EE-7073-488C-8A2D-CC7A0BA8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F9C25-5037-4F69-ABFF-4F707C6F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A24-9C03-4B42-BDF6-03F373EBCA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0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9797B-8D77-432D-B7AD-B69A821A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2AF08B-A033-4AE9-BFDB-D101ECC5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EED9A-6E7C-457B-B24B-72C85D74F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64B1-7691-49A3-B8C9-F72260E695C9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9B17A-A447-47C4-B8AB-896325910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7017B0-4A05-4131-AC6C-5B0AF8B3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7A24-9C03-4B42-BDF6-03F373EBCA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22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webextension" Target="../webextensions/webextension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webextension" Target="../webextensions/webextension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89E5A-E98D-4F15-8148-3AAB95B3A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22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 Exploratorio de datos de la English Premier League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876132-4576-450F-AB0B-F91C83D41342}"/>
              </a:ext>
            </a:extLst>
          </p:cNvPr>
          <p:cNvSpPr txBox="1"/>
          <p:nvPr/>
        </p:nvSpPr>
        <p:spPr>
          <a:xfrm>
            <a:off x="7634796" y="4048217"/>
            <a:ext cx="26899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</a:rPr>
              <a:t>Estudiante: </a:t>
            </a:r>
          </a:p>
          <a:p>
            <a:pPr algn="r"/>
            <a:r>
              <a:rPr lang="es-ES" sz="2800" b="1" dirty="0">
                <a:solidFill>
                  <a:schemeClr val="bg1"/>
                </a:solidFill>
              </a:rPr>
              <a:t>Juan José Rodríguez</a:t>
            </a:r>
          </a:p>
        </p:txBody>
      </p:sp>
    </p:spTree>
    <p:extLst>
      <p:ext uri="{BB962C8B-B14F-4D97-AF65-F5344CB8AC3E}">
        <p14:creationId xmlns:p14="http://schemas.microsoft.com/office/powerpoint/2010/main" val="274253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4B338BD-5F2E-4FE1-9D85-953BB3ADA0E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4B338BD-5F2E-4FE1-9D85-953BB3ADA0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3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9674DF60-F5BE-42E4-8955-E79598E848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9674DF60-F5BE-42E4-8955-E79598E848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06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BCC34760-54D6-4DE9-A1A7-2714F4B640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BCC34760-54D6-4DE9-A1A7-2714F4B640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27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60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Visor web">
                <a:extLst>
                  <a:ext uri="{FF2B5EF4-FFF2-40B4-BE49-F238E27FC236}">
                    <a16:creationId xmlns:a16="http://schemas.microsoft.com/office/drawing/2014/main" id="{939C9CD4-5E15-4C20-A070-F6326817BA3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Visor web">
                <a:extLst>
                  <a:ext uri="{FF2B5EF4-FFF2-40B4-BE49-F238E27FC236}">
                    <a16:creationId xmlns:a16="http://schemas.microsoft.com/office/drawing/2014/main" id="{939C9CD4-5E15-4C20-A070-F6326817BA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89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95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Visor web">
                <a:extLst>
                  <a:ext uri="{FF2B5EF4-FFF2-40B4-BE49-F238E27FC236}">
                    <a16:creationId xmlns:a16="http://schemas.microsoft.com/office/drawing/2014/main" id="{FA7D9A36-580A-4AF5-9672-37E52F353F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Visor web">
                <a:extLst>
                  <a:ext uri="{FF2B5EF4-FFF2-40B4-BE49-F238E27FC236}">
                    <a16:creationId xmlns:a16="http://schemas.microsoft.com/office/drawing/2014/main" id="{FA7D9A36-580A-4AF5-9672-37E52F353F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79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8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88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42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279CD-D1E5-45A4-9931-73A9884F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Fases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36F313-4B42-410F-9EE6-F29FD8BF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Introducción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¿Por qué?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Objetivos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681599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9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9755A48-852B-4B8C-86C4-0AEFF75E8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98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Visor web">
                <a:extLst>
                  <a:ext uri="{FF2B5EF4-FFF2-40B4-BE49-F238E27FC236}">
                    <a16:creationId xmlns:a16="http://schemas.microsoft.com/office/drawing/2014/main" id="{47D860E6-A583-44E7-88FA-6C8821AA7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Visor web">
                <a:extLst>
                  <a:ext uri="{FF2B5EF4-FFF2-40B4-BE49-F238E27FC236}">
                    <a16:creationId xmlns:a16="http://schemas.microsoft.com/office/drawing/2014/main" id="{47D860E6-A583-44E7-88FA-6C8821AA71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Visor web">
                <a:extLst>
                  <a:ext uri="{FF2B5EF4-FFF2-40B4-BE49-F238E27FC236}">
                    <a16:creationId xmlns:a16="http://schemas.microsoft.com/office/drawing/2014/main" id="{CCE0F658-D51E-4B7C-919E-50BF0887C5E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Visor web">
                <a:extLst>
                  <a:ext uri="{FF2B5EF4-FFF2-40B4-BE49-F238E27FC236}">
                    <a16:creationId xmlns:a16="http://schemas.microsoft.com/office/drawing/2014/main" id="{CCE0F658-D51E-4B7C-919E-50BF0887C5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Visor web">
                <a:extLst>
                  <a:ext uri="{FF2B5EF4-FFF2-40B4-BE49-F238E27FC236}">
                    <a16:creationId xmlns:a16="http://schemas.microsoft.com/office/drawing/2014/main" id="{3B81B866-65C4-461F-962F-2C008CDCF9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Visor web">
                <a:extLst>
                  <a:ext uri="{FF2B5EF4-FFF2-40B4-BE49-F238E27FC236}">
                    <a16:creationId xmlns:a16="http://schemas.microsoft.com/office/drawing/2014/main" id="{3B81B866-65C4-461F-962F-2C008CDCF9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49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Complemento 6" title="Visor web">
                <a:extLst>
                  <a:ext uri="{FF2B5EF4-FFF2-40B4-BE49-F238E27FC236}">
                    <a16:creationId xmlns:a16="http://schemas.microsoft.com/office/drawing/2014/main" id="{3997F145-75D0-41F3-BE9C-2B7F7EA3100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mplemento 6" title="Visor web">
                <a:extLst>
                  <a:ext uri="{FF2B5EF4-FFF2-40B4-BE49-F238E27FC236}">
                    <a16:creationId xmlns:a16="http://schemas.microsoft.com/office/drawing/2014/main" id="{3997F145-75D0-41F3-BE9C-2B7F7EA310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07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Visor web">
                <a:extLst>
                  <a:ext uri="{FF2B5EF4-FFF2-40B4-BE49-F238E27FC236}">
                    <a16:creationId xmlns:a16="http://schemas.microsoft.com/office/drawing/2014/main" id="{8CCDBD40-9096-4A12-B764-BD6C7EF415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Visor web">
                <a:extLst>
                  <a:ext uri="{FF2B5EF4-FFF2-40B4-BE49-F238E27FC236}">
                    <a16:creationId xmlns:a16="http://schemas.microsoft.com/office/drawing/2014/main" id="{8CCDBD40-9096-4A12-B764-BD6C7EF415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85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D1604766-0AED-4DFB-B846-F69BC585FCA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D1604766-0AED-4DFB-B846-F69BC585FC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39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0059518D-7269-463E-9736-012B85533C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0059518D-7269-463E-9736-012B85533C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537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E7E906D3-51A8-416A-8B07-72F98986566E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5/&quot;,&quot;values&quot;:{},&quot;data&quot;:{&quot;uri&quot;:&quot;plotly.com/~J-Tron123/5/&quot;},&quot;secure&quot;:false}],&quot;name&quot;:&quot;plotly.com/~J-Tron123/5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83FA9658-0EB5-476E-83BF-CF9BC7A89C19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45/&quot;,&quot;values&quot;:{},&quot;data&quot;:{&quot;uri&quot;:&quot;plotly.com/~J-Tron123/45/&quot;},&quot;secure&quot;:false}],&quot;name&quot;:&quot;plotly.com/~J-Tron123/45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2EB5A968-A467-464D-947C-2CDF6756C3D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51/&quot;,&quot;values&quot;:{},&quot;data&quot;:{&quot;uri&quot;:&quot;plotly.com/~J-Tron123/51/&quot;},&quot;secure&quot;:false}],&quot;name&quot;:&quot;plotly.com/~J-Tron123/51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C6643B8A-2879-47FA-A22C-ED5959488D4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17/&quot;,&quot;values&quot;:{},&quot;data&quot;:{&quot;uri&quot;:&quot;plotly.com/~J-Tron123/17/&quot;},&quot;secure&quot;:false}],&quot;name&quot;:&quot;plotly.com/~J-Tron123/17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2EB5A968-A467-464D-947C-2CDF6756C3D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47/&quot;,&quot;values&quot;:{},&quot;data&quot;:{&quot;uri&quot;:&quot;plotly.com/~J-Tron123/47/&quot;},&quot;secure&quot;:false}],&quot;name&quot;:&quot;plotly.com/~J-Tron123/47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0A9A903B-D64A-4AC9-B351-B506FCD4DBBB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27/&quot;,&quot;values&quot;:{},&quot;data&quot;:{&quot;uri&quot;:&quot;plotly.com/~J-Tron123/27/&quot;},&quot;secure&quot;:false}],&quot;name&quot;:&quot;plotly.com/~J-Tron123/27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2EB5A968-A467-464D-947C-2CDF6756C3D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49/&quot;,&quot;values&quot;:{},&quot;data&quot;:{&quot;uri&quot;:&quot;plotly.com/~J-Tron123/49/&quot;},&quot;secure&quot;:false}],&quot;name&quot;:&quot;plotly.com/~J-Tron123/49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6.xml><?xml version="1.0" encoding="utf-8"?>
<we:webextension xmlns:we="http://schemas.microsoft.com/office/webextensions/webextension/2010/11" id="{2EB5A968-A467-464D-947C-2CDF6756C3D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53/&quot;,&quot;values&quot;:{},&quot;data&quot;:{&quot;uri&quot;:&quot;plotly.com/~J-Tron123/53/&quot;},&quot;secure&quot;:false}],&quot;name&quot;:&quot;plotly.com/~J-Tron123/53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7.xml><?xml version="1.0" encoding="utf-8"?>
<we:webextension xmlns:we="http://schemas.microsoft.com/office/webextensions/webextension/2010/11" id="{2EB5A968-A467-464D-947C-2CDF6756C3D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29/&quot;,&quot;values&quot;:{},&quot;data&quot;:{&quot;uri&quot;:&quot;plotly.com/~J-Tron123/29/&quot;},&quot;secure&quot;:false}],&quot;name&quot;:&quot;plotly.com/~J-Tron123/29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8.xml><?xml version="1.0" encoding="utf-8"?>
<we:webextension xmlns:we="http://schemas.microsoft.com/office/webextensions/webextension/2010/11" id="{2EB5A968-A467-464D-947C-2CDF6756C3D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31/&quot;,&quot;values&quot;:{},&quot;data&quot;:{&quot;uri&quot;:&quot;plotly.com/~J-Tron123/31/&quot;},&quot;secure&quot;:false}],&quot;name&quot;:&quot;plotly.com/~J-Tron123/31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9.xml><?xml version="1.0" encoding="utf-8"?>
<we:webextension xmlns:we="http://schemas.microsoft.com/office/webextensions/webextension/2010/11" id="{2EB5A968-A467-464D-947C-2CDF6756C3D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33/&quot;,&quot;values&quot;:{},&quot;data&quot;:{&quot;uri&quot;:&quot;plotly.com/~J-Tron123/33/&quot;},&quot;secure&quot;:false}],&quot;name&quot;:&quot;plotly.com/~J-Tron123/33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1639D46-4CA8-4176-8008-97C336EC9711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7/&quot;,&quot;values&quot;:{},&quot;data&quot;:{&quot;uri&quot;:&quot;plotly.com/~J-Tron123/7/&quot;},&quot;secure&quot;:false}],&quot;name&quot;:&quot;plotly.com/~J-Tron123/7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CAB3966-91EA-4375-A2B2-D0151181B3DE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9/&quot;,&quot;values&quot;:{},&quot;data&quot;:{&quot;uri&quot;:&quot;plotly.com/~J-Tron123/9/&quot;},&quot;secure&quot;:false}],&quot;name&quot;:&quot;plotly.com/~J-Tron123/9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6E1C912-7948-4198-B85C-EAF7CC3FE382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35/&quot;,&quot;values&quot;:{},&quot;data&quot;:{&quot;uri&quot;:&quot;plotly.com/~J-Tron123/35/&quot;},&quot;secure&quot;:false}],&quot;name&quot;:&quot;plotly.com/~J-Tron123/35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38C282D7-4DDD-4AC0-99D4-2ED8BA8AAEF3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11/&quot;,&quot;values&quot;:{},&quot;data&quot;:{&quot;uri&quot;:&quot;plotly.com/~J-Tron123/11/&quot;},&quot;secure&quot;:false}],&quot;name&quot;:&quot;plotly.com/~J-Tron123/11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0BD21309-8D04-4175-81E3-9DCA0F1988D7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38/&quot;,&quot;values&quot;:{},&quot;data&quot;:{&quot;uri&quot;:&quot;plotly.com/~J-Tron123/38/&quot;},&quot;secure&quot;:false}],&quot;name&quot;:&quot;plotly.com/~J-Tron123/38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6A6910DB-0E95-44E4-96C0-B1B067590C4B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15/&quot;,&quot;values&quot;:{},&quot;data&quot;:{&quot;uri&quot;:&quot;plotly.com/~J-Tron123/15/&quot;},&quot;secure&quot;:false}],&quot;name&quot;:&quot;plotly.com/~J-Tron123/15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0A793C16-6FB6-42DA-ACC3-257BBCBF4B4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41/&quot;,&quot;values&quot;:{},&quot;data&quot;:{&quot;uri&quot;:&quot;plotly.com/~J-Tron123/41/&quot;},&quot;secure&quot;:false}],&quot;name&quot;:&quot;plotly.com/~J-Tron123/41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222AE4CF-E414-4DEB-BC26-3143600A7085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-Tron123/59/&quot;,&quot;values&quot;:{},&quot;data&quot;:{&quot;uri&quot;:&quot;plotly.com/~J-Tron123/59/&quot;},&quot;secure&quot;:false}],&quot;name&quot;:&quot;plotly.com/~J-Tron123/59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22</Words>
  <Application>Microsoft Office PowerPoint</Application>
  <PresentationFormat>Panorámica</PresentationFormat>
  <Paragraphs>11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de Office</vt:lpstr>
      <vt:lpstr>Análisis Exploratorio de datos de la English Premier League</vt:lpstr>
      <vt:lpstr>Fases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Exploratorio de datos de la English Premier League</dc:title>
  <dc:creator>Juan Rodríguez</dc:creator>
  <cp:lastModifiedBy>Juan Rodríguez</cp:lastModifiedBy>
  <cp:revision>3</cp:revision>
  <dcterms:created xsi:type="dcterms:W3CDTF">2022-03-14T02:40:22Z</dcterms:created>
  <dcterms:modified xsi:type="dcterms:W3CDTF">2022-03-14T10:43:58Z</dcterms:modified>
</cp:coreProperties>
</file>