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ed7ecfd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ed7ecfd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ed7ecfd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ed7ecfd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ed7ecf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ed7ecf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ed7ecf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ed7ecf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e284e1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e284e1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e284e1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e284e1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e284e1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e284e1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e284e1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e284e1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e284e1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e284e1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ed7ecf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ed7ecf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d7ecf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d7ecf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e284e12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e284e12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e284e1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e284e1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e284e1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e284e1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ed7ecfd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ed7ecfd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ed7ecf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ed7ecf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e284e1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e284e1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e284e1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e284e1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PROG-30493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Jordan Way, Omar Kanawati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Terrain - Destructible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4 Layers of the ground are destructible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Destroyed by Shell Handler 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There is an undestroyable bottom to prevent the player from falling through the ground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Tagged as wall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3581400"/>
            <a:ext cx="9029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Terrain Center Wall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The wall in the level center is also destructible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Players are also able to ram and move them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Both wall and player use rigidbodies to allow this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350" y="1017725"/>
            <a:ext cx="2722650" cy="2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050" y="3253148"/>
            <a:ext cx="3982950" cy="189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Tracking - Script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55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Each tank starts with 5 health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When hit decrement health by 1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Updates healthbars with each decrement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Destroy the</a:t>
            </a:r>
            <a:r>
              <a:rPr lang="en">
                <a:solidFill>
                  <a:srgbClr val="FFFFFF"/>
                </a:solidFill>
              </a:rPr>
              <a:t> tank if health reaches 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808" y="0"/>
            <a:ext cx="3329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Tracking - Damage Sounds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61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When either player loses health play a particular sound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Uses the audio source of the tank prefab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104" y="3528854"/>
            <a:ext cx="3470900" cy="10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Handler - Script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Attached to a “Player Handler” </a:t>
            </a:r>
            <a:r>
              <a:rPr lang="en">
                <a:solidFill>
                  <a:srgbClr val="FFFFFF"/>
                </a:solidFill>
              </a:rPr>
              <a:t>Gameobject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Finds components of the tank on initialization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The tank body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Tank barrels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Tank shell points (where the shell will appear)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Handler - Movement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7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Takes player input and applies all needed transforms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Movement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 = move left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 = move right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Barrel Angling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W = rotate counter-clockwise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 = rotate clockwise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100" y="0"/>
            <a:ext cx="4260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Handler - Shooting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47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If the player presses spacebar, HandleShooting will be called from update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Creates and “fires” a new shell from the current player tank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Ends the players turn by setting time to -1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850" y="1895050"/>
            <a:ext cx="3949150" cy="32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- Script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50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Starts eachs players turn with 10 seconds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The initial 10 is decremented by every frame time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Updates the UI timer with the current remaining time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72" y="657225"/>
            <a:ext cx="37537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Switching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56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When the player fires or time reaches 0, the next turn is started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This process starts in the Timer script which calls a function from the Player Handler Script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53" y="2844500"/>
            <a:ext cx="6326150" cy="10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725" y="3857625"/>
            <a:ext cx="35902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Handler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53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Attached to each shell fired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Plays a random sound on shell creation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Damages tanks and destroys terrain on trigger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100" y="1795700"/>
            <a:ext cx="3480899" cy="33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Zero Rare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Retro Sounds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Visual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3225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Prefab - Tank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2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Each tank contains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Rigidbody with constraint freezes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Box collider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Source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Makes use of a “Health Track Script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876" y="-21399"/>
            <a:ext cx="1708125" cy="11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886" y="1152475"/>
            <a:ext cx="3556113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Prefab - Shell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6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Each shell uses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Rigidbody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Capsule collider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source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 shell handler script with sounds pre-attached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996" y="0"/>
            <a:ext cx="42090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7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Gives instructions to the player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Play button loads the game scene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Exit closes the application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Only in build versions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471" y="1152475"/>
            <a:ext cx="4071529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Scaling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 c</a:t>
            </a:r>
            <a:r>
              <a:rPr lang="en">
                <a:solidFill>
                  <a:srgbClr val="FFFFFF"/>
                </a:solidFill>
              </a:rPr>
              <a:t>hanged the</a:t>
            </a:r>
            <a:r>
              <a:rPr lang="en">
                <a:solidFill>
                  <a:srgbClr val="FFFFFF"/>
                </a:solidFill>
              </a:rPr>
              <a:t> UI scale mode to better handle different screen sizes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Set to “Scale with screen size”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13" y="2438400"/>
            <a:ext cx="44862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Timer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Appears in the top left of the screen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Displayed as a value rounded to 1 decimal place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Updated by the Timer script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50" y="2143975"/>
            <a:ext cx="2343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Healthbars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2 bars appear on both screen sides above the players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Uses a slider to represent remaining health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25" y="2322050"/>
            <a:ext cx="6697375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