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B9A71-1229-DFD9-7EED-3E679D696B93}" v="3" dt="2018-11-05T21:50:49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github.io/react-native/" TargetMode="External"/><Relationship Id="rId3" Type="http://schemas.openxmlformats.org/officeDocument/2006/relationships/hyperlink" Target="https://developer.mozilla.org/fr/docs/Web/HTML" TargetMode="External"/><Relationship Id="rId7" Type="http://schemas.openxmlformats.org/officeDocument/2006/relationships/hyperlink" Target="https://nodejs.org/en/" TargetMode="External"/><Relationship Id="rId2" Type="http://schemas.openxmlformats.org/officeDocument/2006/relationships/hyperlink" Target="https://fr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" TargetMode="External"/><Relationship Id="rId5" Type="http://schemas.openxmlformats.org/officeDocument/2006/relationships/hyperlink" Target="https://developer.mozilla.org/fr/docs/Web/JavaScript" TargetMode="External"/><Relationship Id="rId4" Type="http://schemas.openxmlformats.org/officeDocument/2006/relationships/hyperlink" Target="https://developer.mozilla.org/fr/docs/Web/CSS" TargetMode="External"/><Relationship Id="rId9" Type="http://schemas.openxmlformats.org/officeDocument/2006/relationships/hyperlink" Target="https://redux.j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irri.al/sharks/" TargetMode="External"/><Relationship Id="rId2" Type="http://schemas.openxmlformats.org/officeDocument/2006/relationships/hyperlink" Target="http://orteil.dashnet.org/cookieclick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idle game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 : Juliette XIE</a:t>
            </a:r>
          </a:p>
          <a:p>
            <a:r>
              <a:rPr lang="en-US" dirty="0"/>
              <a:t>Login : juliette.xie@epitech.eu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8B7FBB-B7F0-4AA2-B99B-82ECA0A3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0E63AA-2A46-4C14-BDE5-BC40726E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Contexte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Expériences dans le web</a:t>
            </a:r>
          </a:p>
          <a:p>
            <a:pPr marL="457200" lvl="1" indent="0">
              <a:buNone/>
            </a:pPr>
            <a:endParaRPr lang="fr-FR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Projet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Objectifs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Fonctionnalités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Détails techniques</a:t>
            </a:r>
          </a:p>
        </p:txBody>
      </p:sp>
    </p:spTree>
    <p:extLst>
      <p:ext uri="{BB962C8B-B14F-4D97-AF65-F5344CB8AC3E}">
        <p14:creationId xmlns:p14="http://schemas.microsoft.com/office/powerpoint/2010/main" val="192242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9B357-8CB3-45CB-A461-FBEE4F1C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/>
              <a:t>Expériences dans le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67588-A10E-4303-8A8A-2618BDCF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2 Stages dans le web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2016 : Wordpress (HTML / CSS)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2017/2018 : Javascript (React.js et Node.js)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1808C1A-D1B5-4541-B8CA-B27870DB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203" y="2423443"/>
            <a:ext cx="2526920" cy="1358655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D73C22B9-FDCE-41B9-B567-4E5B88CC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031" y="2257926"/>
            <a:ext cx="1526675" cy="1526675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F4E560CD-94DE-4E29-968B-2E35DEDD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557" y="3969084"/>
            <a:ext cx="1433096" cy="1433096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5799E2DE-6BED-4DAC-8A6F-5AA8507AF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417" y="4284495"/>
            <a:ext cx="2228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873DBD-D0A3-4484-8FB2-ACBB2035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Objectifs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17604-EDF9-46EC-99BB-91EEAAB3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fr-FR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Montée en compétence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Reproduction d'un existant</a:t>
            </a:r>
          </a:p>
        </p:txBody>
      </p:sp>
      <p:pic>
        <p:nvPicPr>
          <p:cNvPr id="32" name="Image 3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52732992-CC1B-4B9A-A602-531D9A0C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662" y="972608"/>
            <a:ext cx="3234177" cy="4900269"/>
          </a:xfrm>
          <a:prstGeom prst="rect">
            <a:avLst/>
          </a:prstGeom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01831F-F82D-44A7-B50A-3565562D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Fonctionnalités du projet</a:t>
            </a:r>
          </a:p>
        </p:txBody>
      </p:sp>
      <p:pic>
        <p:nvPicPr>
          <p:cNvPr id="6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ED3ADF6-BA44-41E5-BED0-41AB8A071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27" b="-1087"/>
          <a:stretch/>
        </p:blipFill>
        <p:spPr>
          <a:xfrm>
            <a:off x="1390023" y="2242641"/>
            <a:ext cx="2506563" cy="236803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520CE-0F98-48B1-9150-3E727E04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700" dirty="0">
                <a:solidFill>
                  <a:srgbClr val="FFFFFF"/>
                </a:solidFill>
              </a:rPr>
              <a:t>Fondamentaux de l'</a:t>
            </a:r>
            <a:r>
              <a:rPr lang="fr-FR" sz="1700" dirty="0" err="1">
                <a:solidFill>
                  <a:srgbClr val="FFFFFF"/>
                </a:solidFill>
              </a:rPr>
              <a:t>idle</a:t>
            </a:r>
            <a:r>
              <a:rPr lang="fr-FR" sz="1700" dirty="0">
                <a:solidFill>
                  <a:srgbClr val="FFFFFF"/>
                </a:solidFill>
              </a:rPr>
              <a:t> </a:t>
            </a:r>
            <a:r>
              <a:rPr lang="fr-FR" sz="1700" dirty="0" err="1">
                <a:solidFill>
                  <a:srgbClr val="FFFFFF"/>
                </a:solidFill>
              </a:rPr>
              <a:t>game</a:t>
            </a:r>
            <a:endParaRPr lang="fr-FR" sz="1700" dirty="0" err="1">
              <a:solidFill>
                <a:srgbClr val="404040"/>
              </a:solidFill>
            </a:endParaRPr>
          </a:p>
          <a:p>
            <a:pPr lvl="1"/>
            <a:r>
              <a:rPr lang="fr-FR" sz="1300" dirty="0">
                <a:solidFill>
                  <a:srgbClr val="FFFFFF"/>
                </a:solidFill>
              </a:rPr>
              <a:t>Acquisition de ressources</a:t>
            </a:r>
            <a:endParaRPr lang="fr-FR" sz="1500">
              <a:solidFill>
                <a:srgbClr val="404040"/>
              </a:solidFill>
            </a:endParaRPr>
          </a:p>
          <a:p>
            <a:pPr lvl="1"/>
            <a:r>
              <a:rPr lang="fr-FR" sz="1300" dirty="0">
                <a:solidFill>
                  <a:srgbClr val="FFFFFF"/>
                </a:solidFill>
              </a:rPr>
              <a:t>Reset de partie avec difficulté accrue</a:t>
            </a:r>
            <a:endParaRPr lang="fr-FR" sz="1500">
              <a:solidFill>
                <a:srgbClr val="404040"/>
              </a:solidFill>
            </a:endParaRPr>
          </a:p>
          <a:p>
            <a:pPr lvl="1"/>
            <a:r>
              <a:rPr lang="fr-FR" sz="1300" dirty="0">
                <a:solidFill>
                  <a:srgbClr val="FFFFFF"/>
                </a:solidFill>
              </a:rPr>
              <a:t>Acquisition de bonus divers</a:t>
            </a:r>
            <a:endParaRPr lang="fr-FR" dirty="0"/>
          </a:p>
          <a:p>
            <a:r>
              <a:rPr lang="fr-FR" sz="1700" dirty="0">
                <a:solidFill>
                  <a:srgbClr val="FFFFFF"/>
                </a:solidFill>
              </a:rPr>
              <a:t>Recyclage des ressources inutiles</a:t>
            </a:r>
            <a:endParaRPr lang="fr-FR" dirty="0">
              <a:solidFill>
                <a:srgbClr val="404040"/>
              </a:solidFill>
            </a:endParaRPr>
          </a:p>
          <a:p>
            <a:r>
              <a:rPr lang="fr-FR" sz="1700" dirty="0">
                <a:solidFill>
                  <a:srgbClr val="FFFFFF"/>
                </a:solidFill>
              </a:rPr>
              <a:t>Affichage épuré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5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E97875-DC65-4217-AF5B-76A603C4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Détails techniques</a:t>
            </a:r>
          </a:p>
        </p:txBody>
      </p:sp>
      <p:pic>
        <p:nvPicPr>
          <p:cNvPr id="8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D2FDC7D1-33AB-4FFD-8752-098E49FB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37" y="1560407"/>
            <a:ext cx="3856774" cy="1600561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7CE543C-1AE0-4CB7-95C7-5278525E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React</a:t>
            </a:r>
            <a:r>
              <a:rPr lang="fr-FR" dirty="0">
                <a:solidFill>
                  <a:srgbClr val="FFFFFF"/>
                </a:solidFill>
              </a:rPr>
              <a:t> Native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Basé sur du </a:t>
            </a:r>
            <a:r>
              <a:rPr lang="fr-FR" dirty="0" err="1">
                <a:solidFill>
                  <a:srgbClr val="FFFFFF"/>
                </a:solidFill>
              </a:rPr>
              <a:t>React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Compatibilité iOS et Android</a:t>
            </a:r>
          </a:p>
          <a:p>
            <a:r>
              <a:rPr lang="fr-FR" dirty="0" err="1">
                <a:solidFill>
                  <a:srgbClr val="FFFFFF"/>
                </a:solidFill>
              </a:rPr>
              <a:t>Redux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State manager</a:t>
            </a:r>
          </a:p>
          <a:p>
            <a:pPr lvl="1"/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0BBB29DF-4457-45D2-8C82-DE73A360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31" y="3464748"/>
            <a:ext cx="1588170" cy="15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8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DAC18-77F8-4A43-9353-6A20BE5E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B35FD-92A2-41E8-8B4E-A0AE55D4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Wordpress : </a:t>
            </a:r>
            <a:r>
              <a:rPr lang="fr-FR" u="sng" dirty="0">
                <a:hlinkClick r:id="rId2"/>
              </a:rPr>
              <a:t>https://fr.wordpress.com/</a:t>
            </a:r>
            <a:endParaRPr lang="fr-FR" dirty="0"/>
          </a:p>
          <a:p>
            <a:r>
              <a:rPr lang="fr-FR" dirty="0"/>
              <a:t>HTML : </a:t>
            </a:r>
            <a:r>
              <a:rPr lang="fr-FR" u="sng" dirty="0">
                <a:hlinkClick r:id="rId3"/>
              </a:rPr>
              <a:t>https://developer.mozilla.org/fr/docs/Web/HTML</a:t>
            </a:r>
          </a:p>
          <a:p>
            <a:r>
              <a:rPr lang="fr-FR" dirty="0"/>
              <a:t>CSS : </a:t>
            </a:r>
            <a:r>
              <a:rPr lang="fr-FR" u="sng" dirty="0">
                <a:hlinkClick r:id="rId4"/>
              </a:rPr>
              <a:t>https://developer.mozilla.org/fr/docs/Web/CSS</a:t>
            </a:r>
          </a:p>
          <a:p>
            <a:r>
              <a:rPr lang="fr-FR" dirty="0"/>
              <a:t>Javascript : </a:t>
            </a:r>
            <a:r>
              <a:rPr lang="fr-FR" dirty="0">
                <a:hlinkClick r:id="rId5"/>
              </a:rPr>
              <a:t>https://developer.mozilla.org/fr/docs/Web/JavaScript</a:t>
            </a:r>
          </a:p>
          <a:p>
            <a:r>
              <a:rPr lang="fr-FR" dirty="0"/>
              <a:t>React.js : </a:t>
            </a:r>
            <a:r>
              <a:rPr lang="fr-FR" u="sng" dirty="0">
                <a:hlinkClick r:id="rId6"/>
              </a:rPr>
              <a:t>https://reactjs.org/</a:t>
            </a:r>
          </a:p>
          <a:p>
            <a:r>
              <a:rPr lang="fr-FR" dirty="0"/>
              <a:t>Node.js : </a:t>
            </a:r>
            <a:r>
              <a:rPr lang="fr-FR" dirty="0">
                <a:hlinkClick r:id="rId7"/>
              </a:rPr>
              <a:t>https://nodejs.org/en/</a:t>
            </a:r>
            <a:endParaRPr lang="fr-FR" u="sng" dirty="0"/>
          </a:p>
          <a:p>
            <a:r>
              <a:rPr lang="fr-FR" dirty="0" err="1"/>
              <a:t>React</a:t>
            </a:r>
            <a:r>
              <a:rPr lang="fr-FR" dirty="0"/>
              <a:t> Native : </a:t>
            </a:r>
            <a:r>
              <a:rPr lang="fr-FR" u="sng" dirty="0">
                <a:hlinkClick r:id="rId8"/>
              </a:rPr>
              <a:t>https://facebook.github.io/react-native/</a:t>
            </a:r>
          </a:p>
          <a:p>
            <a:r>
              <a:rPr lang="fr-FR" dirty="0" err="1"/>
              <a:t>Redux</a:t>
            </a:r>
            <a:r>
              <a:rPr lang="fr-FR" dirty="0"/>
              <a:t> : </a:t>
            </a:r>
            <a:r>
              <a:rPr lang="fr-FR" dirty="0">
                <a:hlinkClick r:id="rId9"/>
              </a:rPr>
              <a:t>https://redux.js.org/</a:t>
            </a:r>
            <a:endParaRPr lang="fr-FR" u="sng"/>
          </a:p>
        </p:txBody>
      </p:sp>
    </p:spTree>
    <p:extLst>
      <p:ext uri="{BB962C8B-B14F-4D97-AF65-F5344CB8AC3E}">
        <p14:creationId xmlns:p14="http://schemas.microsoft.com/office/powerpoint/2010/main" val="252243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AE2C0-E399-460B-943B-BDA835B6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Annexes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9F754C-3C5E-4360-A48B-F43A74FA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Exemple d'idle games :</a:t>
            </a:r>
          </a:p>
          <a:p>
            <a:endParaRPr lang="fr-FR" dirty="0"/>
          </a:p>
          <a:p>
            <a:pPr lvl="1"/>
            <a:r>
              <a:rPr lang="fr-FR"/>
              <a:t>Cookie Clicker : </a:t>
            </a:r>
            <a:r>
              <a:rPr lang="fr-FR" dirty="0">
                <a:hlinkClick r:id="rId2"/>
              </a:rPr>
              <a:t>http://orteil.dashnet.org/cookieclicker/</a:t>
            </a:r>
            <a:endParaRPr lang="fr-FR" dirty="0"/>
          </a:p>
          <a:p>
            <a:pPr lvl="1"/>
            <a:r>
              <a:rPr lang="fr-FR"/>
              <a:t>Shark Game : </a:t>
            </a:r>
            <a:r>
              <a:rPr lang="fr-FR" dirty="0">
                <a:hlinkClick r:id="rId3"/>
              </a:rPr>
              <a:t>https://cirri.al/sharks/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69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Facet</vt:lpstr>
      <vt:lpstr>Mobile idle game</vt:lpstr>
      <vt:lpstr>Sommaire</vt:lpstr>
      <vt:lpstr>Expériences dans le web</vt:lpstr>
      <vt:lpstr>Objectifs</vt:lpstr>
      <vt:lpstr>Fonctionnalités du projet</vt:lpstr>
      <vt:lpstr>Détails techniques</vt:lpstr>
      <vt:lpstr>Documentation</vt:lpstr>
      <vt:lpstr>Annexes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359</cp:revision>
  <dcterms:created xsi:type="dcterms:W3CDTF">2014-09-12T02:18:09Z</dcterms:created>
  <dcterms:modified xsi:type="dcterms:W3CDTF">2018-11-23T17:13:05Z</dcterms:modified>
</cp:coreProperties>
</file>