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75" r:id="rId12"/>
    <p:sldId id="274" r:id="rId13"/>
    <p:sldId id="272" r:id="rId14"/>
    <p:sldId id="273" r:id="rId15"/>
    <p:sldId id="270" r:id="rId16"/>
    <p:sldId id="271" r:id="rId17"/>
    <p:sldId id="268" r:id="rId18"/>
    <p:sldId id="269" r:id="rId19"/>
    <p:sldId id="267" r:id="rId20"/>
    <p:sldId id="266" r:id="rId21"/>
    <p:sldId id="2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204af8dbf5f020" providerId="LiveId" clId="{4AF498D6-C3F7-4265-9176-421FE61E8BC8}"/>
    <pc:docChg chg="undo redo custSel addSld modSld modMainMaster">
      <pc:chgData name="" userId="e5204af8dbf5f020" providerId="LiveId" clId="{4AF498D6-C3F7-4265-9176-421FE61E8BC8}" dt="2022-10-19T14:49:55.730" v="2415" actId="1076"/>
      <pc:docMkLst>
        <pc:docMk/>
      </pc:docMkLst>
      <pc:sldChg chg="modSp add">
        <pc:chgData name="" userId="e5204af8dbf5f020" providerId="LiveId" clId="{4AF498D6-C3F7-4265-9176-421FE61E8BC8}" dt="2022-10-19T14:08:53.991" v="2392" actId="1076"/>
        <pc:sldMkLst>
          <pc:docMk/>
          <pc:sldMk cId="926538132" sldId="256"/>
        </pc:sldMkLst>
        <pc:spChg chg="mod">
          <ac:chgData name="" userId="e5204af8dbf5f020" providerId="LiveId" clId="{4AF498D6-C3F7-4265-9176-421FE61E8BC8}" dt="2022-10-19T14:08:53.991" v="2392" actId="1076"/>
          <ac:spMkLst>
            <pc:docMk/>
            <pc:sldMk cId="926538132" sldId="256"/>
            <ac:spMk id="2" creationId="{D1251239-888A-4F58-B5B8-4F5DF1AD8E20}"/>
          </ac:spMkLst>
        </pc:spChg>
        <pc:spChg chg="mod">
          <ac:chgData name="" userId="e5204af8dbf5f020" providerId="LiveId" clId="{4AF498D6-C3F7-4265-9176-421FE61E8BC8}" dt="2022-10-14T08:10:17.158" v="162" actId="1076"/>
          <ac:spMkLst>
            <pc:docMk/>
            <pc:sldMk cId="926538132" sldId="256"/>
            <ac:spMk id="3" creationId="{DDEE7740-68E5-4392-9057-A7E681F7AFDD}"/>
          </ac:spMkLst>
        </pc:spChg>
      </pc:sldChg>
      <pc:sldChg chg="addSp modSp add">
        <pc:chgData name="" userId="e5204af8dbf5f020" providerId="LiveId" clId="{4AF498D6-C3F7-4265-9176-421FE61E8BC8}" dt="2022-10-17T09:12:54.040" v="1287" actId="113"/>
        <pc:sldMkLst>
          <pc:docMk/>
          <pc:sldMk cId="3074113525" sldId="257"/>
        </pc:sldMkLst>
        <pc:spChg chg="mod">
          <ac:chgData name="" userId="e5204af8dbf5f020" providerId="LiveId" clId="{4AF498D6-C3F7-4265-9176-421FE61E8BC8}" dt="2022-10-17T02:31:45.700" v="536" actId="20577"/>
          <ac:spMkLst>
            <pc:docMk/>
            <pc:sldMk cId="3074113525" sldId="257"/>
            <ac:spMk id="2" creationId="{5B04D79C-B401-404D-81C8-51B8A28ED05C}"/>
          </ac:spMkLst>
        </pc:spChg>
        <pc:spChg chg="add mod">
          <ac:chgData name="" userId="e5204af8dbf5f020" providerId="LiveId" clId="{4AF498D6-C3F7-4265-9176-421FE61E8BC8}" dt="2022-10-17T09:12:54.040" v="1287" actId="113"/>
          <ac:spMkLst>
            <pc:docMk/>
            <pc:sldMk cId="3074113525" sldId="257"/>
            <ac:spMk id="3" creationId="{1A6EB05D-3274-48D1-B7C3-19FCB94C9F2A}"/>
          </ac:spMkLst>
        </pc:spChg>
      </pc:sldChg>
      <pc:sldChg chg="addSp modSp add">
        <pc:chgData name="" userId="e5204af8dbf5f020" providerId="LiveId" clId="{4AF498D6-C3F7-4265-9176-421FE61E8BC8}" dt="2022-10-14T08:13:11.501" v="313" actId="1076"/>
        <pc:sldMkLst>
          <pc:docMk/>
          <pc:sldMk cId="4120323224" sldId="258"/>
        </pc:sldMkLst>
        <pc:spChg chg="mod">
          <ac:chgData name="" userId="e5204af8dbf5f020" providerId="LiveId" clId="{4AF498D6-C3F7-4265-9176-421FE61E8BC8}" dt="2022-10-14T08:13:11.501" v="313" actId="1076"/>
          <ac:spMkLst>
            <pc:docMk/>
            <pc:sldMk cId="4120323224" sldId="258"/>
            <ac:spMk id="2" creationId="{3FAD0D08-45EE-4A61-A51B-4667727ECC6B}"/>
          </ac:spMkLst>
        </pc:spChg>
        <pc:spChg chg="add mod">
          <ac:chgData name="" userId="e5204af8dbf5f020" providerId="LiveId" clId="{4AF498D6-C3F7-4265-9176-421FE61E8BC8}" dt="2022-10-14T08:12:54.851" v="307" actId="1076"/>
          <ac:spMkLst>
            <pc:docMk/>
            <pc:sldMk cId="4120323224" sldId="258"/>
            <ac:spMk id="3" creationId="{4C68BF58-8AF0-43A1-9B6A-98358FDC82C9}"/>
          </ac:spMkLst>
        </pc:spChg>
      </pc:sldChg>
      <pc:sldChg chg="addSp modSp add">
        <pc:chgData name="" userId="e5204af8dbf5f020" providerId="LiveId" clId="{4AF498D6-C3F7-4265-9176-421FE61E8BC8}" dt="2022-10-17T09:12:58.520" v="1288"/>
        <pc:sldMkLst>
          <pc:docMk/>
          <pc:sldMk cId="3476918496" sldId="259"/>
        </pc:sldMkLst>
        <pc:spChg chg="mod">
          <ac:chgData name="" userId="e5204af8dbf5f020" providerId="LiveId" clId="{4AF498D6-C3F7-4265-9176-421FE61E8BC8}" dt="2022-10-17T07:59:02.851" v="792" actId="20577"/>
          <ac:spMkLst>
            <pc:docMk/>
            <pc:sldMk cId="3476918496" sldId="259"/>
            <ac:spMk id="2" creationId="{789207C8-9B7A-4D51-8F5C-6005608C57E4}"/>
          </ac:spMkLst>
        </pc:spChg>
        <pc:spChg chg="add">
          <ac:chgData name="" userId="e5204af8dbf5f020" providerId="LiveId" clId="{4AF498D6-C3F7-4265-9176-421FE61E8BC8}" dt="2022-10-17T09:12:58.520" v="1288"/>
          <ac:spMkLst>
            <pc:docMk/>
            <pc:sldMk cId="3476918496" sldId="259"/>
            <ac:spMk id="3" creationId="{3160974A-5CAD-4814-8C2F-A9DAA7B13D05}"/>
          </ac:spMkLst>
        </pc:spChg>
      </pc:sldChg>
      <pc:sldChg chg="addSp modSp add">
        <pc:chgData name="" userId="e5204af8dbf5f020" providerId="LiveId" clId="{4AF498D6-C3F7-4265-9176-421FE61E8BC8}" dt="2022-10-17T09:12:59.531" v="1289"/>
        <pc:sldMkLst>
          <pc:docMk/>
          <pc:sldMk cId="2655853042" sldId="260"/>
        </pc:sldMkLst>
        <pc:spChg chg="mod">
          <ac:chgData name="" userId="e5204af8dbf5f020" providerId="LiveId" clId="{4AF498D6-C3F7-4265-9176-421FE61E8BC8}" dt="2022-10-17T08:10:27.181" v="844" actId="20577"/>
          <ac:spMkLst>
            <pc:docMk/>
            <pc:sldMk cId="2655853042" sldId="260"/>
            <ac:spMk id="2" creationId="{82AC64A8-D53C-432B-9CBA-1AFE0D24377C}"/>
          </ac:spMkLst>
        </pc:spChg>
        <pc:spChg chg="add">
          <ac:chgData name="" userId="e5204af8dbf5f020" providerId="LiveId" clId="{4AF498D6-C3F7-4265-9176-421FE61E8BC8}" dt="2022-10-17T09:12:59.531" v="1289"/>
          <ac:spMkLst>
            <pc:docMk/>
            <pc:sldMk cId="2655853042" sldId="260"/>
            <ac:spMk id="3" creationId="{08C0CF46-6EDB-4A9D-8FFE-F1ACE8482A28}"/>
          </ac:spMkLst>
        </pc:spChg>
      </pc:sldChg>
      <pc:sldChg chg="addSp delSp modSp add setBg">
        <pc:chgData name="" userId="e5204af8dbf5f020" providerId="LiveId" clId="{4AF498D6-C3F7-4265-9176-421FE61E8BC8}" dt="2022-10-19T14:06:37.805" v="2304" actId="20577"/>
        <pc:sldMkLst>
          <pc:docMk/>
          <pc:sldMk cId="2279393952" sldId="261"/>
        </pc:sldMkLst>
        <pc:spChg chg="mod">
          <ac:chgData name="" userId="e5204af8dbf5f020" providerId="LiveId" clId="{4AF498D6-C3F7-4265-9176-421FE61E8BC8}" dt="2022-10-17T08:55:31.273" v="1002" actId="20577"/>
          <ac:spMkLst>
            <pc:docMk/>
            <pc:sldMk cId="2279393952" sldId="261"/>
            <ac:spMk id="2" creationId="{11190A92-145A-4122-BF58-69CE17D39D70}"/>
          </ac:spMkLst>
        </pc:spChg>
        <pc:spChg chg="add mod">
          <ac:chgData name="" userId="e5204af8dbf5f020" providerId="LiveId" clId="{4AF498D6-C3F7-4265-9176-421FE61E8BC8}" dt="2022-10-19T14:02:07.738" v="2224" actId="20577"/>
          <ac:spMkLst>
            <pc:docMk/>
            <pc:sldMk cId="2279393952" sldId="261"/>
            <ac:spMk id="3" creationId="{2D1FD435-353D-413E-893C-B07C0306C20D}"/>
          </ac:spMkLst>
        </pc:spChg>
        <pc:spChg chg="add del mod">
          <ac:chgData name="" userId="e5204af8dbf5f020" providerId="LiveId" clId="{4AF498D6-C3F7-4265-9176-421FE61E8BC8}" dt="2022-10-17T08:56:06.099" v="1020" actId="478"/>
          <ac:spMkLst>
            <pc:docMk/>
            <pc:sldMk cId="2279393952" sldId="261"/>
            <ac:spMk id="4" creationId="{84076D2D-1897-4F2D-B0C9-B21BCF5C8B9C}"/>
          </ac:spMkLst>
        </pc:spChg>
        <pc:spChg chg="add del mod">
          <ac:chgData name="" userId="e5204af8dbf5f020" providerId="LiveId" clId="{4AF498D6-C3F7-4265-9176-421FE61E8BC8}" dt="2022-10-17T08:56:07.035" v="1021" actId="478"/>
          <ac:spMkLst>
            <pc:docMk/>
            <pc:sldMk cId="2279393952" sldId="261"/>
            <ac:spMk id="5" creationId="{21FF496A-A51D-4CCE-AABF-6CFF8BBE6E73}"/>
          </ac:spMkLst>
        </pc:spChg>
        <pc:spChg chg="add del mod">
          <ac:chgData name="" userId="e5204af8dbf5f020" providerId="LiveId" clId="{4AF498D6-C3F7-4265-9176-421FE61E8BC8}" dt="2022-10-17T08:55:32.077" v="1004"/>
          <ac:spMkLst>
            <pc:docMk/>
            <pc:sldMk cId="2279393952" sldId="261"/>
            <ac:spMk id="6" creationId="{7F34734A-139E-4C11-BC04-56502C4CB5EC}"/>
          </ac:spMkLst>
        </pc:spChg>
        <pc:spChg chg="add mod">
          <ac:chgData name="" userId="e5204af8dbf5f020" providerId="LiveId" clId="{4AF498D6-C3F7-4265-9176-421FE61E8BC8}" dt="2022-10-19T14:04:29.074" v="2261" actId="20577"/>
          <ac:spMkLst>
            <pc:docMk/>
            <pc:sldMk cId="2279393952" sldId="261"/>
            <ac:spMk id="7" creationId="{401DBE46-AC3F-424E-8F8B-4EECCFB2AAEF}"/>
          </ac:spMkLst>
        </pc:spChg>
        <pc:spChg chg="add mod">
          <ac:chgData name="" userId="e5204af8dbf5f020" providerId="LiveId" clId="{4AF498D6-C3F7-4265-9176-421FE61E8BC8}" dt="2022-10-19T14:06:37.805" v="2304" actId="20577"/>
          <ac:spMkLst>
            <pc:docMk/>
            <pc:sldMk cId="2279393952" sldId="261"/>
            <ac:spMk id="8" creationId="{8C1B8016-A6CE-4F51-8116-0A4DAAE42A39}"/>
          </ac:spMkLst>
        </pc:spChg>
        <pc:spChg chg="add mod">
          <ac:chgData name="" userId="e5204af8dbf5f020" providerId="LiveId" clId="{4AF498D6-C3F7-4265-9176-421FE61E8BC8}" dt="2022-10-17T08:56:55.324" v="1035" actId="207"/>
          <ac:spMkLst>
            <pc:docMk/>
            <pc:sldMk cId="2279393952" sldId="261"/>
            <ac:spMk id="9" creationId="{79122AD0-6379-4875-82BE-A5A3054596AC}"/>
          </ac:spMkLst>
        </pc:spChg>
        <pc:spChg chg="add mod">
          <ac:chgData name="" userId="e5204af8dbf5f020" providerId="LiveId" clId="{4AF498D6-C3F7-4265-9176-421FE61E8BC8}" dt="2022-10-17T08:57:02.518" v="1037" actId="1076"/>
          <ac:spMkLst>
            <pc:docMk/>
            <pc:sldMk cId="2279393952" sldId="261"/>
            <ac:spMk id="10" creationId="{BFA6A045-532F-437A-AF97-C131BED38A74}"/>
          </ac:spMkLst>
        </pc:spChg>
        <pc:spChg chg="add">
          <ac:chgData name="" userId="e5204af8dbf5f020" providerId="LiveId" clId="{4AF498D6-C3F7-4265-9176-421FE61E8BC8}" dt="2022-10-17T09:13:00.542" v="1290"/>
          <ac:spMkLst>
            <pc:docMk/>
            <pc:sldMk cId="2279393952" sldId="261"/>
            <ac:spMk id="11" creationId="{775B6C90-D88A-46DB-95AE-BC4AD9AB1705}"/>
          </ac:spMkLst>
        </pc:spChg>
      </pc:sldChg>
      <pc:sldChg chg="addSp modSp add setBg">
        <pc:chgData name="" userId="e5204af8dbf5f020" providerId="LiveId" clId="{4AF498D6-C3F7-4265-9176-421FE61E8BC8}" dt="2022-10-17T09:13:02.104" v="1291"/>
        <pc:sldMkLst>
          <pc:docMk/>
          <pc:sldMk cId="2416529566" sldId="262"/>
        </pc:sldMkLst>
        <pc:spChg chg="mod">
          <ac:chgData name="" userId="e5204af8dbf5f020" providerId="LiveId" clId="{4AF498D6-C3F7-4265-9176-421FE61E8BC8}" dt="2022-10-17T09:01:57.707" v="1089" actId="20577"/>
          <ac:spMkLst>
            <pc:docMk/>
            <pc:sldMk cId="2416529566" sldId="262"/>
            <ac:spMk id="2" creationId="{8160400D-BB21-437D-B36F-A076B2481319}"/>
          </ac:spMkLst>
        </pc:spChg>
        <pc:spChg chg="add">
          <ac:chgData name="" userId="e5204af8dbf5f020" providerId="LiveId" clId="{4AF498D6-C3F7-4265-9176-421FE61E8BC8}" dt="2022-10-17T09:13:02.104" v="1291"/>
          <ac:spMkLst>
            <pc:docMk/>
            <pc:sldMk cId="2416529566" sldId="262"/>
            <ac:spMk id="4" creationId="{9F7B7957-1D7B-46DA-86B9-7757A99C7C71}"/>
          </ac:spMkLst>
        </pc:spChg>
        <pc:picChg chg="add mod modCrop">
          <ac:chgData name="" userId="e5204af8dbf5f020" providerId="LiveId" clId="{4AF498D6-C3F7-4265-9176-421FE61E8BC8}" dt="2022-10-17T09:01:48.034" v="1088" actId="1076"/>
          <ac:picMkLst>
            <pc:docMk/>
            <pc:sldMk cId="2416529566" sldId="262"/>
            <ac:picMk id="3" creationId="{64ABA5BA-C273-463B-B25B-2406C03D714D}"/>
          </ac:picMkLst>
        </pc:picChg>
      </pc:sldChg>
      <pc:sldChg chg="addSp delSp modSp add">
        <pc:chgData name="" userId="e5204af8dbf5f020" providerId="LiveId" clId="{4AF498D6-C3F7-4265-9176-421FE61E8BC8}" dt="2022-10-17T09:13:03.396" v="1292"/>
        <pc:sldMkLst>
          <pc:docMk/>
          <pc:sldMk cId="2194026366" sldId="263"/>
        </pc:sldMkLst>
        <pc:spChg chg="mod">
          <ac:chgData name="" userId="e5204af8dbf5f020" providerId="LiveId" clId="{4AF498D6-C3F7-4265-9176-421FE61E8BC8}" dt="2022-10-17T09:11:14.648" v="1237" actId="20577"/>
          <ac:spMkLst>
            <pc:docMk/>
            <pc:sldMk cId="2194026366" sldId="263"/>
            <ac:spMk id="2" creationId="{74CEB53A-E4DB-4FE7-BB2A-36FF79F3E5FA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5" creationId="{06268608-9D71-4422-A596-BC6A86EF0927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6" creationId="{91719244-831F-45A6-9CE8-34A24149DCB0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7" creationId="{686395DB-7714-4F40-B951-50640E07208E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8" creationId="{A91A54BF-9F0E-4160-878A-23EBD082BF65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9" creationId="{C7A38DA9-8F80-41A4-BF0D-5376BBDC5EB7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0" creationId="{4A8A3574-2F2B-48A0-AFF2-3288A5998E0D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1" creationId="{07A4929B-D6EE-48D2-9207-C86269431C0E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2" creationId="{0EFA80EA-0334-43A2-8C7E-1C000D915ACF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3" creationId="{723211D2-FC6C-4003-9CC4-EEE0F941A162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4" creationId="{F2E0790F-0A03-413A-8025-4F67FCF7F1DD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5" creationId="{7F73296B-D7B4-4B6F-9CD0-534FBE9BE3CE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6" creationId="{FC780BEE-39AD-4A46-BA4A-3435A770B1D6}"/>
          </ac:spMkLst>
        </pc:spChg>
        <pc:spChg chg="add mod">
          <ac:chgData name="" userId="e5204af8dbf5f020" providerId="LiveId" clId="{4AF498D6-C3F7-4265-9176-421FE61E8BC8}" dt="2022-10-17T09:09:27.885" v="1218" actId="164"/>
          <ac:spMkLst>
            <pc:docMk/>
            <pc:sldMk cId="2194026366" sldId="263"/>
            <ac:spMk id="17" creationId="{1054ECF2-89BC-40DC-8DCD-59D162209130}"/>
          </ac:spMkLst>
        </pc:spChg>
        <pc:spChg chg="add del mod">
          <ac:chgData name="" userId="e5204af8dbf5f020" providerId="LiveId" clId="{4AF498D6-C3F7-4265-9176-421FE61E8BC8}" dt="2022-10-17T09:05:59.526" v="1153" actId="478"/>
          <ac:spMkLst>
            <pc:docMk/>
            <pc:sldMk cId="2194026366" sldId="263"/>
            <ac:spMk id="18" creationId="{BAB59A9F-1393-4586-9FA1-37D5EED18D02}"/>
          </ac:spMkLst>
        </pc:spChg>
        <pc:spChg chg="add">
          <ac:chgData name="" userId="e5204af8dbf5f020" providerId="LiveId" clId="{4AF498D6-C3F7-4265-9176-421FE61E8BC8}" dt="2022-10-17T09:13:03.396" v="1292"/>
          <ac:spMkLst>
            <pc:docMk/>
            <pc:sldMk cId="2194026366" sldId="263"/>
            <ac:spMk id="60" creationId="{3FA7D470-D717-4576-812D-6427BB44EBEE}"/>
          </ac:spMkLst>
        </pc:spChg>
        <pc:grpChg chg="add mod">
          <ac:chgData name="" userId="e5204af8dbf5f020" providerId="LiveId" clId="{4AF498D6-C3F7-4265-9176-421FE61E8BC8}" dt="2022-10-17T09:09:35.683" v="1219" actId="1076"/>
          <ac:grpSpMkLst>
            <pc:docMk/>
            <pc:sldMk cId="2194026366" sldId="263"/>
            <ac:grpSpMk id="59" creationId="{698D1D5F-B23A-4C63-99DC-955FE53A8710}"/>
          </ac:grpSpMkLst>
        </pc:grpChg>
        <pc:picChg chg="add mod">
          <ac:chgData name="" userId="e5204af8dbf5f020" providerId="LiveId" clId="{4AF498D6-C3F7-4265-9176-421FE61E8BC8}" dt="2022-10-17T09:02:09.854" v="1093" actId="1076"/>
          <ac:picMkLst>
            <pc:docMk/>
            <pc:sldMk cId="2194026366" sldId="263"/>
            <ac:picMk id="3" creationId="{5F92EEC7-365F-4ADF-A6FB-E56071800EE6}"/>
          </ac:picMkLst>
        </pc:picChg>
        <pc:picChg chg="add del mod">
          <ac:chgData name="" userId="e5204af8dbf5f020" providerId="LiveId" clId="{4AF498D6-C3F7-4265-9176-421FE61E8BC8}" dt="2022-10-17T09:09:07.018" v="1217" actId="478"/>
          <ac:picMkLst>
            <pc:docMk/>
            <pc:sldMk cId="2194026366" sldId="263"/>
            <ac:picMk id="4" creationId="{DF385C1D-74F9-41B8-9C1C-4FDD16FC86C5}"/>
          </ac:picMkLst>
        </pc:pic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0" creationId="{13BC344E-0434-48DB-A503-AD3A6F428B56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1" creationId="{781FE5EB-15D1-4A7F-B2DA-B1C9430FBF7A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2" creationId="{3FDB76B1-36DD-4350-BA4A-00EDFEAD607D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3" creationId="{65EEB6C3-9AA1-43F8-AECE-EAACFF62A031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4" creationId="{EA3522B2-6B3B-4899-8B07-F2532F1C605E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5" creationId="{FF94F24A-11FC-4D31-B6A8-BD42D5091B69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6" creationId="{3D313CCD-49CE-451C-A91F-E767FE812C97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7" creationId="{6407445B-0776-451A-BD8A-5C22A01C3568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8" creationId="{838532CF-1876-4734-A9AD-0F79EB99EB29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29" creationId="{474FDA02-84CC-4907-B95C-772157005D3F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30" creationId="{D9C0F799-2DC2-4692-91D1-CAB6A434FCF8}"/>
          </ac:cxnSpMkLst>
        </pc:cxnChg>
        <pc:cxnChg chg="add mod">
          <ac:chgData name="" userId="e5204af8dbf5f020" providerId="LiveId" clId="{4AF498D6-C3F7-4265-9176-421FE61E8BC8}" dt="2022-10-17T09:09:27.885" v="1218" actId="164"/>
          <ac:cxnSpMkLst>
            <pc:docMk/>
            <pc:sldMk cId="2194026366" sldId="263"/>
            <ac:cxnSpMk id="31" creationId="{AAAC5397-36D0-4334-9A4A-2835B5FC5A11}"/>
          </ac:cxnSpMkLst>
        </pc:cxnChg>
        <pc:cxnChg chg="add del">
          <ac:chgData name="" userId="e5204af8dbf5f020" providerId="LiveId" clId="{4AF498D6-C3F7-4265-9176-421FE61E8BC8}" dt="2022-10-17T09:07:20.339" v="1197" actId="478"/>
          <ac:cxnSpMkLst>
            <pc:docMk/>
            <pc:sldMk cId="2194026366" sldId="263"/>
            <ac:cxnSpMk id="32" creationId="{9B0D9EAC-1C7F-495E-A2EB-934127886D2A}"/>
          </ac:cxnSpMkLst>
        </pc:cxnChg>
        <pc:cxnChg chg="add del">
          <ac:chgData name="" userId="e5204af8dbf5f020" providerId="LiveId" clId="{4AF498D6-C3F7-4265-9176-421FE61E8BC8}" dt="2022-10-17T09:07:19.777" v="1196" actId="478"/>
          <ac:cxnSpMkLst>
            <pc:docMk/>
            <pc:sldMk cId="2194026366" sldId="263"/>
            <ac:cxnSpMk id="33" creationId="{49676932-8E10-4219-9DC4-9214ECCA8DC6}"/>
          </ac:cxnSpMkLst>
        </pc:cxnChg>
        <pc:cxnChg chg="add del">
          <ac:chgData name="" userId="e5204af8dbf5f020" providerId="LiveId" clId="{4AF498D6-C3F7-4265-9176-421FE61E8BC8}" dt="2022-10-17T09:07:19.350" v="1195" actId="478"/>
          <ac:cxnSpMkLst>
            <pc:docMk/>
            <pc:sldMk cId="2194026366" sldId="263"/>
            <ac:cxnSpMk id="34" creationId="{A7D19C77-1509-462B-801D-100B7666F46D}"/>
          </ac:cxnSpMkLst>
        </pc:cxnChg>
        <pc:cxnChg chg="add del">
          <ac:chgData name="" userId="e5204af8dbf5f020" providerId="LiveId" clId="{4AF498D6-C3F7-4265-9176-421FE61E8BC8}" dt="2022-10-17T09:07:18.713" v="1194" actId="478"/>
          <ac:cxnSpMkLst>
            <pc:docMk/>
            <pc:sldMk cId="2194026366" sldId="263"/>
            <ac:cxnSpMk id="35" creationId="{DB865108-191D-4630-8504-41F56FCB188A}"/>
          </ac:cxnSpMkLst>
        </pc:cxnChg>
        <pc:cxnChg chg="add del">
          <ac:chgData name="" userId="e5204af8dbf5f020" providerId="LiveId" clId="{4AF498D6-C3F7-4265-9176-421FE61E8BC8}" dt="2022-10-17T09:07:17.791" v="1193" actId="478"/>
          <ac:cxnSpMkLst>
            <pc:docMk/>
            <pc:sldMk cId="2194026366" sldId="263"/>
            <ac:cxnSpMk id="36" creationId="{846099A4-0BB8-4A02-B191-E27A4FCA6D65}"/>
          </ac:cxnSpMkLst>
        </pc:cxnChg>
      </pc:sldChg>
      <pc:sldChg chg="addSp modSp add">
        <pc:chgData name="" userId="e5204af8dbf5f020" providerId="LiveId" clId="{4AF498D6-C3F7-4265-9176-421FE61E8BC8}" dt="2022-10-19T14:06:29.692" v="2302" actId="1036"/>
        <pc:sldMkLst>
          <pc:docMk/>
          <pc:sldMk cId="330483400" sldId="264"/>
        </pc:sldMkLst>
        <pc:spChg chg="mod">
          <ac:chgData name="" userId="e5204af8dbf5f020" providerId="LiveId" clId="{4AF498D6-C3F7-4265-9176-421FE61E8BC8}" dt="2022-10-19T12:43:49.763" v="2150" actId="2711"/>
          <ac:spMkLst>
            <pc:docMk/>
            <pc:sldMk cId="330483400" sldId="264"/>
            <ac:spMk id="2" creationId="{84467818-42DB-41D7-B7F6-13A988CBE74C}"/>
          </ac:spMkLst>
        </pc:spChg>
        <pc:spChg chg="add mod">
          <ac:chgData name="" userId="e5204af8dbf5f020" providerId="LiveId" clId="{4AF498D6-C3F7-4265-9176-421FE61E8BC8}" dt="2022-10-19T14:06:29.692" v="2302" actId="1036"/>
          <ac:spMkLst>
            <pc:docMk/>
            <pc:sldMk cId="330483400" sldId="264"/>
            <ac:spMk id="3" creationId="{DDE78081-EB67-488C-A30D-4F37AF19BCCC}"/>
          </ac:spMkLst>
        </pc:spChg>
      </pc:sldChg>
      <pc:sldChg chg="addSp modSp add">
        <pc:chgData name="" userId="e5204af8dbf5f020" providerId="LiveId" clId="{4AF498D6-C3F7-4265-9176-421FE61E8BC8}" dt="2022-10-19T14:49:55.730" v="2415" actId="1076"/>
        <pc:sldMkLst>
          <pc:docMk/>
          <pc:sldMk cId="2369034823" sldId="265"/>
        </pc:sldMkLst>
        <pc:spChg chg="mod">
          <ac:chgData name="" userId="e5204af8dbf5f020" providerId="LiveId" clId="{4AF498D6-C3F7-4265-9176-421FE61E8BC8}" dt="2022-10-19T12:44:04.857" v="2156" actId="20577"/>
          <ac:spMkLst>
            <pc:docMk/>
            <pc:sldMk cId="2369034823" sldId="265"/>
            <ac:spMk id="2" creationId="{1C5783B0-665F-4212-AE2B-2C37B03D4F84}"/>
          </ac:spMkLst>
        </pc:spChg>
        <pc:spChg chg="add mod">
          <ac:chgData name="" userId="e5204af8dbf5f020" providerId="LiveId" clId="{4AF498D6-C3F7-4265-9176-421FE61E8BC8}" dt="2022-10-19T14:49:55.730" v="2415" actId="1076"/>
          <ac:spMkLst>
            <pc:docMk/>
            <pc:sldMk cId="2369034823" sldId="265"/>
            <ac:spMk id="4" creationId="{465092C6-60F6-4D17-B589-E42F6ADF540A}"/>
          </ac:spMkLst>
        </pc:spChg>
        <pc:spChg chg="add">
          <ac:chgData name="" userId="e5204af8dbf5f020" providerId="LiveId" clId="{4AF498D6-C3F7-4265-9176-421FE61E8BC8}" dt="2022-10-19T14:06:48.904" v="2305"/>
          <ac:spMkLst>
            <pc:docMk/>
            <pc:sldMk cId="2369034823" sldId="265"/>
            <ac:spMk id="5" creationId="{F8BD29DA-879A-476A-B8C3-EE8F7BF1F25E}"/>
          </ac:spMkLst>
        </pc:spChg>
        <pc:graphicFrameChg chg="add mod modGraphic">
          <ac:chgData name="" userId="e5204af8dbf5f020" providerId="LiveId" clId="{4AF498D6-C3F7-4265-9176-421FE61E8BC8}" dt="2022-10-17T09:19:18.440" v="1361" actId="14734"/>
          <ac:graphicFrameMkLst>
            <pc:docMk/>
            <pc:sldMk cId="2369034823" sldId="265"/>
            <ac:graphicFrameMk id="3" creationId="{C242931A-CB32-472F-92A5-C2D304C08B00}"/>
          </ac:graphicFrameMkLst>
        </pc:graphicFrameChg>
      </pc:sldChg>
      <pc:sldChg chg="modSp add">
        <pc:chgData name="" userId="e5204af8dbf5f020" providerId="LiveId" clId="{4AF498D6-C3F7-4265-9176-421FE61E8BC8}" dt="2022-10-19T14:08:18.420" v="2389" actId="20577"/>
        <pc:sldMkLst>
          <pc:docMk/>
          <pc:sldMk cId="2174178648" sldId="266"/>
        </pc:sldMkLst>
        <pc:spChg chg="mod">
          <ac:chgData name="" userId="e5204af8dbf5f020" providerId="LiveId" clId="{4AF498D6-C3F7-4265-9176-421FE61E8BC8}" dt="2022-10-17T09:29:55.818" v="1436" actId="115"/>
          <ac:spMkLst>
            <pc:docMk/>
            <pc:sldMk cId="2174178648" sldId="266"/>
            <ac:spMk id="2" creationId="{DA4A7845-9FC4-43B2-9801-829441189C00}"/>
          </ac:spMkLst>
        </pc:spChg>
        <pc:spChg chg="mod">
          <ac:chgData name="" userId="e5204af8dbf5f020" providerId="LiveId" clId="{4AF498D6-C3F7-4265-9176-421FE61E8BC8}" dt="2022-10-19T14:08:18.420" v="2389" actId="20577"/>
          <ac:spMkLst>
            <pc:docMk/>
            <pc:sldMk cId="2174178648" sldId="266"/>
            <ac:spMk id="3" creationId="{D3B29B9E-7037-4966-8C59-E933C187220C}"/>
          </ac:spMkLst>
        </pc:spChg>
      </pc:sldChg>
      <pc:sldChg chg="modSp add">
        <pc:chgData name="" userId="e5204af8dbf5f020" providerId="LiveId" clId="{4AF498D6-C3F7-4265-9176-421FE61E8BC8}" dt="2022-10-19T14:08:06.273" v="2375"/>
        <pc:sldMkLst>
          <pc:docMk/>
          <pc:sldMk cId="770028657" sldId="267"/>
        </pc:sldMkLst>
        <pc:spChg chg="mod">
          <ac:chgData name="" userId="e5204af8dbf5f020" providerId="LiveId" clId="{4AF498D6-C3F7-4265-9176-421FE61E8BC8}" dt="2022-10-19T08:04:28.023" v="1482" actId="27636"/>
          <ac:spMkLst>
            <pc:docMk/>
            <pc:sldMk cId="770028657" sldId="267"/>
            <ac:spMk id="2" creationId="{3246246F-AD9A-4FA7-A35E-FD33CF3F1578}"/>
          </ac:spMkLst>
        </pc:spChg>
        <pc:spChg chg="mod">
          <ac:chgData name="" userId="e5204af8dbf5f020" providerId="LiveId" clId="{4AF498D6-C3F7-4265-9176-421FE61E8BC8}" dt="2022-10-19T14:08:06.273" v="2375"/>
          <ac:spMkLst>
            <pc:docMk/>
            <pc:sldMk cId="770028657" sldId="267"/>
            <ac:spMk id="3" creationId="{71AD1FF2-3A1D-4AE6-B320-BD72275EFE84}"/>
          </ac:spMkLst>
        </pc:spChg>
      </pc:sldChg>
      <pc:sldChg chg="addSp modSp add">
        <pc:chgData name="" userId="e5204af8dbf5f020" providerId="LiveId" clId="{4AF498D6-C3F7-4265-9176-421FE61E8BC8}" dt="2022-10-19T14:08:00.207" v="2373"/>
        <pc:sldMkLst>
          <pc:docMk/>
          <pc:sldMk cId="1227123145" sldId="268"/>
        </pc:sldMkLst>
        <pc:spChg chg="mod">
          <ac:chgData name="" userId="e5204af8dbf5f020" providerId="LiveId" clId="{4AF498D6-C3F7-4265-9176-421FE61E8BC8}" dt="2022-10-19T08:13:19.733" v="1484"/>
          <ac:spMkLst>
            <pc:docMk/>
            <pc:sldMk cId="1227123145" sldId="268"/>
            <ac:spMk id="2" creationId="{69B2EBBE-206F-4BD1-BD90-55D8A9F5DC02}"/>
          </ac:spMkLst>
        </pc:spChg>
        <pc:spChg chg="mod">
          <ac:chgData name="" userId="e5204af8dbf5f020" providerId="LiveId" clId="{4AF498D6-C3F7-4265-9176-421FE61E8BC8}" dt="2022-10-19T14:08:00.207" v="2373"/>
          <ac:spMkLst>
            <pc:docMk/>
            <pc:sldMk cId="1227123145" sldId="268"/>
            <ac:spMk id="3" creationId="{9C963F05-84A8-4E75-922F-301094527DB2}"/>
          </ac:spMkLst>
        </pc:spChg>
        <pc:spChg chg="add mod">
          <ac:chgData name="" userId="e5204af8dbf5f020" providerId="LiveId" clId="{4AF498D6-C3F7-4265-9176-421FE61E8BC8}" dt="2022-10-19T08:14:22.703" v="1496" actId="20577"/>
          <ac:spMkLst>
            <pc:docMk/>
            <pc:sldMk cId="1227123145" sldId="268"/>
            <ac:spMk id="5" creationId="{C849DAE6-050F-47FC-BF52-CC68696DD8AD}"/>
          </ac:spMkLst>
        </pc:spChg>
        <pc:picChg chg="add mod">
          <ac:chgData name="" userId="e5204af8dbf5f020" providerId="LiveId" clId="{4AF498D6-C3F7-4265-9176-421FE61E8BC8}" dt="2022-10-19T08:13:34.743" v="1489" actId="14100"/>
          <ac:picMkLst>
            <pc:docMk/>
            <pc:sldMk cId="1227123145" sldId="268"/>
            <ac:picMk id="4" creationId="{2A1C2C1C-B402-4565-BCC6-A5FAA6C14FDF}"/>
          </ac:picMkLst>
        </pc:picChg>
      </pc:sldChg>
      <pc:sldChg chg="addSp delSp modSp add">
        <pc:chgData name="" userId="e5204af8dbf5f020" providerId="LiveId" clId="{4AF498D6-C3F7-4265-9176-421FE61E8BC8}" dt="2022-10-19T14:08:03.626" v="2374"/>
        <pc:sldMkLst>
          <pc:docMk/>
          <pc:sldMk cId="653769690" sldId="269"/>
        </pc:sldMkLst>
        <pc:spChg chg="del">
          <ac:chgData name="" userId="e5204af8dbf5f020" providerId="LiveId" clId="{4AF498D6-C3F7-4265-9176-421FE61E8BC8}" dt="2022-10-19T08:14:47.136" v="1501"/>
          <ac:spMkLst>
            <pc:docMk/>
            <pc:sldMk cId="653769690" sldId="269"/>
            <ac:spMk id="2" creationId="{9222DE65-289C-432D-B811-4E7A5491D545}"/>
          </ac:spMkLst>
        </pc:spChg>
        <pc:spChg chg="mod">
          <ac:chgData name="" userId="e5204af8dbf5f020" providerId="LiveId" clId="{4AF498D6-C3F7-4265-9176-421FE61E8BC8}" dt="2022-10-19T14:08:03.626" v="2374"/>
          <ac:spMkLst>
            <pc:docMk/>
            <pc:sldMk cId="653769690" sldId="269"/>
            <ac:spMk id="3" creationId="{F3397741-035D-47C3-B489-FA00ACE16441}"/>
          </ac:spMkLst>
        </pc:spChg>
        <pc:spChg chg="add mod">
          <ac:chgData name="" userId="e5204af8dbf5f020" providerId="LiveId" clId="{4AF498D6-C3F7-4265-9176-421FE61E8BC8}" dt="2022-10-19T08:18:09.733" v="1511" actId="20577"/>
          <ac:spMkLst>
            <pc:docMk/>
            <pc:sldMk cId="653769690" sldId="269"/>
            <ac:spMk id="4" creationId="{9488ADF7-EB98-4716-9FFC-CDD39EB0CDD8}"/>
          </ac:spMkLst>
        </pc:spChg>
        <pc:spChg chg="add mod">
          <ac:chgData name="" userId="e5204af8dbf5f020" providerId="LiveId" clId="{4AF498D6-C3F7-4265-9176-421FE61E8BC8}" dt="2022-10-19T08:18:15.672" v="1512" actId="1076"/>
          <ac:spMkLst>
            <pc:docMk/>
            <pc:sldMk cId="653769690" sldId="269"/>
            <ac:spMk id="5" creationId="{08A1EE04-818F-4271-8F71-C5E6486FE896}"/>
          </ac:spMkLst>
        </pc:spChg>
      </pc:sldChg>
      <pc:sldChg chg="modSp add">
        <pc:chgData name="" userId="e5204af8dbf5f020" providerId="LiveId" clId="{4AF498D6-C3F7-4265-9176-421FE61E8BC8}" dt="2022-10-19T14:07:52.783" v="2371" actId="20577"/>
        <pc:sldMkLst>
          <pc:docMk/>
          <pc:sldMk cId="3654346444" sldId="270"/>
        </pc:sldMkLst>
        <pc:spChg chg="mod">
          <ac:chgData name="" userId="e5204af8dbf5f020" providerId="LiveId" clId="{4AF498D6-C3F7-4265-9176-421FE61E8BC8}" dt="2022-10-19T08:30:27.615" v="1603" actId="20577"/>
          <ac:spMkLst>
            <pc:docMk/>
            <pc:sldMk cId="3654346444" sldId="270"/>
            <ac:spMk id="2" creationId="{C859777E-ADA1-434D-8D5E-A936A30842AC}"/>
          </ac:spMkLst>
        </pc:spChg>
        <pc:spChg chg="mod">
          <ac:chgData name="" userId="e5204af8dbf5f020" providerId="LiveId" clId="{4AF498D6-C3F7-4265-9176-421FE61E8BC8}" dt="2022-10-19T14:07:52.783" v="2371" actId="20577"/>
          <ac:spMkLst>
            <pc:docMk/>
            <pc:sldMk cId="3654346444" sldId="270"/>
            <ac:spMk id="3" creationId="{3141CC32-9DD7-4B7F-884C-887774250BF2}"/>
          </ac:spMkLst>
        </pc:spChg>
      </pc:sldChg>
      <pc:sldChg chg="addSp modSp add">
        <pc:chgData name="" userId="e5204af8dbf5f020" providerId="LiveId" clId="{4AF498D6-C3F7-4265-9176-421FE61E8BC8}" dt="2022-10-19T14:07:57.453" v="2372"/>
        <pc:sldMkLst>
          <pc:docMk/>
          <pc:sldMk cId="994440778" sldId="271"/>
        </pc:sldMkLst>
        <pc:spChg chg="mod">
          <ac:chgData name="" userId="e5204af8dbf5f020" providerId="LiveId" clId="{4AF498D6-C3F7-4265-9176-421FE61E8BC8}" dt="2022-10-19T14:07:57.453" v="2372"/>
          <ac:spMkLst>
            <pc:docMk/>
            <pc:sldMk cId="994440778" sldId="271"/>
            <ac:spMk id="3" creationId="{71AB3C81-ED70-4BCE-8320-F3E0A4ECF1EC}"/>
          </ac:spMkLst>
        </pc:spChg>
        <pc:spChg chg="add mod">
          <ac:chgData name="" userId="e5204af8dbf5f020" providerId="LiveId" clId="{4AF498D6-C3F7-4265-9176-421FE61E8BC8}" dt="2022-10-19T08:27:10.884" v="1601" actId="20577"/>
          <ac:spMkLst>
            <pc:docMk/>
            <pc:sldMk cId="994440778" sldId="271"/>
            <ac:spMk id="4" creationId="{7D53E477-0218-48D6-A3E3-4519BC0F1301}"/>
          </ac:spMkLst>
        </pc:spChg>
      </pc:sldChg>
      <pc:sldChg chg="addSp modSp add">
        <pc:chgData name="" userId="e5204af8dbf5f020" providerId="LiveId" clId="{4AF498D6-C3F7-4265-9176-421FE61E8BC8}" dt="2022-10-19T14:07:31.971" v="2344" actId="20577"/>
        <pc:sldMkLst>
          <pc:docMk/>
          <pc:sldMk cId="4232815497" sldId="272"/>
        </pc:sldMkLst>
        <pc:spChg chg="mod">
          <ac:chgData name="" userId="e5204af8dbf5f020" providerId="LiveId" clId="{4AF498D6-C3F7-4265-9176-421FE61E8BC8}" dt="2022-10-19T09:19:15.535" v="1651" actId="255"/>
          <ac:spMkLst>
            <pc:docMk/>
            <pc:sldMk cId="4232815497" sldId="272"/>
            <ac:spMk id="2" creationId="{017E3A42-D5D9-4986-A59D-AE850B77D8DD}"/>
          </ac:spMkLst>
        </pc:spChg>
        <pc:spChg chg="mod">
          <ac:chgData name="" userId="e5204af8dbf5f020" providerId="LiveId" clId="{4AF498D6-C3F7-4265-9176-421FE61E8BC8}" dt="2022-10-19T14:07:31.971" v="2344" actId="20577"/>
          <ac:spMkLst>
            <pc:docMk/>
            <pc:sldMk cId="4232815497" sldId="272"/>
            <ac:spMk id="3" creationId="{B13E2238-8FD1-4969-92C5-263AC3D87762}"/>
          </ac:spMkLst>
        </pc:spChg>
        <pc:spChg chg="add mod">
          <ac:chgData name="" userId="e5204af8dbf5f020" providerId="LiveId" clId="{4AF498D6-C3F7-4265-9176-421FE61E8BC8}" dt="2022-10-19T09:24:09.602" v="1652" actId="1076"/>
          <ac:spMkLst>
            <pc:docMk/>
            <pc:sldMk cId="4232815497" sldId="272"/>
            <ac:spMk id="5" creationId="{720B0874-5837-4067-8116-0B5E3AB7A74E}"/>
          </ac:spMkLst>
        </pc:spChg>
        <pc:spChg chg="add mod">
          <ac:chgData name="" userId="e5204af8dbf5f020" providerId="LiveId" clId="{4AF498D6-C3F7-4265-9176-421FE61E8BC8}" dt="2022-10-19T09:24:12.857" v="1653" actId="1076"/>
          <ac:spMkLst>
            <pc:docMk/>
            <pc:sldMk cId="4232815497" sldId="272"/>
            <ac:spMk id="6" creationId="{537D85AC-4AAD-41C8-9881-20C8510E062C}"/>
          </ac:spMkLst>
        </pc:spChg>
        <pc:picChg chg="add mod">
          <ac:chgData name="" userId="e5204af8dbf5f020" providerId="LiveId" clId="{4AF498D6-C3F7-4265-9176-421FE61E8BC8}" dt="2022-10-19T11:30:55.855" v="1952" actId="1076"/>
          <ac:picMkLst>
            <pc:docMk/>
            <pc:sldMk cId="4232815497" sldId="272"/>
            <ac:picMk id="4" creationId="{6184E1F8-D483-4D31-A67D-FB60AFEBCD99}"/>
          </ac:picMkLst>
        </pc:picChg>
      </pc:sldChg>
      <pc:sldChg chg="addSp delSp modSp add">
        <pc:chgData name="" userId="e5204af8dbf5f020" providerId="LiveId" clId="{4AF498D6-C3F7-4265-9176-421FE61E8BC8}" dt="2022-10-19T14:07:38.625" v="2345"/>
        <pc:sldMkLst>
          <pc:docMk/>
          <pc:sldMk cId="4031754799" sldId="273"/>
        </pc:sldMkLst>
        <pc:spChg chg="del">
          <ac:chgData name="" userId="e5204af8dbf5f020" providerId="LiveId" clId="{4AF498D6-C3F7-4265-9176-421FE61E8BC8}" dt="2022-10-19T09:00:05.705" v="1620" actId="478"/>
          <ac:spMkLst>
            <pc:docMk/>
            <pc:sldMk cId="4031754799" sldId="273"/>
            <ac:spMk id="2" creationId="{6BFE09FF-26BF-44EA-95E3-4459CB904716}"/>
          </ac:spMkLst>
        </pc:spChg>
        <pc:spChg chg="mod">
          <ac:chgData name="" userId="e5204af8dbf5f020" providerId="LiveId" clId="{4AF498D6-C3F7-4265-9176-421FE61E8BC8}" dt="2022-10-19T14:07:38.625" v="2345"/>
          <ac:spMkLst>
            <pc:docMk/>
            <pc:sldMk cId="4031754799" sldId="273"/>
            <ac:spMk id="3" creationId="{D815DB6D-FFB3-4856-A4F9-079A9BF2E466}"/>
          </ac:spMkLst>
        </pc:spChg>
        <pc:spChg chg="add del mod">
          <ac:chgData name="" userId="e5204af8dbf5f020" providerId="LiveId" clId="{4AF498D6-C3F7-4265-9176-421FE61E8BC8}" dt="2022-10-19T09:00:03.281" v="1618"/>
          <ac:spMkLst>
            <pc:docMk/>
            <pc:sldMk cId="4031754799" sldId="273"/>
            <ac:spMk id="4" creationId="{4B022C93-9C9B-4E5C-8CFC-23066A8DCB9C}"/>
          </ac:spMkLst>
        </pc:spChg>
        <pc:spChg chg="add del mod">
          <ac:chgData name="" userId="e5204af8dbf5f020" providerId="LiveId" clId="{4AF498D6-C3F7-4265-9176-421FE61E8BC8}" dt="2022-10-19T09:35:09.731" v="1941" actId="1076"/>
          <ac:spMkLst>
            <pc:docMk/>
            <pc:sldMk cId="4031754799" sldId="273"/>
            <ac:spMk id="5" creationId="{C08BF76A-3C96-4A60-BE6E-FADE37392691}"/>
          </ac:spMkLst>
        </pc:spChg>
        <pc:spChg chg="add mod">
          <ac:chgData name="" userId="e5204af8dbf5f020" providerId="LiveId" clId="{4AF498D6-C3F7-4265-9176-421FE61E8BC8}" dt="2022-10-19T11:37:41.516" v="1954" actId="1076"/>
          <ac:spMkLst>
            <pc:docMk/>
            <pc:sldMk cId="4031754799" sldId="273"/>
            <ac:spMk id="6" creationId="{F8076C57-3A37-42D4-8CDD-B597050265F8}"/>
          </ac:spMkLst>
        </pc:spChg>
        <pc:spChg chg="add del mod">
          <ac:chgData name="" userId="e5204af8dbf5f020" providerId="LiveId" clId="{4AF498D6-C3F7-4265-9176-421FE61E8BC8}" dt="2022-10-19T09:00:55.092" v="1635"/>
          <ac:spMkLst>
            <pc:docMk/>
            <pc:sldMk cId="4031754799" sldId="273"/>
            <ac:spMk id="7" creationId="{D786907B-A452-48C2-BB5F-4885F81039CD}"/>
          </ac:spMkLst>
        </pc:spChg>
      </pc:sldChg>
      <pc:sldChg chg="modSp add">
        <pc:chgData name="" userId="e5204af8dbf5f020" providerId="LiveId" clId="{4AF498D6-C3F7-4265-9176-421FE61E8BC8}" dt="2022-10-19T14:07:19.682" v="2317"/>
        <pc:sldMkLst>
          <pc:docMk/>
          <pc:sldMk cId="3932635201" sldId="274"/>
        </pc:sldMkLst>
        <pc:spChg chg="mod">
          <ac:chgData name="" userId="e5204af8dbf5f020" providerId="LiveId" clId="{4AF498D6-C3F7-4265-9176-421FE61E8BC8}" dt="2022-10-19T12:11:22.641" v="2076" actId="14100"/>
          <ac:spMkLst>
            <pc:docMk/>
            <pc:sldMk cId="3932635201" sldId="274"/>
            <ac:spMk id="2" creationId="{FB9ED73A-9645-42CA-9CDF-406EF8C41F46}"/>
          </ac:spMkLst>
        </pc:spChg>
        <pc:spChg chg="mod">
          <ac:chgData name="" userId="e5204af8dbf5f020" providerId="LiveId" clId="{4AF498D6-C3F7-4265-9176-421FE61E8BC8}" dt="2022-10-19T14:07:19.682" v="2317"/>
          <ac:spMkLst>
            <pc:docMk/>
            <pc:sldMk cId="3932635201" sldId="274"/>
            <ac:spMk id="3" creationId="{D3BC2165-053A-4389-8967-2798B8941EDB}"/>
          </ac:spMkLst>
        </pc:spChg>
      </pc:sldChg>
      <pc:sldChg chg="modSp add">
        <pc:chgData name="" userId="e5204af8dbf5f020" providerId="LiveId" clId="{4AF498D6-C3F7-4265-9176-421FE61E8BC8}" dt="2022-10-19T14:07:15.688" v="2316"/>
        <pc:sldMkLst>
          <pc:docMk/>
          <pc:sldMk cId="3280050295" sldId="275"/>
        </pc:sldMkLst>
        <pc:spChg chg="mod">
          <ac:chgData name="" userId="e5204af8dbf5f020" providerId="LiveId" clId="{4AF498D6-C3F7-4265-9176-421FE61E8BC8}" dt="2022-10-19T12:39:12.701" v="2124" actId="207"/>
          <ac:spMkLst>
            <pc:docMk/>
            <pc:sldMk cId="3280050295" sldId="275"/>
            <ac:spMk id="2" creationId="{CF765B0D-6C58-4639-A8ED-C079FB7818BB}"/>
          </ac:spMkLst>
        </pc:spChg>
        <pc:spChg chg="mod">
          <ac:chgData name="" userId="e5204af8dbf5f020" providerId="LiveId" clId="{4AF498D6-C3F7-4265-9176-421FE61E8BC8}" dt="2022-10-19T14:07:15.688" v="2316"/>
          <ac:spMkLst>
            <pc:docMk/>
            <pc:sldMk cId="3280050295" sldId="275"/>
            <ac:spMk id="3" creationId="{66C3CEA6-7F4F-4EAA-8299-D85D1CD6CB2E}"/>
          </ac:spMkLst>
        </pc:spChg>
      </pc:sldChg>
      <pc:sldChg chg="addSp delSp modSp add">
        <pc:chgData name="" userId="e5204af8dbf5f020" providerId="LiveId" clId="{4AF498D6-C3F7-4265-9176-421FE61E8BC8}" dt="2022-10-19T14:07:06.437" v="2315"/>
        <pc:sldMkLst>
          <pc:docMk/>
          <pc:sldMk cId="2843939240" sldId="276"/>
        </pc:sldMkLst>
        <pc:spChg chg="mod">
          <ac:chgData name="" userId="e5204af8dbf5f020" providerId="LiveId" clId="{4AF498D6-C3F7-4265-9176-421FE61E8BC8}" dt="2022-10-19T12:40:06.668" v="2144" actId="255"/>
          <ac:spMkLst>
            <pc:docMk/>
            <pc:sldMk cId="2843939240" sldId="276"/>
            <ac:spMk id="2" creationId="{A654224E-0D8E-49D5-99B8-5A3B53ACF389}"/>
          </ac:spMkLst>
        </pc:spChg>
        <pc:spChg chg="mod">
          <ac:chgData name="" userId="e5204af8dbf5f020" providerId="LiveId" clId="{4AF498D6-C3F7-4265-9176-421FE61E8BC8}" dt="2022-10-19T14:07:06.437" v="2315"/>
          <ac:spMkLst>
            <pc:docMk/>
            <pc:sldMk cId="2843939240" sldId="276"/>
            <ac:spMk id="3" creationId="{004BBEF1-9B8F-40DB-A3BD-AB6279598ED3}"/>
          </ac:spMkLst>
        </pc:spChg>
        <pc:spChg chg="add del">
          <ac:chgData name="" userId="e5204af8dbf5f020" providerId="LiveId" clId="{4AF498D6-C3F7-4265-9176-421FE61E8BC8}" dt="2022-10-19T14:06:54.153" v="2307"/>
          <ac:spMkLst>
            <pc:docMk/>
            <pc:sldMk cId="2843939240" sldId="276"/>
            <ac:spMk id="5" creationId="{6C022750-E318-4CC5-B739-23210108B507}"/>
          </ac:spMkLst>
        </pc:spChg>
        <pc:picChg chg="add mod">
          <ac:chgData name="" userId="e5204af8dbf5f020" providerId="LiveId" clId="{4AF498D6-C3F7-4265-9176-421FE61E8BC8}" dt="2022-10-19T12:40:23.669" v="2149" actId="14100"/>
          <ac:picMkLst>
            <pc:docMk/>
            <pc:sldMk cId="2843939240" sldId="276"/>
            <ac:picMk id="4" creationId="{AAB482FB-1079-4CDF-9B8F-42EF166099F1}"/>
          </ac:picMkLst>
        </pc:picChg>
      </pc:sldChg>
      <pc:sldMasterChg chg="delSldLayout modSldLayout">
        <pc:chgData name="" userId="e5204af8dbf5f020" providerId="LiveId" clId="{4AF498D6-C3F7-4265-9176-421FE61E8BC8}" dt="2022-10-17T09:12:11.488" v="1247" actId="1076"/>
        <pc:sldMasterMkLst>
          <pc:docMk/>
          <pc:sldMasterMk cId="1737606988" sldId="2147483648"/>
        </pc:sldMasterMkLst>
        <pc:sldLayoutChg chg="addSp delSp modSp">
          <pc:chgData name="" userId="e5204af8dbf5f020" providerId="LiveId" clId="{4AF498D6-C3F7-4265-9176-421FE61E8BC8}" dt="2022-10-14T08:10:46.111" v="165" actId="2085"/>
          <pc:sldLayoutMkLst>
            <pc:docMk/>
            <pc:sldMasterMk cId="1737606988" sldId="2147483648"/>
            <pc:sldLayoutMk cId="1347973412" sldId="2147483649"/>
          </pc:sldLayoutMkLst>
          <pc:spChg chg="mod">
            <ac:chgData name="" userId="e5204af8dbf5f020" providerId="LiveId" clId="{4AF498D6-C3F7-4265-9176-421FE61E8BC8}" dt="2022-10-14T08:09:27.063" v="134" actId="14100"/>
            <ac:spMkLst>
              <pc:docMk/>
              <pc:sldMasterMk cId="1737606988" sldId="2147483648"/>
              <pc:sldLayoutMk cId="1347973412" sldId="2147483649"/>
              <ac:spMk id="2" creationId="{F8F0A9E5-4FBF-43A7-8BEE-58D8C878A875}"/>
            </ac:spMkLst>
          </pc:spChg>
          <pc:spChg chg="mod">
            <ac:chgData name="" userId="e5204af8dbf5f020" providerId="LiveId" clId="{4AF498D6-C3F7-4265-9176-421FE61E8BC8}" dt="2022-10-14T08:08:53.258" v="126" actId="1076"/>
            <ac:spMkLst>
              <pc:docMk/>
              <pc:sldMasterMk cId="1737606988" sldId="2147483648"/>
              <pc:sldLayoutMk cId="1347973412" sldId="2147483649"/>
              <ac:spMk id="3" creationId="{B3C061A7-7B78-4B5B-81F7-F993E7FD873D}"/>
            </ac:spMkLst>
          </pc:spChg>
          <pc:spChg chg="add del mod">
            <ac:chgData name="" userId="e5204af8dbf5f020" providerId="LiveId" clId="{4AF498D6-C3F7-4265-9176-421FE61E8BC8}" dt="2022-10-14T08:07:27.193" v="114" actId="478"/>
            <ac:spMkLst>
              <pc:docMk/>
              <pc:sldMasterMk cId="1737606988" sldId="2147483648"/>
              <pc:sldLayoutMk cId="1347973412" sldId="2147483649"/>
              <ac:spMk id="4" creationId="{90603F8E-CAC4-43D1-B74F-C0F8507F6960}"/>
            </ac:spMkLst>
          </pc:spChg>
          <pc:spChg chg="add del mod">
            <ac:chgData name="" userId="e5204af8dbf5f020" providerId="LiveId" clId="{4AF498D6-C3F7-4265-9176-421FE61E8BC8}" dt="2022-10-14T08:07:26.979" v="113" actId="478"/>
            <ac:spMkLst>
              <pc:docMk/>
              <pc:sldMasterMk cId="1737606988" sldId="2147483648"/>
              <pc:sldLayoutMk cId="1347973412" sldId="2147483649"/>
              <ac:spMk id="5" creationId="{7305FD8C-A71A-4EDC-B78F-DBBC609A0C9D}"/>
            </ac:spMkLst>
          </pc:spChg>
          <pc:spChg chg="mod">
            <ac:chgData name="" userId="e5204af8dbf5f020" providerId="LiveId" clId="{4AF498D6-C3F7-4265-9176-421FE61E8BC8}" dt="2022-10-14T08:01:56.917" v="12" actId="1076"/>
            <ac:spMkLst>
              <pc:docMk/>
              <pc:sldMasterMk cId="1737606988" sldId="2147483648"/>
              <pc:sldLayoutMk cId="1347973412" sldId="2147483649"/>
              <ac:spMk id="6" creationId="{4A98DC05-5F13-4F11-93ED-63CA12ADA188}"/>
            </ac:spMkLst>
          </pc:spChg>
          <pc:spChg chg="add del mod ord">
            <ac:chgData name="" userId="e5204af8dbf5f020" providerId="LiveId" clId="{4AF498D6-C3F7-4265-9176-421FE61E8BC8}" dt="2022-10-14T08:07:22.998" v="110" actId="478"/>
            <ac:spMkLst>
              <pc:docMk/>
              <pc:sldMasterMk cId="1737606988" sldId="2147483648"/>
              <pc:sldLayoutMk cId="1347973412" sldId="2147483649"/>
              <ac:spMk id="7" creationId="{D865CCCF-8B8B-46E2-9EB1-287D7CDB4C3C}"/>
            </ac:spMkLst>
          </pc:spChg>
          <pc:spChg chg="add del mod">
            <ac:chgData name="" userId="e5204af8dbf5f020" providerId="LiveId" clId="{4AF498D6-C3F7-4265-9176-421FE61E8BC8}" dt="2022-10-14T08:04:01.270" v="22" actId="478"/>
            <ac:spMkLst>
              <pc:docMk/>
              <pc:sldMasterMk cId="1737606988" sldId="2147483648"/>
              <pc:sldLayoutMk cId="1347973412" sldId="2147483649"/>
              <ac:spMk id="8" creationId="{DEA7EAE6-A734-4C70-908E-5565E159FE90}"/>
            </ac:spMkLst>
          </pc:spChg>
          <pc:spChg chg="add del mod ord">
            <ac:chgData name="" userId="e5204af8dbf5f020" providerId="LiveId" clId="{4AF498D6-C3F7-4265-9176-421FE61E8BC8}" dt="2022-10-14T08:07:22.268" v="109" actId="478"/>
            <ac:spMkLst>
              <pc:docMk/>
              <pc:sldMasterMk cId="1737606988" sldId="2147483648"/>
              <pc:sldLayoutMk cId="1347973412" sldId="2147483649"/>
              <ac:spMk id="9" creationId="{F86C0CE2-DAF1-4E24-8F67-5B4F6BF9545A}"/>
            </ac:spMkLst>
          </pc:spChg>
          <pc:spChg chg="add mod ord">
            <ac:chgData name="" userId="e5204af8dbf5f020" providerId="LiveId" clId="{4AF498D6-C3F7-4265-9176-421FE61E8BC8}" dt="2022-10-14T08:10:46.111" v="165" actId="2085"/>
            <ac:spMkLst>
              <pc:docMk/>
              <pc:sldMasterMk cId="1737606988" sldId="2147483648"/>
              <pc:sldLayoutMk cId="1347973412" sldId="2147483649"/>
              <ac:spMk id="10" creationId="{A0D23D23-C042-46F0-92C6-41D08656B46F}"/>
            </ac:spMkLst>
          </pc:spChg>
          <pc:spChg chg="add mod ord">
            <ac:chgData name="" userId="e5204af8dbf5f020" providerId="LiveId" clId="{4AF498D6-C3F7-4265-9176-421FE61E8BC8}" dt="2022-10-14T08:10:46.111" v="165" actId="2085"/>
            <ac:spMkLst>
              <pc:docMk/>
              <pc:sldMasterMk cId="1737606988" sldId="2147483648"/>
              <pc:sldLayoutMk cId="1347973412" sldId="2147483649"/>
              <ac:spMk id="11" creationId="{59FB9E1D-3BA5-4BC1-8B44-42686450EEB1}"/>
            </ac:spMkLst>
          </pc:spChg>
        </pc:sldLayoutChg>
        <pc:sldLayoutChg chg="addSp delSp modSp">
          <pc:chgData name="" userId="e5204af8dbf5f020" providerId="LiveId" clId="{4AF498D6-C3F7-4265-9176-421FE61E8BC8}" dt="2022-10-17T09:12:11.488" v="1247" actId="1076"/>
          <pc:sldLayoutMkLst>
            <pc:docMk/>
            <pc:sldMasterMk cId="1737606988" sldId="2147483648"/>
            <pc:sldLayoutMk cId="2918686448" sldId="2147483650"/>
          </pc:sldLayoutMkLst>
          <pc:spChg chg="del">
            <ac:chgData name="" userId="e5204af8dbf5f020" providerId="LiveId" clId="{4AF498D6-C3F7-4265-9176-421FE61E8BC8}" dt="2022-10-14T08:05:50.758" v="33" actId="478"/>
            <ac:spMkLst>
              <pc:docMk/>
              <pc:sldMasterMk cId="1737606988" sldId="2147483648"/>
              <pc:sldLayoutMk cId="2918686448" sldId="2147483650"/>
              <ac:spMk id="2" creationId="{31E4FF90-92E1-4776-9839-18D77447BD5A}"/>
            </ac:spMkLst>
          </pc:spChg>
          <pc:spChg chg="add mod">
            <ac:chgData name="" userId="e5204af8dbf5f020" providerId="LiveId" clId="{4AF498D6-C3F7-4265-9176-421FE61E8BC8}" dt="2022-10-17T09:12:11.488" v="1247" actId="1076"/>
            <ac:spMkLst>
              <pc:docMk/>
              <pc:sldMasterMk cId="1737606988" sldId="2147483648"/>
              <pc:sldLayoutMk cId="2918686448" sldId="2147483650"/>
              <ac:spMk id="2" creationId="{DB4BF16F-4843-4220-A521-DF55E07616BE}"/>
            </ac:spMkLst>
          </pc:spChg>
          <pc:spChg chg="mod">
            <ac:chgData name="" userId="e5204af8dbf5f020" providerId="LiveId" clId="{4AF498D6-C3F7-4265-9176-421FE61E8BC8}" dt="2022-10-14T08:05:55.323" v="34" actId="1076"/>
            <ac:spMkLst>
              <pc:docMk/>
              <pc:sldMasterMk cId="1737606988" sldId="2147483648"/>
              <pc:sldLayoutMk cId="2918686448" sldId="2147483650"/>
              <ac:spMk id="3" creationId="{6693938A-7313-4F6D-A999-C8101480DBD7}"/>
            </ac:spMkLst>
          </pc:spChg>
          <pc:spChg chg="del">
            <ac:chgData name="" userId="e5204af8dbf5f020" providerId="LiveId" clId="{4AF498D6-C3F7-4265-9176-421FE61E8BC8}" dt="2022-10-14T08:06:04.117" v="36" actId="478"/>
            <ac:spMkLst>
              <pc:docMk/>
              <pc:sldMasterMk cId="1737606988" sldId="2147483648"/>
              <pc:sldLayoutMk cId="2918686448" sldId="2147483650"/>
              <ac:spMk id="4" creationId="{4718406E-8BF1-44B8-9880-2813877F522C}"/>
            </ac:spMkLst>
          </pc:spChg>
          <pc:spChg chg="del">
            <ac:chgData name="" userId="e5204af8dbf5f020" providerId="LiveId" clId="{4AF498D6-C3F7-4265-9176-421FE61E8BC8}" dt="2022-10-14T08:06:06.423" v="38" actId="478"/>
            <ac:spMkLst>
              <pc:docMk/>
              <pc:sldMasterMk cId="1737606988" sldId="2147483648"/>
              <pc:sldLayoutMk cId="2918686448" sldId="2147483650"/>
              <ac:spMk id="5" creationId="{87104C8F-1E7D-4706-A51E-2FF67520DC1E}"/>
            </ac:spMkLst>
          </pc:spChg>
          <pc:spChg chg="del">
            <ac:chgData name="" userId="e5204af8dbf5f020" providerId="LiveId" clId="{4AF498D6-C3F7-4265-9176-421FE61E8BC8}" dt="2022-10-14T08:06:07.308" v="39" actId="478"/>
            <ac:spMkLst>
              <pc:docMk/>
              <pc:sldMasterMk cId="1737606988" sldId="2147483648"/>
              <pc:sldLayoutMk cId="2918686448" sldId="2147483650"/>
              <ac:spMk id="6" creationId="{8E204BE8-3793-4119-B2D5-60F41123792E}"/>
            </ac:spMkLst>
          </pc:spChg>
          <pc:spChg chg="add del">
            <ac:chgData name="" userId="e5204af8dbf5f020" providerId="LiveId" clId="{4AF498D6-C3F7-4265-9176-421FE61E8BC8}" dt="2022-10-14T08:06:03.238" v="35" actId="478"/>
            <ac:spMkLst>
              <pc:docMk/>
              <pc:sldMasterMk cId="1737606988" sldId="2147483648"/>
              <pc:sldLayoutMk cId="2918686448" sldId="2147483650"/>
              <ac:spMk id="7" creationId="{073D624C-53F1-4285-9B76-C642E04A9B29}"/>
            </ac:spMkLst>
          </pc:spChg>
          <pc:spChg chg="add del">
            <ac:chgData name="" userId="e5204af8dbf5f020" providerId="LiveId" clId="{4AF498D6-C3F7-4265-9176-421FE61E8BC8}" dt="2022-10-14T08:06:04.687" v="37" actId="478"/>
            <ac:spMkLst>
              <pc:docMk/>
              <pc:sldMasterMk cId="1737606988" sldId="2147483648"/>
              <pc:sldLayoutMk cId="2918686448" sldId="2147483650"/>
              <ac:spMk id="8" creationId="{D1F4D2AF-29A2-4231-91DE-7A0896032FAA}"/>
            </ac:spMkLst>
          </pc:spChg>
          <pc:spChg chg="add mod">
            <ac:chgData name="" userId="e5204af8dbf5f020" providerId="LiveId" clId="{4AF498D6-C3F7-4265-9176-421FE61E8BC8}" dt="2022-10-17T09:11:59.959" v="1246" actId="1076"/>
            <ac:spMkLst>
              <pc:docMk/>
              <pc:sldMasterMk cId="1737606988" sldId="2147483648"/>
              <pc:sldLayoutMk cId="2918686448" sldId="2147483650"/>
              <ac:spMk id="9" creationId="{DED17EC4-12D9-4A53-9BF5-D47409CE2B66}"/>
            </ac:spMkLst>
          </pc:spChg>
          <pc:spChg chg="add mod">
            <ac:chgData name="" userId="e5204af8dbf5f020" providerId="LiveId" clId="{4AF498D6-C3F7-4265-9176-421FE61E8BC8}" dt="2022-10-14T08:10:39.032" v="164" actId="2085"/>
            <ac:spMkLst>
              <pc:docMk/>
              <pc:sldMasterMk cId="1737606988" sldId="2147483648"/>
              <pc:sldLayoutMk cId="2918686448" sldId="2147483650"/>
              <ac:spMk id="10" creationId="{770FE921-4637-48D5-8A6D-3E1DC27C15EF}"/>
            </ac:spMkLst>
          </pc:spChg>
          <pc:spChg chg="add mod">
            <ac:chgData name="" userId="e5204af8dbf5f020" providerId="LiveId" clId="{4AF498D6-C3F7-4265-9176-421FE61E8BC8}" dt="2022-10-14T08:10:39.032" v="164" actId="2085"/>
            <ac:spMkLst>
              <pc:docMk/>
              <pc:sldMasterMk cId="1737606988" sldId="2147483648"/>
              <pc:sldLayoutMk cId="2918686448" sldId="2147483650"/>
              <ac:spMk id="11" creationId="{3BC5C726-AADA-4E85-A4AA-DA9EAA2C79D2}"/>
            </ac:spMkLst>
          </pc:spChg>
          <pc:spChg chg="add">
            <ac:chgData name="" userId="e5204af8dbf5f020" providerId="LiveId" clId="{4AF498D6-C3F7-4265-9176-421FE61E8BC8}" dt="2022-10-14T08:06:18.060" v="40"/>
            <ac:spMkLst>
              <pc:docMk/>
              <pc:sldMasterMk cId="1737606988" sldId="2147483648"/>
              <pc:sldLayoutMk cId="2918686448" sldId="2147483650"/>
              <ac:spMk id="12" creationId="{01273FC4-608D-4F0D-AFA4-E94870CA8EA0}"/>
            </ac:spMkLst>
          </pc:spChg>
          <pc:spChg chg="add">
            <ac:chgData name="" userId="e5204af8dbf5f020" providerId="LiveId" clId="{4AF498D6-C3F7-4265-9176-421FE61E8BC8}" dt="2022-10-14T08:06:18.060" v="40"/>
            <ac:spMkLst>
              <pc:docMk/>
              <pc:sldMasterMk cId="1737606988" sldId="2147483648"/>
              <pc:sldLayoutMk cId="2918686448" sldId="2147483650"/>
              <ac:spMk id="13" creationId="{6686CC56-6A00-44D0-9362-77A4919A0B73}"/>
            </ac:spMkLst>
          </pc:spChg>
          <pc:spChg chg="add">
            <ac:chgData name="" userId="e5204af8dbf5f020" providerId="LiveId" clId="{4AF498D6-C3F7-4265-9176-421FE61E8BC8}" dt="2022-10-14T08:06:18.060" v="40"/>
            <ac:spMkLst>
              <pc:docMk/>
              <pc:sldMasterMk cId="1737606988" sldId="2147483648"/>
              <pc:sldLayoutMk cId="2918686448" sldId="2147483650"/>
              <ac:spMk id="14" creationId="{A4A9BEE6-E19F-4F6E-8BE6-0851530364B4}"/>
            </ac:spMkLst>
          </pc:spChg>
        </pc:sldLayoutChg>
        <pc:sldLayoutChg chg="delSp modSp">
          <pc:chgData name="" userId="e5204af8dbf5f020" providerId="LiveId" clId="{4AF498D6-C3F7-4265-9176-421FE61E8BC8}" dt="2022-10-14T08:11:25.325" v="168" actId="14100"/>
          <pc:sldLayoutMkLst>
            <pc:docMk/>
            <pc:sldMasterMk cId="1737606988" sldId="2147483648"/>
            <pc:sldLayoutMk cId="829551867" sldId="2147483660"/>
          </pc:sldLayoutMkLst>
          <pc:spChg chg="mod">
            <ac:chgData name="" userId="e5204af8dbf5f020" providerId="LiveId" clId="{4AF498D6-C3F7-4265-9176-421FE61E8BC8}" dt="2022-10-14T08:11:25.325" v="168" actId="14100"/>
            <ac:spMkLst>
              <pc:docMk/>
              <pc:sldMasterMk cId="1737606988" sldId="2147483648"/>
              <pc:sldLayoutMk cId="829551867" sldId="2147483660"/>
              <ac:spMk id="2" creationId="{F8F0A9E5-4FBF-43A7-8BEE-58D8C878A875}"/>
            </ac:spMkLst>
          </pc:spChg>
          <pc:spChg chg="del">
            <ac:chgData name="" userId="e5204af8dbf5f020" providerId="LiveId" clId="{4AF498D6-C3F7-4265-9176-421FE61E8BC8}" dt="2022-10-14T08:11:22.148" v="167" actId="478"/>
            <ac:spMkLst>
              <pc:docMk/>
              <pc:sldMasterMk cId="1737606988" sldId="2147483648"/>
              <pc:sldLayoutMk cId="829551867" sldId="2147483660"/>
              <ac:spMk id="3" creationId="{B3C061A7-7B78-4B5B-81F7-F993E7FD873D}"/>
            </ac:spMkLst>
          </pc:spChg>
          <pc:spChg chg="del">
            <ac:chgData name="" userId="e5204af8dbf5f020" providerId="LiveId" clId="{4AF498D6-C3F7-4265-9176-421FE61E8BC8}" dt="2022-10-14T08:11:19.398" v="166" actId="478"/>
            <ac:spMkLst>
              <pc:docMk/>
              <pc:sldMasterMk cId="1737606988" sldId="2147483648"/>
              <pc:sldLayoutMk cId="829551867" sldId="2147483660"/>
              <ac:spMk id="11" creationId="{59FB9E1D-3BA5-4BC1-8B44-42686450EEB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A90E-2FB1-4D2B-BC2F-AE06261BAAD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D470-A769-47FF-9997-DAE07473B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asci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6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先找根。 </a:t>
            </a:r>
            <a:r>
              <a:rPr lang="en-US" altLang="zh-CN" dirty="0"/>
              <a:t>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6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通过</a:t>
            </a:r>
            <a:r>
              <a:rPr lang="en-US" altLang="zh-CN" dirty="0"/>
              <a:t>e</a:t>
            </a:r>
            <a:r>
              <a:rPr lang="zh-CN" altLang="en-US" dirty="0"/>
              <a:t>的编码</a:t>
            </a:r>
            <a:r>
              <a:rPr lang="en-US" altLang="zh-CN" dirty="0"/>
              <a:t>1001</a:t>
            </a:r>
            <a:r>
              <a:rPr lang="zh-CN" altLang="en-US" dirty="0"/>
              <a:t>可以确定哈夫曼树的形态（这里是特例）</a:t>
            </a:r>
            <a:endParaRPr lang="en-US" altLang="zh-CN" dirty="0"/>
          </a:p>
          <a:p>
            <a:r>
              <a:rPr lang="en-US" altLang="zh-CN" dirty="0"/>
              <a:t>6. N</a:t>
            </a:r>
            <a:r>
              <a:rPr lang="zh-CN" altLang="en-US" dirty="0"/>
              <a:t>个节点的</a:t>
            </a:r>
            <a:r>
              <a:rPr lang="en-US" altLang="zh-CN" dirty="0"/>
              <a:t>m</a:t>
            </a:r>
            <a:r>
              <a:rPr lang="zh-CN" altLang="en-US" dirty="0"/>
              <a:t>叉树，有</a:t>
            </a:r>
            <a:r>
              <a:rPr lang="en-US" altLang="zh-CN" dirty="0"/>
              <a:t>n*m</a:t>
            </a:r>
            <a:r>
              <a:rPr lang="zh-CN" altLang="en-US" dirty="0"/>
              <a:t>个指针，但是只有</a:t>
            </a:r>
            <a:r>
              <a:rPr lang="en-US" altLang="zh-CN" dirty="0"/>
              <a:t>n-1</a:t>
            </a:r>
            <a:r>
              <a:rPr lang="zh-CN" altLang="en-US" dirty="0"/>
              <a:t>个有指向树节点。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3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其实也可以建边然后搜索联通块，复杂度是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的，这里应该限制一下空间开销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4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先大概有一个解决问题的思路，</a:t>
            </a:r>
            <a:endParaRPr lang="en-US" altLang="zh-CN" dirty="0"/>
          </a:p>
          <a:p>
            <a:r>
              <a:rPr lang="zh-CN" altLang="en-US" dirty="0"/>
              <a:t>然后看代码理清代码的实现思路。</a:t>
            </a:r>
            <a:endParaRPr lang="en-US" altLang="zh-CN" dirty="0"/>
          </a:p>
          <a:p>
            <a:r>
              <a:rPr lang="zh-CN" altLang="en-US" dirty="0"/>
              <a:t>先大概填一下每一个空要干什么事，最后再根据上下文确认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27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每次判断栈顶元素是否是排列中的下一个元素，如果是则弹栈，否则继续压。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1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每次回溯插入一个括号。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60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年的题目</a:t>
            </a:r>
            <a:endParaRPr lang="en-US" altLang="zh-CN" dirty="0"/>
          </a:p>
          <a:p>
            <a:r>
              <a:rPr lang="zh-CN" altLang="en-US" dirty="0"/>
              <a:t>随机可以看成先前</a:t>
            </a:r>
            <a:r>
              <a:rPr lang="en-US" altLang="zh-CN" dirty="0"/>
              <a:t>k</a:t>
            </a:r>
            <a:r>
              <a:rPr lang="zh-CN" altLang="en-US" dirty="0"/>
              <a:t>个数建成二叉搜索树后，下一个数等概率的出现在任何一个相对位置。一共有</a:t>
            </a:r>
            <a:r>
              <a:rPr lang="en-US" altLang="zh-CN" dirty="0"/>
              <a:t>k+1</a:t>
            </a:r>
            <a:r>
              <a:rPr lang="zh-CN" altLang="en-US" dirty="0"/>
              <a:t>中可能。</a:t>
            </a:r>
            <a:endParaRPr lang="en-US" altLang="zh-CN" dirty="0"/>
          </a:p>
          <a:p>
            <a:r>
              <a:rPr lang="zh-CN" altLang="en-US" dirty="0"/>
              <a:t>然后对于大小为</a:t>
            </a:r>
            <a:r>
              <a:rPr lang="en-US" altLang="zh-CN" dirty="0"/>
              <a:t>k</a:t>
            </a:r>
            <a:r>
              <a:rPr lang="zh-CN" altLang="en-US" dirty="0"/>
              <a:t>的二叉树，空指针的个数也是</a:t>
            </a:r>
            <a:r>
              <a:rPr lang="en-US" altLang="zh-CN" dirty="0"/>
              <a:t>k+1</a:t>
            </a:r>
            <a:r>
              <a:rPr lang="zh-CN" altLang="en-US" dirty="0"/>
              <a:t>，分析可得每一个空指针对应</a:t>
            </a:r>
            <a:r>
              <a:rPr lang="en-US" altLang="zh-CN" dirty="0"/>
              <a:t>x</a:t>
            </a:r>
            <a:r>
              <a:rPr lang="zh-CN" altLang="en-US" dirty="0"/>
              <a:t>的一种可能。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k</a:t>
            </a:r>
            <a:r>
              <a:rPr lang="zh-CN" altLang="en-US" dirty="0"/>
              <a:t>个点的树，设叶子节点个数为</a:t>
            </a:r>
            <a:r>
              <a:rPr lang="en-US" altLang="zh-CN" dirty="0"/>
              <a:t>f(k)</a:t>
            </a:r>
            <a:r>
              <a:rPr lang="zh-CN" altLang="en-US" dirty="0"/>
              <a:t>， 空指针个数为</a:t>
            </a:r>
            <a:r>
              <a:rPr lang="en-US" altLang="zh-CN" dirty="0"/>
              <a:t>k</a:t>
            </a:r>
            <a:r>
              <a:rPr lang="zh-CN" altLang="en-US" dirty="0"/>
              <a:t>。我们有</a:t>
            </a:r>
            <a:r>
              <a:rPr lang="en-US" altLang="zh-CN" dirty="0"/>
              <a:t>2f(k) \le k</a:t>
            </a:r>
            <a:r>
              <a:rPr lang="zh-CN" altLang="en-US" dirty="0"/>
              <a:t>，因为每个叶子节点贡献</a:t>
            </a:r>
            <a:r>
              <a:rPr lang="en-US" altLang="zh-CN" dirty="0"/>
              <a:t>2</a:t>
            </a:r>
            <a:r>
              <a:rPr lang="zh-CN" altLang="en-US" dirty="0"/>
              <a:t>个空指针。</a:t>
            </a:r>
            <a:endParaRPr lang="en-US" altLang="zh-CN" dirty="0"/>
          </a:p>
          <a:p>
            <a:r>
              <a:rPr lang="zh-CN" altLang="en-US" dirty="0"/>
              <a:t>继续分析，如果</a:t>
            </a:r>
            <a:r>
              <a:rPr lang="en-US" altLang="zh-CN" dirty="0"/>
              <a:t>x</a:t>
            </a:r>
            <a:r>
              <a:rPr lang="zh-CN" altLang="en-US" dirty="0"/>
              <a:t>落在叶子节点的空指针上，则</a:t>
            </a:r>
            <a:r>
              <a:rPr lang="en-US" altLang="zh-CN" dirty="0"/>
              <a:t>f(k+1)=f(k)</a:t>
            </a:r>
            <a:r>
              <a:rPr lang="zh-CN" altLang="en-US" dirty="0"/>
              <a:t>。 否则</a:t>
            </a:r>
            <a:r>
              <a:rPr lang="en-US" altLang="zh-CN" dirty="0"/>
              <a:t>f(k+1) = f(k)+1</a:t>
            </a:r>
            <a:r>
              <a:rPr lang="zh-CN" altLang="en-US" dirty="0"/>
              <a:t>，因此有</a:t>
            </a:r>
            <a:r>
              <a:rPr lang="en-US" altLang="zh-CN" dirty="0"/>
              <a:t>f(k+1) = f(k) + [x </a:t>
            </a:r>
            <a:r>
              <a:rPr lang="zh-CN" altLang="en-US" dirty="0"/>
              <a:t>落在叶子节点的空指针上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E f(k+1) = E f(k) + 1 – 2Ef(x)/(k+1) </a:t>
            </a:r>
          </a:p>
          <a:p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里的思路是，</a:t>
            </a:r>
            <a:r>
              <a:rPr lang="en-US" altLang="zh-CN" dirty="0"/>
              <a:t>n</a:t>
            </a:r>
            <a:r>
              <a:rPr lang="zh-CN" altLang="en-US" dirty="0"/>
              <a:t>个点构成的树，第一个一定是根，他在每一个位置的概率是</a:t>
            </a:r>
            <a:r>
              <a:rPr lang="en-US" altLang="zh-CN" dirty="0"/>
              <a:t>1/k+1</a:t>
            </a:r>
            <a:r>
              <a:rPr lang="zh-CN" altLang="en-US" dirty="0"/>
              <a:t>，然后剩下的树被划分到左右子树里，然后就是子问题。</a:t>
            </a:r>
            <a:r>
              <a:rPr lang="en-US" altLang="zh-CN" dirty="0"/>
              <a:t>F(0)=0,f(1) = 1.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4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1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就是比几个项的渐进复杂度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带头结点就是有一个一直存在的虚拟节点</a:t>
            </a:r>
            <a:r>
              <a:rPr lang="en-US" altLang="zh-CN" dirty="0"/>
              <a:t>L</a:t>
            </a:r>
            <a:r>
              <a:rPr lang="zh-CN" altLang="en-US" dirty="0"/>
              <a:t>， 双循环就是有</a:t>
            </a:r>
            <a:r>
              <a:rPr lang="en-US" altLang="zh-CN" dirty="0"/>
              <a:t>prior</a:t>
            </a:r>
            <a:r>
              <a:rPr lang="zh-CN" altLang="en-US" dirty="0"/>
              <a:t>有</a:t>
            </a:r>
            <a:r>
              <a:rPr lang="en-US" altLang="zh-CN" dirty="0"/>
              <a:t>next</a:t>
            </a:r>
            <a:r>
              <a:rPr lang="zh-CN" altLang="en-US" dirty="0"/>
              <a:t>，循环链表就是</a:t>
            </a:r>
            <a:r>
              <a:rPr lang="en-US" altLang="zh-CN" dirty="0"/>
              <a:t>tail</a:t>
            </a:r>
            <a:r>
              <a:rPr lang="zh-CN" altLang="en-US" dirty="0"/>
              <a:t>不指向</a:t>
            </a:r>
            <a:r>
              <a:rPr lang="en-US" altLang="zh-CN" dirty="0"/>
              <a:t>null</a:t>
            </a:r>
            <a:r>
              <a:rPr lang="zh-CN" altLang="en-US" dirty="0"/>
              <a:t>指向</a:t>
            </a:r>
            <a:r>
              <a:rPr lang="en-US" altLang="zh-CN" dirty="0"/>
              <a:t>head</a:t>
            </a:r>
            <a:r>
              <a:rPr lang="zh-CN" altLang="en-US" dirty="0"/>
              <a:t>，</a:t>
            </a:r>
            <a:r>
              <a:rPr lang="en-US" altLang="zh-CN" dirty="0"/>
              <a:t>prior</a:t>
            </a:r>
            <a:r>
              <a:rPr lang="zh-CN" altLang="en-US" dirty="0"/>
              <a:t>指向</a:t>
            </a:r>
            <a:r>
              <a:rPr lang="en-US" altLang="zh-CN" dirty="0"/>
              <a:t>tail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7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</a:p>
          <a:p>
            <a:r>
              <a:rPr lang="en-US" altLang="zh-CN" dirty="0"/>
              <a:t>A </a:t>
            </a:r>
            <a:r>
              <a:rPr lang="zh-CN" altLang="en-US" dirty="0"/>
              <a:t>双向链表就是有两个指针域的线性结构， 像二叉树这种是非现象的。 </a:t>
            </a:r>
            <a:endParaRPr lang="en-US" altLang="zh-CN" dirty="0"/>
          </a:p>
          <a:p>
            <a:r>
              <a:rPr lang="en-US" altLang="zh-CN" dirty="0"/>
              <a:t>B </a:t>
            </a:r>
            <a:r>
              <a:rPr lang="zh-CN" altLang="en-US" dirty="0"/>
              <a:t>有序表说的是元素有序的线性结构，链表也可以存储有序表。可以不连续。  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循环链表入队可能内存溢出</a:t>
            </a:r>
            <a:endParaRPr lang="en-US" altLang="zh-CN" dirty="0"/>
          </a:p>
          <a:p>
            <a:r>
              <a:rPr lang="en-US" altLang="zh-CN" dirty="0"/>
              <a:t>D </a:t>
            </a:r>
            <a:r>
              <a:rPr lang="zh-CN" altLang="en-US" dirty="0"/>
              <a:t>循环链表也是线性结构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C</a:t>
            </a:r>
            <a:r>
              <a:rPr lang="zh-CN" altLang="en-US" dirty="0"/>
              <a:t>的字符串是以</a:t>
            </a:r>
            <a:r>
              <a:rPr lang="en-US" altLang="zh-CN" dirty="0"/>
              <a:t>0</a:t>
            </a:r>
            <a:r>
              <a:rPr lang="zh-CN" altLang="en-US" dirty="0"/>
              <a:t>结尾的。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A null-terminated byte string (NTBS) is a sequence of nonzero bytes followed by a byte with value zero (the terminating null character). Each byte in a byte string encodes one character of some character set. For example, the character array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en-US" altLang="zh-CN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\x63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\x61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\x74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\0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'}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 is an NTBS holding the string 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"cat"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 in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DejaVuSans"/>
                <a:hlinkClick r:id="rId3" tooltip="c/language/ascii"/>
              </a:rPr>
              <a:t>ASCII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 encoding.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en-US" altLang="zh-CN" dirty="0" err="1"/>
              <a:t>cbd</a:t>
            </a:r>
            <a:r>
              <a:rPr lang="en-US" altLang="zh-CN" dirty="0"/>
              <a:t> </a:t>
            </a:r>
            <a:r>
              <a:rPr lang="en-US" altLang="zh-CN" dirty="0" err="1"/>
              <a:t>ced</a:t>
            </a:r>
            <a:r>
              <a:rPr lang="en-US" altLang="zh-CN" dirty="0"/>
              <a:t> </a:t>
            </a:r>
            <a:r>
              <a:rPr lang="en-US" altLang="zh-CN" dirty="0" err="1"/>
              <a:t>haha</a:t>
            </a:r>
            <a:r>
              <a:rPr lang="en-US" altLang="zh-CN" dirty="0"/>
              <a:t> </a:t>
            </a:r>
            <a:r>
              <a:rPr lang="en-US" altLang="zh-CN" dirty="0" err="1"/>
              <a:t>hhaa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 S2</a:t>
            </a:r>
            <a:r>
              <a:rPr lang="zh-CN" altLang="en-US" dirty="0"/>
              <a:t>长度是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S4</a:t>
            </a:r>
            <a:r>
              <a:rPr lang="zh-CN" altLang="en-US" dirty="0"/>
              <a:t>长度是</a:t>
            </a:r>
            <a:r>
              <a:rPr lang="en-US" altLang="zh-CN" dirty="0"/>
              <a:t>3</a:t>
            </a:r>
            <a:r>
              <a:rPr lang="zh-CN" altLang="en-US" dirty="0"/>
              <a:t>， </a:t>
            </a:r>
            <a:r>
              <a:rPr lang="en-US" altLang="zh-CN" dirty="0"/>
              <a:t>S1</a:t>
            </a:r>
            <a:r>
              <a:rPr lang="zh-CN" altLang="en-US" dirty="0"/>
              <a:t>的下表为</a:t>
            </a:r>
            <a:r>
              <a:rPr lang="en-US" altLang="zh-CN" dirty="0"/>
              <a:t>4</a:t>
            </a:r>
            <a:r>
              <a:rPr lang="zh-CN" altLang="en-US" dirty="0"/>
              <a:t>开始取</a:t>
            </a:r>
            <a:r>
              <a:rPr lang="en-US" altLang="zh-CN" dirty="0"/>
              <a:t>3</a:t>
            </a:r>
            <a:r>
              <a:rPr lang="zh-CN" altLang="en-US" dirty="0"/>
              <a:t>个，</a:t>
            </a:r>
            <a:r>
              <a:rPr lang="en-US" altLang="zh-CN" dirty="0"/>
              <a:t>EFG</a:t>
            </a:r>
            <a:r>
              <a:rPr lang="zh-CN" altLang="en-US" dirty="0"/>
              <a:t>， </a:t>
            </a:r>
            <a:endParaRPr lang="en-US" altLang="zh-CN" dirty="0"/>
          </a:p>
          <a:p>
            <a:r>
              <a:rPr lang="en-US" altLang="zh-CN" dirty="0"/>
              <a:t>replace</a:t>
            </a:r>
            <a:r>
              <a:rPr lang="zh-CN" altLang="en-US" dirty="0"/>
              <a:t>， </a:t>
            </a:r>
            <a:r>
              <a:rPr lang="en-US" altLang="zh-CN" dirty="0"/>
              <a:t>ABCDTHU&amp; </a:t>
            </a:r>
            <a:r>
              <a:rPr lang="zh-CN" altLang="en-US" dirty="0"/>
              <a:t>这里</a:t>
            </a:r>
            <a:r>
              <a:rPr lang="en-US" altLang="zh-CN" dirty="0"/>
              <a:t>replace</a:t>
            </a:r>
            <a:r>
              <a:rPr lang="zh-CN" altLang="en-US" dirty="0"/>
              <a:t>的含义有点奇怪，因为</a:t>
            </a:r>
            <a:r>
              <a:rPr lang="en-US" altLang="zh-CN" dirty="0" err="1"/>
              <a:t>cpp</a:t>
            </a:r>
            <a:r>
              <a:rPr lang="en-US" altLang="zh-CN" dirty="0"/>
              <a:t> string</a:t>
            </a:r>
            <a:r>
              <a:rPr lang="zh-CN" altLang="en-US" dirty="0"/>
              <a:t> 提供的</a:t>
            </a:r>
            <a:r>
              <a:rPr lang="en-US" altLang="zh-CN" dirty="0"/>
              <a:t>replace</a:t>
            </a:r>
            <a:r>
              <a:rPr lang="zh-CN" altLang="en-US" dirty="0"/>
              <a:t>是给下标和长度的， </a:t>
            </a:r>
            <a:r>
              <a:rPr lang="en-US" altLang="zh-CN" dirty="0"/>
              <a:t>std::replace</a:t>
            </a:r>
            <a:r>
              <a:rPr lang="zh-CN" altLang="en-US" dirty="0"/>
              <a:t>是比较每一个元素的。伪代码，不是出现歧义的情况。</a:t>
            </a:r>
            <a:endParaRPr lang="en-US" altLang="zh-CN" dirty="0"/>
          </a:p>
          <a:p>
            <a:r>
              <a:rPr lang="en-US" altLang="zh-CN" dirty="0" err="1"/>
              <a:t>Substr</a:t>
            </a:r>
            <a:r>
              <a:rPr lang="en-US" altLang="zh-CN" dirty="0"/>
              <a:t> S3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  <a:r>
              <a:rPr lang="zh-CN" altLang="en-US" dirty="0"/>
              <a:t>， </a:t>
            </a:r>
            <a:r>
              <a:rPr lang="en-US" altLang="zh-CN" dirty="0"/>
              <a:t>3 PKU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index S2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= 1 </a:t>
            </a:r>
            <a:r>
              <a:rPr lang="zh-CN" altLang="en-US" dirty="0"/>
              <a:t>这里</a:t>
            </a:r>
            <a:r>
              <a:rPr lang="en-US" altLang="zh-CN" dirty="0"/>
              <a:t>index</a:t>
            </a:r>
            <a:r>
              <a:rPr lang="zh-CN" altLang="en-US" dirty="0"/>
              <a:t>应该也是有问题的，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 err="1"/>
              <a:t>string.h</a:t>
            </a:r>
            <a:r>
              <a:rPr lang="zh-CN" altLang="en-US" dirty="0"/>
              <a:t>有找字符第一次出现和最后一次出现的函数，</a:t>
            </a:r>
            <a:endParaRPr lang="en-US" altLang="zh-CN" dirty="0"/>
          </a:p>
          <a:p>
            <a:r>
              <a:rPr lang="en-US" altLang="zh-CN" dirty="0"/>
              <a:t>ABCDTHU&amp;PKU</a:t>
            </a:r>
          </a:p>
          <a:p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所有</a:t>
            </a:r>
            <a:r>
              <a:rPr lang="en-US" altLang="zh-CN" dirty="0"/>
              <a:t>3</a:t>
            </a:r>
            <a:r>
              <a:rPr lang="zh-CN" altLang="en-US" dirty="0"/>
              <a:t>的倍数都会先出栈，然后剩下的数倒序出栈。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 模拟的话算一下栈中最多有多少元素。 他的操作是三个一个周期，每个周期加入</a:t>
            </a:r>
            <a:r>
              <a:rPr lang="en-US" altLang="zh-CN" dirty="0"/>
              <a:t>2</a:t>
            </a:r>
            <a:r>
              <a:rPr lang="zh-CN" altLang="en-US" dirty="0"/>
              <a:t>个元素，周期内最多</a:t>
            </a:r>
            <a:r>
              <a:rPr lang="en-US" altLang="zh-CN" dirty="0"/>
              <a:t>3</a:t>
            </a:r>
            <a:r>
              <a:rPr lang="zh-CN" altLang="en-US" dirty="0"/>
              <a:t>个元素，所以就是</a:t>
            </a:r>
            <a:r>
              <a:rPr lang="en-US" altLang="zh-CN" dirty="0"/>
              <a:t>2*</a:t>
            </a:r>
            <a:r>
              <a:rPr lang="zh-CN" altLang="en-US" dirty="0"/>
              <a:t>（</a:t>
            </a:r>
            <a:r>
              <a:rPr lang="en-US" altLang="zh-CN" dirty="0"/>
              <a:t>n-3</a:t>
            </a:r>
            <a:r>
              <a:rPr lang="zh-CN" altLang="en-US" dirty="0"/>
              <a:t>）</a:t>
            </a:r>
            <a:r>
              <a:rPr lang="en-US" altLang="zh-CN" dirty="0"/>
              <a:t>/3 + 3</a:t>
            </a:r>
            <a:r>
              <a:rPr lang="zh-CN" altLang="en-US" dirty="0"/>
              <a:t>。或者是每次最多弹</a:t>
            </a:r>
            <a:r>
              <a:rPr lang="en-US" altLang="zh-CN" dirty="0"/>
              <a:t>1</a:t>
            </a:r>
            <a:r>
              <a:rPr lang="zh-CN" altLang="en-US" dirty="0"/>
              <a:t>个，所以最后一个元素加入时时最大的，此时栈中有</a:t>
            </a:r>
            <a:r>
              <a:rPr lang="en-US" altLang="zh-CN" dirty="0"/>
              <a:t>2n/3+1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8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先从后往前建堆，然后删除把队尾的放到队首。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4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先找根， </a:t>
            </a:r>
            <a:r>
              <a:rPr lang="en-US" altLang="zh-CN" dirty="0"/>
              <a:t>S</a:t>
            </a:r>
            <a:r>
              <a:rPr lang="zh-CN" altLang="en-US" dirty="0"/>
              <a:t>，然后划分出子森林。根有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，找到先根序中</a:t>
            </a:r>
            <a:r>
              <a:rPr lang="en-US" altLang="zh-CN" dirty="0"/>
              <a:t>D</a:t>
            </a:r>
            <a:r>
              <a:rPr lang="zh-CN" altLang="en-US" dirty="0"/>
              <a:t>的位置，先序有</a:t>
            </a:r>
            <a:r>
              <a:rPr lang="en-US" altLang="zh-CN" dirty="0"/>
              <a:t>ABEFGC</a:t>
            </a:r>
            <a:r>
              <a:rPr lang="zh-CN" altLang="en-US" dirty="0"/>
              <a:t>，后序有</a:t>
            </a:r>
            <a:r>
              <a:rPr lang="en-US" altLang="zh-CN" dirty="0"/>
              <a:t>BEGFAC</a:t>
            </a:r>
            <a:r>
              <a:rPr lang="zh-CN" altLang="en-US" dirty="0"/>
              <a:t>，所以</a:t>
            </a:r>
            <a:r>
              <a:rPr lang="en-US" altLang="zh-CN" dirty="0"/>
              <a:t>C</a:t>
            </a:r>
            <a:r>
              <a:rPr lang="zh-CN" altLang="en-US" dirty="0"/>
              <a:t>也是一个根。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5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左儿子右兄弟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400n&gt;n^2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假溢出是队列的空间没用完，但是指针到尾了。循环队列。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12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aabaac</a:t>
            </a:r>
            <a:r>
              <a:rPr lang="zh-CN" altLang="en-US" dirty="0"/>
              <a:t>：我这个点没匹配上的时候，可能匹配上多长。优化就是当前的字符和</a:t>
            </a:r>
            <a:r>
              <a:rPr lang="en-US" altLang="zh-CN" dirty="0"/>
              <a:t>next</a:t>
            </a:r>
            <a:r>
              <a:rPr lang="zh-CN" altLang="en-US" dirty="0"/>
              <a:t>的字符一样，则当前失配的话，</a:t>
            </a:r>
            <a:r>
              <a:rPr lang="en-US" altLang="zh-CN" dirty="0"/>
              <a:t>next</a:t>
            </a:r>
            <a:r>
              <a:rPr lang="zh-CN" altLang="en-US" dirty="0"/>
              <a:t>也会失配，可以优化掉。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D470-A769-47FF-9997-DAE07473B0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0D23D23-C042-46F0-92C6-41D08656B46F}"/>
              </a:ext>
            </a:extLst>
          </p:cNvPr>
          <p:cNvSpPr/>
          <p:nvPr userDrawn="1"/>
        </p:nvSpPr>
        <p:spPr>
          <a:xfrm>
            <a:off x="0" y="1054100"/>
            <a:ext cx="12192000" cy="4268798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FB9E1D-3BA5-4BC1-8B44-42686450EEB1}"/>
              </a:ext>
            </a:extLst>
          </p:cNvPr>
          <p:cNvSpPr/>
          <p:nvPr userDrawn="1"/>
        </p:nvSpPr>
        <p:spPr>
          <a:xfrm>
            <a:off x="0" y="1048932"/>
            <a:ext cx="12192000" cy="3173150"/>
          </a:xfrm>
          <a:prstGeom prst="rect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F0A9E5-4FBF-43A7-8BEE-58D8C878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317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061A7-7B78-4B5B-81F7-F993E7FD8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9033"/>
            <a:ext cx="9144000" cy="8069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03F8E-CAC4-43D1-B74F-C0F8507F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4612"/>
            <a:ext cx="2743200" cy="365125"/>
          </a:xfrm>
        </p:spPr>
        <p:txBody>
          <a:bodyPr/>
          <a:lstStyle/>
          <a:p>
            <a:fld id="{4660BBB5-B1DA-4DE9-8357-0DF391B4091C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5FD8C-A71A-4EDC-B78F-DBBC609A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4612"/>
            <a:ext cx="4114800" cy="365125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8DC05-5F13-4F11-93ED-63CA12A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4612"/>
            <a:ext cx="2743200" cy="365125"/>
          </a:xfrm>
        </p:spPr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F157A-E553-4629-A59E-DB14CB21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A09ED-808E-4C86-A3F0-8F77E2D08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96806-548C-4BA2-A3FA-766C23F8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11247-4978-4E4C-BE51-D16A7F10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F47F-057C-46F9-9FC0-62313F1A5744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10A14-5FC5-4AC2-BF47-49BFA34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D7E2-1228-4ABE-8C1A-C9C2B641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5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7BC7D-6736-4C2D-BFB5-8837F381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BA524-2A32-4CB5-A7A2-7E6F621CE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9B126-1FC1-4E47-9D7C-06E18A12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276F-0903-4626-BCB5-FDF8F982C9B9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68F7B-969F-4F51-935C-2A8423C3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66D1-774A-4130-A7A8-BC6BA01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2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19ABD5-8A52-40EA-83E2-0873B9483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95810-11C6-43A7-9B45-2EA94FFC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90F92-A146-423F-87E4-890FBA27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871-0E87-43C4-9A61-E20736EB6AA4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F334F-7675-4426-A037-A14C9908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5D0DA-2DC9-4E03-BEAB-1423021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2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0D23D23-C042-46F0-92C6-41D08656B46F}"/>
              </a:ext>
            </a:extLst>
          </p:cNvPr>
          <p:cNvSpPr/>
          <p:nvPr userDrawn="1"/>
        </p:nvSpPr>
        <p:spPr>
          <a:xfrm>
            <a:off x="0" y="1054100"/>
            <a:ext cx="12192000" cy="4268798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F0A9E5-4FBF-43A7-8BEE-58D8C878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59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03F8E-CAC4-43D1-B74F-C0F8507F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4612"/>
            <a:ext cx="2743200" cy="365125"/>
          </a:xfrm>
        </p:spPr>
        <p:txBody>
          <a:bodyPr/>
          <a:lstStyle/>
          <a:p>
            <a:fld id="{D49ED207-C219-4F81-B390-788D522C2A20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5FD8C-A71A-4EDC-B78F-DBBC609A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4612"/>
            <a:ext cx="4114800" cy="365125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8DC05-5F13-4F11-93ED-63CA12A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4612"/>
            <a:ext cx="2743200" cy="365125"/>
          </a:xfrm>
        </p:spPr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3938A-7313-4F6D-A999-C8101480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63" y="1341175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D17EC4-12D9-4A53-9BF5-D47409CE2B66}"/>
              </a:ext>
            </a:extLst>
          </p:cNvPr>
          <p:cNvSpPr/>
          <p:nvPr userDrawn="1"/>
        </p:nvSpPr>
        <p:spPr>
          <a:xfrm>
            <a:off x="0" y="0"/>
            <a:ext cx="12192000" cy="908344"/>
          </a:xfrm>
          <a:prstGeom prst="rect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0FE921-4637-48D5-8A6D-3E1DC27C15EF}"/>
              </a:ext>
            </a:extLst>
          </p:cNvPr>
          <p:cNvSpPr/>
          <p:nvPr userDrawn="1"/>
        </p:nvSpPr>
        <p:spPr>
          <a:xfrm>
            <a:off x="0" y="6375203"/>
            <a:ext cx="12192000" cy="501650"/>
          </a:xfrm>
          <a:prstGeom prst="rect">
            <a:avLst/>
          </a:prstGeom>
          <a:solidFill>
            <a:srgbClr val="C5E0B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C5C726-AADA-4E85-A4AA-DA9EAA2C79D2}"/>
              </a:ext>
            </a:extLst>
          </p:cNvPr>
          <p:cNvSpPr/>
          <p:nvPr userDrawn="1"/>
        </p:nvSpPr>
        <p:spPr>
          <a:xfrm>
            <a:off x="3881659" y="6394056"/>
            <a:ext cx="4420609" cy="482797"/>
          </a:xfrm>
          <a:prstGeom prst="rect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A4A9BEE6-E19F-4F6E-8BE6-08515303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461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9A12EF3B-ECF3-4833-B79A-B0B1E35EB7EB}" type="slidenum">
              <a:rPr lang="zh-CN" altLang="en-US" smtClean="0"/>
              <a:pPr/>
              <a:t>‹#›</a:t>
            </a:fld>
            <a:r>
              <a:rPr lang="en-US" altLang="zh-CN" dirty="0"/>
              <a:t>/20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4BF16F-4843-4220-A521-DF55E076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01273FC4-608D-4F0D-AFA4-E94870CA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461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3A23789A-724C-4F7A-AEFD-023FB3F0624A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6686CC56-6A00-44D0-9362-77A4919A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4612"/>
            <a:ext cx="4114800" cy="365125"/>
          </a:xfrm>
        </p:spPr>
        <p:txBody>
          <a:bodyPr/>
          <a:lstStyle/>
          <a:p>
            <a:r>
              <a:rPr lang="zh-CN" altLang="en-US" dirty="0"/>
              <a:t>数据结构与算法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68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3B60-26B1-4163-B236-4FAF4BF4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762AD-3BC6-4895-8DC6-8880D715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5B5E-0F53-40EB-9959-5EB90CA3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E571-BA77-4BE8-B94F-D946F45AD8C8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2CA9B-76FF-42C6-9AE1-DE6149B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9387E-1A88-497A-BA77-AFDA8840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2F464-0686-44A7-B30D-9C9CC2B5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10130-76DA-4478-B124-53AFF6004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3351C-11ED-499D-835A-AA7B34C5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3C8FF-12BE-4E68-8D33-4700739E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CCD0-6A09-4712-8892-E5860F113C4D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D06EB-B30B-4F2A-9ABE-BDFF7248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D0DF5-ED3D-432A-A099-C2E1EC66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E14-F037-4C09-8A41-5E094F86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8DD75-6F05-4473-AA55-28BE4402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F2E67-38C8-4BA5-AC20-FC2CC5A5C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22248A-D631-498C-96BA-C0C0E487B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6B26E-B64F-42A7-AB3F-9DD88197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7B85A7-6677-479E-BC22-6133B6D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BEBB-B741-4CA7-9E8C-B697CD2F73CF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AE358E-E9CC-4CE7-ACBC-6C6EC285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2391D-712D-471C-8BFA-614CC10F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9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11BF2-4F68-401A-AFA0-6DB759E9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4A7264-0058-481B-819E-1E4262A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DC57-834C-4E41-B3BE-D0231CBD5B50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26B22-ECFC-4914-9C6E-9E031A75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9915B-3562-4ADD-8619-78C87C04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5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081E5-E7AC-4C18-85FE-56BAA5CD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0E2F-1CDB-4F42-94DD-4EEF502DE90B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BEBA76-F5FD-4348-962B-003A583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E30E2-4775-404D-9B45-FB814A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5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477A1-D804-4195-ABD1-A6839D9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06097-2CAF-46A0-B57B-E2DA4718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2CEB4-D3DB-40BA-A01C-C30F7F7B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FEAEC-D5DC-428A-9D9D-AFEB39A3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A359-2029-4F66-A220-C4A8F6915E7C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8BE22-70B8-4FFE-AC52-BB14C3CC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87592-4605-40CE-843F-2B478F7E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E6690-381C-4355-A02B-0617B26A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99984-BA29-4F25-B5CF-EC2CE7BA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9393D-B175-408C-BBAF-6CA208F3B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D2A3-17B3-465F-AA04-E58507C55158}" type="datetime1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2B0D8-D67A-4DDD-89E2-C36AFC86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96657-6AA2-487E-BA55-9EB89A755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EF3B-ECF3-4833-B79A-B0B1E35E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0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51239-888A-4F58-B5B8-4F5DF1AD8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940"/>
            <a:ext cx="9144000" cy="1086706"/>
          </a:xfrm>
        </p:spPr>
        <p:txBody>
          <a:bodyPr>
            <a:norm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期中试题讲解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E7740-68E5-4392-9057-A7E681F7A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919" y="4546060"/>
            <a:ext cx="2204936" cy="583659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653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54224E-0D8E-49D5-99B8-5A3B53AC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4.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6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分）一棵二叉树的前序、中序、后序序列如下所示，其中一部分未标出，请构造出该二叉树并填充尚未标出部分。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 defTabSz="45720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	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前序序列 ：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_ _ C D E _ G H I _ K</a:t>
            </a:r>
          </a:p>
          <a:p>
            <a:pPr marL="0" lvl="0" indent="0" defTabSz="45720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	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中序序列 ：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C B _ _ F A _ J K I G</a:t>
            </a:r>
          </a:p>
          <a:p>
            <a:pPr marL="0" lvl="0" indent="0" defTabSz="45720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	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后序序列 ：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_ E F D B _ J I H _ A </a:t>
            </a:r>
            <a:endParaRPr lang="zh-CN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04BBEF1-9B8F-40DB-A3BD-AB627959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简答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482FB-1079-4CDF-9B8F-42EF1660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097" y="1736735"/>
            <a:ext cx="2794732" cy="443286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C3BA4-F013-498F-BE54-2DEA00AF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18E36-21A3-4FC0-A0BE-65810B22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C323-4D7E-4855-85CC-2F1C291EE459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32D8D00-4A7B-4201-BEC4-70CD497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10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3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765B0D-6C58-4639-A8ED-C079FB78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5.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5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分）一棵哈夫曼树由字符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abcde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组成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, 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它们的出现频率满足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a&gt;b&gt;c&gt;d&gt;e, 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已知字符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e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的编码为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1001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。请将如下电文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10001010100111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解码成字符串。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400" dirty="0" err="1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dcaeb</a:t>
            </a:r>
            <a:endParaRPr lang="en-US" altLang="zh-CN" sz="2400" dirty="0">
              <a:solidFill>
                <a:srgbClr val="FF0000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6.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4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分）试证：一个具有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 n (n&gt;1) 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个结点的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m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叉树有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 n(m-1)+1 </a:t>
            </a:r>
            <a:r>
              <a:rPr lang="zh-CN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个空指针。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zh-CN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证明：在</a:t>
            </a:r>
            <a:r>
              <a:rPr lang="en-US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 n </a:t>
            </a:r>
            <a:r>
              <a:rPr lang="zh-CN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个结点的</a:t>
            </a:r>
            <a:r>
              <a:rPr lang="en-US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 m </a:t>
            </a:r>
            <a:r>
              <a:rPr lang="zh-CN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叉树一共有</a:t>
            </a:r>
            <a:r>
              <a:rPr lang="en-US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 m*n </a:t>
            </a:r>
            <a:r>
              <a:rPr lang="zh-CN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个指针域，已经使用的为</a:t>
            </a:r>
            <a:r>
              <a:rPr lang="en-US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 n-1</a:t>
            </a:r>
            <a:r>
              <a:rPr lang="zh-CN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，所以空指针的个数为</a:t>
            </a:r>
            <a:r>
              <a:rPr lang="en-US" altLang="zh-CN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 n(m-1)+1.</a:t>
            </a:r>
            <a:endParaRPr lang="zh-CN" altLang="zh-CN" sz="2400" dirty="0">
              <a:solidFill>
                <a:srgbClr val="FF0000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C3CEA6-7F4F-4EAA-8299-D85D1CD6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简答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FA6DA1-A615-413C-B6E6-83BF5814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598E029-7EEF-48CC-BBD1-2FC32F13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9FB5-E5BC-4B8C-9425-CEEBFA46A33B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D873E-2976-4869-92B4-1BC04590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11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5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9ED73A-9645-42CA-9CDF-406EF8C4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62" y="1341175"/>
            <a:ext cx="10971757" cy="4351338"/>
          </a:xfrm>
        </p:spPr>
        <p:txBody>
          <a:bodyPr/>
          <a:lstStyle/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7.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6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分）亲戚关系具有自反性、对称性和传递性。下面给出了几组亲戚关系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:</a:t>
            </a:r>
          </a:p>
          <a:p>
            <a:pPr marL="0" indent="0" defTabSz="45720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	(1,2), (3,4), (3,5), (1,7), (3,6), (8,9), (3,11), (3,12), (3,13), (14,15), (16,10), (14,16), (1,3) </a:t>
            </a: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altLang="zh-CN" sz="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(1)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请把上述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1-16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编号的人群归为若干个家族，使得家族内部都是亲戚，而家族之间不存在亲戚关系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(2)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假设一个小城镇有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10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万人口，已知亲戚关系有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30</a:t>
            </a:r>
            <a:r>
              <a:rPr lang="zh-CN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万。请问你采用什么数据结构来辅助进行上述家族关系划分？需要采取什么措施来保持这个数据结构的高效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(1) {1,2,3,4,5,6,7,11,12,13} {8,9} {10,14,15,16}</a:t>
            </a:r>
            <a:r>
              <a:rPr lang="zh-CN" altLang="en-US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2</a:t>
            </a:r>
            <a:r>
              <a:rPr lang="zh-CN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分</a:t>
            </a:r>
            <a:r>
              <a:rPr lang="zh-CN" altLang="en-US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(2) </a:t>
            </a:r>
            <a:r>
              <a:rPr lang="zh-CN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并查集；重量权衡合并规则与路径压缩规则</a:t>
            </a:r>
            <a:r>
              <a:rPr lang="zh-CN" altLang="en-US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3</a:t>
            </a:r>
            <a:r>
              <a:rPr lang="zh-CN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个关键点各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分</a:t>
            </a:r>
            <a:r>
              <a:rPr lang="zh-CN" altLang="en-US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）</a:t>
            </a:r>
            <a:endParaRPr lang="zh-CN" altLang="zh-CN" sz="2000" dirty="0">
              <a:solidFill>
                <a:srgbClr val="FF0000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zh-CN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BC2165-053A-4389-8967-2798B894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简答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3B08D-B3CB-47C0-AE1B-004151FE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E6FC28-85A4-4041-976E-1FE3AE39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70D9-B612-4480-958A-DB5F83A3295C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76626-B1BD-4B8F-8FF8-7BE40A6A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12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63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7E3A42-D5D9-4986-A59D-AE850B77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10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将下列算法补充完整，使其能将一个用</a:t>
            </a:r>
            <a:r>
              <a:rPr lang="zh-CN" altLang="zh-CN" sz="2200" b="1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带双标记的层次表示法表示</a:t>
            </a:r>
            <a:r>
              <a:rPr lang="zh-CN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的森林转换为左子结点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/</a:t>
            </a:r>
            <a:r>
              <a:rPr lang="zh-CN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右兄弟表示。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defTabSz="457200">
              <a:lnSpc>
                <a:spcPct val="10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// </a:t>
            </a:r>
            <a:r>
              <a:rPr lang="zh-CN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注：代码中为了简洁将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top( )</a:t>
            </a:r>
            <a:r>
              <a:rPr lang="zh-CN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pop( )</a:t>
            </a:r>
            <a:r>
              <a:rPr lang="zh-CN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合并为了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 Pop( )</a:t>
            </a:r>
            <a:r>
              <a:rPr lang="zh-CN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，即读栈顶并出栈。</a:t>
            </a:r>
          </a:p>
          <a:p>
            <a:pPr marL="342900" lvl="1" indent="-342900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kumimoji="1"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1" indent="-342900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kumimoji="1"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sz="2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3E2238-8FD1-4969-92C5-263AC3D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算法填空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4E1F8-D483-4D31-A67D-FB60AFEB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0" y="3516844"/>
            <a:ext cx="5037835" cy="21756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0B0874-5837-4067-8116-0B5E3AB7A74E}"/>
              </a:ext>
            </a:extLst>
          </p:cNvPr>
          <p:cNvSpPr/>
          <p:nvPr/>
        </p:nvSpPr>
        <p:spPr>
          <a:xfrm>
            <a:off x="5770880" y="28867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>
              <a:defRPr/>
            </a:pP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有孩子节点</a:t>
            </a:r>
            <a:r>
              <a:rPr lang="en-US" altLang="zh-CN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en-US" altLang="zh-Hans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ltag</a:t>
            </a:r>
            <a:r>
              <a:rPr lang="en-US" altLang="zh-Han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= 0)</a:t>
            </a: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与无兄弟节点</a:t>
            </a:r>
            <a:r>
              <a:rPr lang="en-US" altLang="zh-CN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rtag</a:t>
            </a:r>
            <a:r>
              <a:rPr lang="en-US" altLang="zh-CN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= 1)</a:t>
            </a: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一一对应，满足队列特性</a:t>
            </a:r>
            <a:endParaRPr lang="en-US" altLang="zh-CN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lvl="0" defTabSz="457200">
              <a:defRPr/>
            </a:pP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有孩子则入队列，无兄弟出队列！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D85AC-4AAD-41C8-9881-20C8510E062C}"/>
              </a:ext>
            </a:extLst>
          </p:cNvPr>
          <p:cNvSpPr/>
          <p:nvPr/>
        </p:nvSpPr>
        <p:spPr>
          <a:xfrm>
            <a:off x="6295163" y="4138269"/>
            <a:ext cx="4454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如果结点的ltag值为1，则置其llink为空；当结点的ltag为0时，该结点入队列；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如果</a:t>
            </a:r>
            <a:r>
              <a:rPr kumimoji="0" lang="zh-Han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扫描到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结点的rtag值为0，那么其后的结点y就是其右兄弟；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否则，如果结点的rtag值为1，则rlink为空，此时出队列x，并将x的llink指向序列中后续结点 y即可。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3275260-3FFE-4F60-9CE8-371355C3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911C2F6D-F6D4-4AF1-BC24-D5D2A192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911E-5336-4FC0-9B3C-531C505DC11C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336B3B8-767C-4F3F-9886-D45C39EE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13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81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15DB6D-FFB3-4856-A4F9-079A9BF2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算法填空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08BF76A-3C96-4A60-BE6E-FADE37392691}"/>
              </a:ext>
            </a:extLst>
          </p:cNvPr>
          <p:cNvSpPr txBox="1">
            <a:spLocks/>
          </p:cNvSpPr>
          <p:nvPr/>
        </p:nvSpPr>
        <p:spPr>
          <a:xfrm>
            <a:off x="0" y="1016956"/>
            <a:ext cx="5588000" cy="572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template &lt;T&gt;</a:t>
            </a:r>
            <a:endParaRPr kumimoji="0" lang="zh-CN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struct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DualTagTreeNode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&lt;T&gt;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int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ltag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         // 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左标记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T info;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int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rtag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         // 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右标记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};	// 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带双标记的层次表示法的结点类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 </a:t>
            </a:r>
            <a:endParaRPr kumimoji="0" lang="zh-CN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struct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&lt;T&gt; {</a:t>
            </a:r>
            <a:endParaRPr lang="en-US" altLang="zh-CN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public:</a:t>
            </a:r>
            <a:endParaRPr lang="en-US" altLang="zh-CN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T info;</a:t>
            </a:r>
            <a:endParaRPr lang="en-US" altLang="zh-CN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 Child;	//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指向最左子结点的指针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lang="en-US" altLang="zh-CN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ea typeface="华文新魏" panose="02010800040101010101" pitchFamily="2" charset="-122"/>
              </a:rPr>
              <a:t>	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 Sibling;	//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指向右兄弟的指针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};	//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左子结点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/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右兄弟结点中的结点类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 </a:t>
            </a:r>
            <a:endParaRPr kumimoji="0" lang="zh-CN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76C57-3A37-42D4-8CDD-B597050265F8}"/>
              </a:ext>
            </a:extLst>
          </p:cNvPr>
          <p:cNvSpPr txBox="1"/>
          <p:nvPr/>
        </p:nvSpPr>
        <p:spPr>
          <a:xfrm>
            <a:off x="4939861" y="374317"/>
            <a:ext cx="7805146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altLang="zh-CN" sz="17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TreeNode&lt;T&gt;* Convert (DualTagTreeNode* nodes, int size) {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queue &lt;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&lt;T&gt;*&gt;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aQueue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&lt;T&gt; *pointer = new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&lt;T&gt;;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root = pointer;							// </a:t>
            </a:r>
            <a:r>
              <a:rPr kumimoji="0" lang="zh-CN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根结点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for (int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=0;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&lt;size-1;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++) {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pointer-&gt;info = nodes[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].info;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lvl="0" defTabSz="457200"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if(nodes[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].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ltag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== 1)   </a:t>
            </a:r>
            <a:r>
              <a:rPr lang="en-US" altLang="zh-CN" sz="1700" u="sng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</a:rPr>
              <a:t>  pointer-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&gt;Child = </a:t>
            </a:r>
            <a:r>
              <a:rPr lang="en-US" altLang="zh-CN" sz="1700" u="sng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</a:rPr>
              <a:t>NULL </a:t>
            </a:r>
            <a:r>
              <a:rPr kumimoji="0" lang="en-US" altLang="zh-CN" sz="17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lvl="0" defTabSz="457200"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</a:t>
            </a:r>
            <a:r>
              <a:rPr lang="en-US" altLang="zh-CN" sz="17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else    </a:t>
            </a:r>
            <a:r>
              <a:rPr lang="en-US" altLang="zh-CN" sz="1700" u="sng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</a:rPr>
              <a:t>  </a:t>
            </a:r>
            <a:r>
              <a:rPr lang="en-US" altLang="zh-CN" sz="1700" u="sng" dirty="0" err="1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</a:rPr>
              <a:t>aQueue.push</a:t>
            </a:r>
            <a:r>
              <a:rPr lang="en-US" altLang="zh-CN" sz="1700" u="sng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</a:rPr>
              <a:t>(pointer) 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&lt;T&gt;*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temppointer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= new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&lt;T&gt;;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if(nodes[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].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rtag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== 0)  {  // </a:t>
            </a:r>
            <a:r>
              <a:rPr kumimoji="0" lang="zh-CN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有右兄弟，其后的结点即为其右兄弟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pointer-&gt;Sibling =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temppointer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}</a:t>
            </a:r>
            <a:r>
              <a:rPr lang="en-US" altLang="zh-CN" sz="17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else {                         // </a:t>
            </a:r>
            <a:r>
              <a:rPr kumimoji="0" lang="zh-CN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否则，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Sibling</a:t>
            </a:r>
            <a:r>
              <a:rPr kumimoji="0" lang="zh-CN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为空并出队列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pointer-&gt;Sibling = NULL;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pointer =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aQueue.Pop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();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pointer-&gt;Child = </a:t>
            </a:r>
            <a:r>
              <a:rPr kumimoji="0" lang="en-US" altLang="zh-CN" sz="1700" b="0" i="0" u="sng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temppointer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}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7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	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pointer = </a:t>
            </a:r>
            <a:r>
              <a:rPr kumimoji="0" lang="en-US" altLang="zh-CN" sz="1700" b="0" i="0" u="sng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temppointer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}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pointer-&gt;info = nodes[size-1].info </a:t>
            </a:r>
            <a:r>
              <a:rPr kumimoji="0" lang="en-US" altLang="zh-CN" sz="17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; 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pointer-&gt;Child = NULL;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lvl="0" defTabSz="457200"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pointer-&gt;Sibling = NULL</a:t>
            </a:r>
            <a:r>
              <a:rPr lang="en-US" altLang="zh-CN" sz="17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;  // </a:t>
            </a:r>
            <a:r>
              <a:rPr lang="zh-CN" altLang="zh-CN" sz="17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处理最后一个结点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7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	return root;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}</a:t>
            </a:r>
            <a:endParaRPr kumimoji="0" lang="zh-CN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C07BA42-0C4D-4076-83DE-441BA89F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5F1351-4339-4B3B-A002-BBDCEBEF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E92B-8393-4EBB-95CB-C61BE4C5AA60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955C010-612F-4198-ACCE-72D540DB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14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5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59777E-ADA1-434D-8D5E-A936A308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请设计一个算法，判断输入的一个由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1,2,…,n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组成的排列是否可以通过入栈、出栈操作得到有序序列，并输出相应入栈出栈序列。请给出算法伪代码，并分析算法的时间复杂度。</a:t>
            </a:r>
            <a:endParaRPr lang="en-US" altLang="zh-CN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altLang="zh-CN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例如：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输入序列 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4 3 1 2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 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Yes; push 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push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push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pop push pop 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pop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pop</a:t>
            </a:r>
            <a:endParaRPr lang="en-US" altLang="zh-CN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41CC32-9DD7-4B7F-884C-88777425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算法设计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9FD4F-41B5-4B85-9240-8BA95F9D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E53C59D-D15A-4D75-8282-E93C0C76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750-CF81-4D66-B4A8-675FD1F53320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DA8B6-ECED-48EE-8A83-2FB1660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15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4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116F6D-87E9-4E25-B2BC-1C51C47C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AB3C81-ED70-4BCE-8320-F3E0A4EC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算法设计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53E477-0218-48D6-A3E3-4519BC0F1301}"/>
              </a:ext>
            </a:extLst>
          </p:cNvPr>
          <p:cNvSpPr/>
          <p:nvPr/>
        </p:nvSpPr>
        <p:spPr>
          <a:xfrm>
            <a:off x="2521360" y="977687"/>
            <a:ext cx="6409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Input: S;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Output: 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is_able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, T&gt;;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Step 1:  r &lt;- 1;  stack &lt;-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emptyStack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  <a:r>
              <a:rPr kumimoji="0" lang="zh-Han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Han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n &lt;- </a:t>
            </a:r>
            <a:r>
              <a:rPr kumimoji="0" lang="en-US" altLang="zh-Han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S.size</a:t>
            </a:r>
            <a:r>
              <a:rPr kumimoji="0" lang="en-US" altLang="zh-Han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()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Step 2:	for t </a:t>
            </a:r>
            <a:r>
              <a:rPr lang="en-US" altLang="zh-CN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from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1 to 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stack.push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(S[t])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T.append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(“push</a:t>
            </a:r>
            <a:r>
              <a:rPr lang="en-US" altLang="zh-CN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 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While !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stack.empty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() and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stack.top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() = r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T.append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(“pop </a:t>
            </a:r>
            <a:r>
              <a:rPr lang="en-US" altLang="zh-CN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	r &lt;</a:t>
            </a:r>
            <a:r>
              <a:rPr lang="en-US" altLang="zh-CN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-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r + 1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stack.pop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End While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End For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Step 3:	If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stack.empty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() Then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is_able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&lt;- True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Else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is_able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&lt;- False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End If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CB360-17CC-4BB0-8F7A-784B68F1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548BC-AB3E-4FA5-AE20-B0711944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6819-4808-45C2-8010-A429B12B5E92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A50945D-8FD2-494C-A175-FF6404C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16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44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9B2EBBE-206F-4BD1-BD90-55D8A9F5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请设计一个算法对树序列化和反序列化（所谓序列化是将一棵树用一个字符串表示；而反序列化则为根据字符串恢复原本的树结构）。此处对序列化的格式没有限制，可以自定义。可以写伪代码，需要相应的注释；或者写出详细算法设计思路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963F05-84A8-4E75-922F-30109452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算法设计</a:t>
            </a:r>
            <a:endParaRPr lang="zh-CN" altLang="en-US" dirty="0"/>
          </a:p>
        </p:txBody>
      </p:sp>
      <p:pic>
        <p:nvPicPr>
          <p:cNvPr id="4" name="图片 3" descr="https://www.geeksforgeeks.org/wp-content/uploads/serialize-and-deserialize.png">
            <a:extLst>
              <a:ext uri="{FF2B5EF4-FFF2-40B4-BE49-F238E27FC236}">
                <a16:creationId xmlns:a16="http://schemas.microsoft.com/office/drawing/2014/main" id="{2A1C2C1C-B402-4565-BCC6-A5FAA6C14F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4" y="3253312"/>
            <a:ext cx="3671146" cy="28426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49DAE6-050F-47FC-BF52-CC68696DD8AD}"/>
              </a:ext>
            </a:extLst>
          </p:cNvPr>
          <p:cNvSpPr/>
          <p:nvPr/>
        </p:nvSpPr>
        <p:spPr>
          <a:xfrm>
            <a:off x="6207232" y="3774279"/>
            <a:ext cx="46131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在遍历完一个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node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的所有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children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之后插入“）”</a:t>
            </a:r>
          </a:p>
          <a:p>
            <a:pPr marL="40005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采用前序遍历的递归解法，具体代码如下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4562D-3788-470F-8ADD-A7719246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675607C-82CC-4B4F-ACE1-6D028A70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6CE2-C999-48AA-A7F2-F42AE2CAB315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CF97E3C-59E5-495E-8768-E46F384B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17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12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397741-035D-47C3-B489-FA00ACE1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算法设计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88ADF7-EB98-4716-9FFC-CDD39EB0CDD8}"/>
              </a:ext>
            </a:extLst>
          </p:cNvPr>
          <p:cNvSpPr/>
          <p:nvPr/>
        </p:nvSpPr>
        <p:spPr>
          <a:xfrm>
            <a:off x="559031" y="2136338"/>
            <a:ext cx="53439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void serialize(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 root,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ostringstream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&amp;out)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if(!root) out &lt;&lt; "";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out &lt;&lt; root-&gt;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val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&lt;&lt; " ";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 child : root-&gt;children){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   serialize(child);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out &lt;&lt; ") ";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}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A1EE04-818F-4271-8F71-C5E6486F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828910"/>
            <a:ext cx="5446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 deserialize(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istringstream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&amp;in){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string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val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 in &gt;&gt;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val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if(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val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== "" ||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val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==")") return NULL;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 node = new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val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while(1){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 child = deserialize(in);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 if(!child) break;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 node-&gt;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children.push_back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(child);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return node;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}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C00A823-3D61-4D50-A6D9-6CB40758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E0868-08AA-457C-97B6-A8126D1B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6A6-32CB-4A01-B78E-E282578AD326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9560D16-3513-4599-BCA2-A7968080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18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6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246246F-AD9A-4FA7-A35E-FD33CF3F1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给定</a:t>
                </a:r>
                <a:r>
                  <a:rPr lang="en-US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 N </a:t>
                </a:r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个无重复的随机数字，按照这串数字的顺序建立二叉搜索树。请证明</a:t>
                </a:r>
                <a:r>
                  <a:rPr lang="en-US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 N=n (n&gt;1) </a:t>
                </a:r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时，二叉搜索树的叶子节点的平均数目为</a:t>
                </a:r>
                <a:r>
                  <a:rPr lang="en-US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 f(n)=(n+1)/3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kern="100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kern="100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defTabSz="457200">
                  <a:lnSpc>
                    <a:spcPct val="11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（数学归纳法）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假定当</a:t>
                </a: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N&lt;=k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时方程成立，那么当</a:t>
                </a: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N=k+1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时，我们可以枚举根节点的</a:t>
                </a: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k+1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个位置，每个位置上的叶子结点总数取决于两棵子树叶子结点数目之和，我们可以写出：</a:t>
                </a:r>
              </a:p>
              <a:p>
                <a:pPr marL="0" lvl="0" indent="0" defTabSz="457200">
                  <a:lnSpc>
                    <a:spcPct val="11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)]=</m:t>
                          </m:r>
                        </m:e>
                      </m:nary>
                      <m:f>
                        <m:f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>
                  <a:solidFill>
                    <a:srgbClr val="FF0000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lvl="0" indent="0" defTabSz="457200">
                  <a:lnSpc>
                    <a:spcPct val="11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计算上式得到，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。说明在</a:t>
                </a: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n=k+1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时也满足条件，证明完毕。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246246F-AD9A-4FA7-A35E-FD33CF3F1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1AD1FF2-3A1D-4AE6-B320-BD72275E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证明题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E2394-4B68-4BA5-9265-1958BD84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F16CEA4-37FB-46A9-BBD0-2D74040E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6208-38CE-46D5-8BB2-E386C01E8408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B2787E-9331-4809-B9BF-944BE74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19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0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04D79C-B401-404D-81C8-51B8A28E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443"/>
            <a:ext cx="10515600" cy="473537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现有三个复杂度分别表示为下述式子的算法 </a:t>
            </a:r>
          </a:p>
          <a:p>
            <a:pPr marL="457200" lvl="1" indent="0">
              <a:buNone/>
            </a:pPr>
            <a:r>
              <a:rPr lang="en-US" altLang="zh-CN" dirty="0"/>
              <a:t>T1(n) = 3n lg n + lg n;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T2(n) = 2</a:t>
            </a:r>
            <a:r>
              <a:rPr lang="en-US" altLang="zh-CN" baseline="30000" dirty="0"/>
              <a:t>n</a:t>
            </a:r>
            <a:r>
              <a:rPr lang="en-US" altLang="zh-CN" dirty="0"/>
              <a:t> + n</a:t>
            </a:r>
            <a:r>
              <a:rPr lang="en-US" altLang="zh-CN" baseline="30000" dirty="0"/>
              <a:t>3</a:t>
            </a:r>
            <a:r>
              <a:rPr lang="en-US" altLang="zh-CN" dirty="0"/>
              <a:t> + 25;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T3(n, k) = k + n  (</a:t>
            </a:r>
            <a:r>
              <a:rPr lang="zh-CN" altLang="zh-CN" dirty="0"/>
              <a:t>且</a:t>
            </a:r>
            <a:r>
              <a:rPr lang="en-US" altLang="zh-CN" dirty="0"/>
              <a:t>k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n);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给出这些算法的复杂度</a:t>
            </a:r>
            <a:r>
              <a:rPr lang="en-US" altLang="zh-CN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O(</a:t>
            </a:r>
            <a:r>
              <a:rPr lang="en-US" altLang="zh-CN" u="sng" dirty="0" err="1">
                <a:solidFill>
                  <a:srgbClr val="FF0000"/>
                </a:solidFill>
              </a:rPr>
              <a:t>nlgn</a:t>
            </a:r>
            <a:r>
              <a:rPr lang="en-US" altLang="zh-CN" u="sng" dirty="0">
                <a:solidFill>
                  <a:srgbClr val="FF0000"/>
                </a:solidFill>
              </a:rPr>
              <a:t>),</a:t>
            </a:r>
            <a:r>
              <a:rPr lang="zh-CN" altLang="zh-CN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O(2</a:t>
            </a:r>
            <a:r>
              <a:rPr lang="en-US" altLang="zh-CN" u="sng" baseline="30000" dirty="0">
                <a:solidFill>
                  <a:srgbClr val="FF0000"/>
                </a:solidFill>
              </a:rPr>
              <a:t>n</a:t>
            </a:r>
            <a:r>
              <a:rPr lang="en-US" altLang="zh-CN" u="sng" dirty="0">
                <a:solidFill>
                  <a:srgbClr val="FF0000"/>
                </a:solidFill>
              </a:rPr>
              <a:t>), O(n) </a:t>
            </a:r>
            <a:r>
              <a:rPr lang="zh-CN" altLang="zh-CN" dirty="0"/>
              <a:t>，并将其从低到高排列 </a:t>
            </a:r>
            <a:r>
              <a:rPr lang="en-US" altLang="zh-CN" u="sng" dirty="0">
                <a:solidFill>
                  <a:srgbClr val="FF0000"/>
                </a:solidFill>
              </a:rPr>
              <a:t>T3, T1, T2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带头结点的双循环链表</a:t>
            </a:r>
            <a:r>
              <a:rPr lang="en-US" altLang="zh-CN" dirty="0"/>
              <a:t>L</a:t>
            </a:r>
            <a:r>
              <a:rPr lang="zh-CN" altLang="zh-CN" dirty="0"/>
              <a:t>为空的条件是</a:t>
            </a:r>
            <a:r>
              <a:rPr lang="en-US" altLang="zh-CN" u="sng" dirty="0">
                <a:solidFill>
                  <a:srgbClr val="FF0000"/>
                </a:solidFill>
              </a:rPr>
              <a:t>      D      </a:t>
            </a:r>
            <a:r>
              <a:rPr lang="zh-CN" altLang="zh-CN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A. L-&gt;prior == L &amp;&amp; L-&gt;next == NULL   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B. L-&gt;prior == NULL &amp;&amp; L-&gt;next == NULL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C. L-&gt;prior == NULL &amp;&amp; L-&gt;next == L   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D. L-&gt;prior == L &amp;&amp; L-&gt;next == L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6EB05D-3274-48D1-B7C3-19FCB94C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选择与填空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7EEFA-3101-40A6-95A7-B7D0FE2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81D35A0-06CD-4DCF-8EFB-70B0B8A1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65F1-34B2-481B-96AF-357A2541B1BB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53255-EBC5-48B1-8AC7-0CBF3922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2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11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A4A7845-9FC4-43B2-9801-829441189C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4163" y="1341175"/>
                <a:ext cx="10515600" cy="492343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设一棵度为</a:t>
                </a:r>
                <a:r>
                  <a:rPr lang="en-US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k</a:t>
                </a:r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的非空树上的叶子结点数为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，度为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i</a:t>
                </a:r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的结点数为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；试证明以下关系成立：</a:t>
                </a:r>
                <a:endParaRPr lang="en-US" altLang="zh-CN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证明：设树的分支总数为</a:t>
                </a: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B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，结点总数为</a:t>
                </a: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N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。</a:t>
                </a: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	   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则根据题意，有</a:t>
                </a: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solidFill>
                    <a:srgbClr val="FF0000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solidFill>
                    <a:srgbClr val="FF0000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	   </a:t>
                </a:r>
                <a:r>
                  <a:rPr lang="zh-CN" altLang="zh-CN" u="sng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除了根结点之外，每个结点都有前驱，即每个结点都有唯一的分支与之对应。</a:t>
                </a: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          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所以，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Trebuchet MS" panose="020B0603020202020204"/>
                </a:endParaRP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	   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因此得到，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+2∗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zh-CN" dirty="0">
                  <a:solidFill>
                    <a:srgbClr val="FF0000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	   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也即，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>
                  <a:solidFill>
                    <a:srgbClr val="FF0000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lvl="0" indent="0" defTabSz="45720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	   </a:t>
                </a:r>
                <a:r>
                  <a:rPr lang="zh-CN" altLang="zh-CN" dirty="0">
                    <a:solidFill>
                      <a:srgbClr val="FF0000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证毕。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A4A7845-9FC4-43B2-9801-829441189C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163" y="1341175"/>
                <a:ext cx="10515600" cy="4923438"/>
              </a:xfrm>
              <a:blipFill>
                <a:blip r:embed="rId3"/>
                <a:stretch>
                  <a:fillRect l="-522" t="-866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3B29B9E-7037-4966-8C59-E933C187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证明题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5210AE-025B-4881-8D59-477F7584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CDBDF59-A324-407A-BF24-75E75F66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21F-DC44-42FB-9CD6-E6986872D365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4B5AC-F0BA-47BE-947A-3BE45A1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20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17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D0D08-45EE-4A61-A51B-4667727E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27554"/>
            <a:ext cx="9144000" cy="2366625"/>
          </a:xfrm>
        </p:spPr>
        <p:txBody>
          <a:bodyPr/>
          <a:lstStyle/>
          <a:p>
            <a:r>
              <a:rPr lang="zh-CN" altLang="en-US" dirty="0"/>
              <a:t>祝大家考试顺利！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8BF58-8AF0-43A1-9B6A-98358FDC82C9}"/>
              </a:ext>
            </a:extLst>
          </p:cNvPr>
          <p:cNvSpPr txBox="1"/>
          <p:nvPr/>
        </p:nvSpPr>
        <p:spPr>
          <a:xfrm>
            <a:off x="3429244" y="5914417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Note(</a:t>
            </a:r>
            <a:r>
              <a:rPr lang="zh-CN" altLang="en-US" dirty="0"/>
              <a:t>关于答疑</a:t>
            </a:r>
            <a:r>
              <a:rPr lang="en-US" altLang="zh-CN" dirty="0"/>
              <a:t>)</a:t>
            </a:r>
            <a:r>
              <a:rPr lang="zh-CN" altLang="en-US" dirty="0"/>
              <a:t>：直接微信或邮件联系老师或助教</a:t>
            </a:r>
          </a:p>
        </p:txBody>
      </p:sp>
    </p:spTree>
    <p:extLst>
      <p:ext uri="{BB962C8B-B14F-4D97-AF65-F5344CB8AC3E}">
        <p14:creationId xmlns:p14="http://schemas.microsoft.com/office/powerpoint/2010/main" val="412032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9207C8-9B7A-4D51-8F5C-6005608C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63" y="1341175"/>
            <a:ext cx="1068987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3. </a:t>
            </a:r>
            <a:r>
              <a:rPr lang="zh-CN" altLang="zh-CN" dirty="0"/>
              <a:t>下列叙述中正确的是</a:t>
            </a:r>
            <a:r>
              <a:rPr lang="en-US" altLang="zh-CN" u="sng" dirty="0">
                <a:solidFill>
                  <a:srgbClr val="FF0000"/>
                </a:solidFill>
              </a:rPr>
              <a:t>      B      </a:t>
            </a:r>
            <a:r>
              <a:rPr lang="zh-CN" altLang="zh-CN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A. </a:t>
            </a:r>
            <a:r>
              <a:rPr lang="zh-CN" altLang="zh-CN" dirty="0"/>
              <a:t>结点中具有两个指针域的链表一定是非线性结构。</a:t>
            </a:r>
          </a:p>
          <a:p>
            <a:pPr marL="457200" lvl="1" indent="0">
              <a:buNone/>
            </a:pPr>
            <a:r>
              <a:rPr lang="en-US" altLang="zh-CN" dirty="0"/>
              <a:t>B. </a:t>
            </a:r>
            <a:r>
              <a:rPr lang="zh-CN" altLang="zh-CN" dirty="0"/>
              <a:t>有序表可以存储在不连续的存储空间内。</a:t>
            </a:r>
          </a:p>
          <a:p>
            <a:pPr marL="457200" lvl="1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循环链表的入队不会发生溢出。</a:t>
            </a:r>
          </a:p>
          <a:p>
            <a:pPr marL="457200" lvl="1" indent="0">
              <a:buNone/>
            </a:pPr>
            <a:r>
              <a:rPr lang="en-US" altLang="zh-CN" dirty="0"/>
              <a:t>D. </a:t>
            </a:r>
            <a:r>
              <a:rPr lang="zh-CN" altLang="zh-CN" dirty="0"/>
              <a:t>循环链表是非线性结构。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4.</a:t>
            </a:r>
            <a:r>
              <a:rPr lang="zh-CN" altLang="zh-CN" dirty="0"/>
              <a:t>下面代码片段的运行结果应为</a:t>
            </a:r>
            <a:r>
              <a:rPr lang="en-US" altLang="zh-CN" u="sng" dirty="0">
                <a:solidFill>
                  <a:srgbClr val="FF0000"/>
                </a:solidFill>
              </a:rPr>
              <a:t>      </a:t>
            </a:r>
            <a:r>
              <a:rPr lang="en-US" altLang="zh-CN" u="sng" dirty="0" err="1">
                <a:solidFill>
                  <a:srgbClr val="FF0000"/>
                </a:solidFill>
              </a:rPr>
              <a:t>xyz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dirty="0"/>
              <a:t> </a:t>
            </a:r>
            <a:r>
              <a:rPr lang="zh-CN" altLang="zh-CN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char c[6] = {‘</a:t>
            </a:r>
            <a:r>
              <a:rPr lang="en-US" altLang="zh-CN" dirty="0" err="1"/>
              <a:t>x’,’y’,’z</a:t>
            </a:r>
            <a:r>
              <a:rPr lang="en-US" altLang="zh-CN" dirty="0"/>
              <a:t>’,’\0’,’m’,’\0’};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(“%s”, c);</a:t>
            </a:r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lnSpc>
                <a:spcPct val="110000"/>
              </a:lnSpc>
              <a:buNone/>
            </a:pPr>
            <a:r>
              <a:rPr lang="en-US" altLang="zh-CN" dirty="0"/>
              <a:t>5. </a:t>
            </a:r>
            <a:r>
              <a:rPr lang="zh-CN" altLang="zh-CN" dirty="0"/>
              <a:t>给定一个字符串数组</a:t>
            </a:r>
            <a:r>
              <a:rPr lang="en-US" altLang="zh-CN" dirty="0"/>
              <a:t>{“</a:t>
            </a:r>
            <a:r>
              <a:rPr lang="en-US" altLang="zh-CN" dirty="0" err="1"/>
              <a:t>abc</a:t>
            </a:r>
            <a:r>
              <a:rPr lang="en-US" altLang="zh-CN" dirty="0"/>
              <a:t>”,“</a:t>
            </a:r>
            <a:r>
              <a:rPr lang="en-US" altLang="zh-CN" dirty="0" err="1"/>
              <a:t>ced</a:t>
            </a:r>
            <a:r>
              <a:rPr lang="en-US" altLang="zh-CN" dirty="0"/>
              <a:t>”,“</a:t>
            </a:r>
            <a:r>
              <a:rPr lang="en-US" altLang="zh-CN" dirty="0" err="1"/>
              <a:t>haha</a:t>
            </a:r>
            <a:r>
              <a:rPr lang="en-US" altLang="zh-CN" dirty="0"/>
              <a:t>”,“</a:t>
            </a:r>
            <a:r>
              <a:rPr lang="en-US" altLang="zh-CN" dirty="0" err="1"/>
              <a:t>cbd</a:t>
            </a:r>
            <a:r>
              <a:rPr lang="en-US" altLang="zh-CN" dirty="0"/>
              <a:t>”,“</a:t>
            </a:r>
            <a:r>
              <a:rPr lang="en-US" altLang="zh-CN" dirty="0" err="1"/>
              <a:t>hhaa</a:t>
            </a:r>
            <a:r>
              <a:rPr lang="en-US" altLang="zh-CN" dirty="0"/>
              <a:t>”}</a:t>
            </a:r>
            <a:r>
              <a:rPr lang="zh-CN" altLang="zh-CN" dirty="0"/>
              <a:t>，其按字典顺序从小到大的排序序列为</a:t>
            </a:r>
            <a:r>
              <a:rPr lang="en-US" altLang="zh-CN" u="sng" dirty="0">
                <a:solidFill>
                  <a:srgbClr val="FF0000"/>
                </a:solidFill>
              </a:rPr>
              <a:t>      “</a:t>
            </a:r>
            <a:r>
              <a:rPr lang="en-US" altLang="zh-CN" u="sng" dirty="0" err="1">
                <a:solidFill>
                  <a:srgbClr val="FF0000"/>
                </a:solidFill>
              </a:rPr>
              <a:t>abc</a:t>
            </a:r>
            <a:r>
              <a:rPr lang="en-US" altLang="zh-CN" u="sng" dirty="0">
                <a:solidFill>
                  <a:srgbClr val="FF0000"/>
                </a:solidFill>
              </a:rPr>
              <a:t>”,“</a:t>
            </a:r>
            <a:r>
              <a:rPr lang="en-US" altLang="zh-CN" u="sng" dirty="0" err="1">
                <a:solidFill>
                  <a:srgbClr val="FF0000"/>
                </a:solidFill>
              </a:rPr>
              <a:t>cbd</a:t>
            </a:r>
            <a:r>
              <a:rPr lang="en-US" altLang="zh-CN" u="sng" dirty="0">
                <a:solidFill>
                  <a:srgbClr val="FF0000"/>
                </a:solidFill>
              </a:rPr>
              <a:t>”,“</a:t>
            </a:r>
            <a:r>
              <a:rPr lang="en-US" altLang="zh-CN" u="sng" dirty="0" err="1">
                <a:solidFill>
                  <a:srgbClr val="FF0000"/>
                </a:solidFill>
              </a:rPr>
              <a:t>ced</a:t>
            </a:r>
            <a:r>
              <a:rPr lang="en-US" altLang="zh-CN" u="sng" dirty="0">
                <a:solidFill>
                  <a:srgbClr val="FF0000"/>
                </a:solidFill>
              </a:rPr>
              <a:t>”,“</a:t>
            </a:r>
            <a:r>
              <a:rPr lang="en-US" altLang="zh-CN" u="sng" dirty="0" err="1">
                <a:solidFill>
                  <a:srgbClr val="FF0000"/>
                </a:solidFill>
              </a:rPr>
              <a:t>haha</a:t>
            </a:r>
            <a:r>
              <a:rPr lang="en-US" altLang="zh-CN" u="sng" dirty="0">
                <a:solidFill>
                  <a:srgbClr val="FF0000"/>
                </a:solidFill>
              </a:rPr>
              <a:t>” ,“</a:t>
            </a:r>
            <a:r>
              <a:rPr lang="en-US" altLang="zh-CN" u="sng" dirty="0" err="1">
                <a:solidFill>
                  <a:srgbClr val="FF0000"/>
                </a:solidFill>
              </a:rPr>
              <a:t>hhaa</a:t>
            </a:r>
            <a:r>
              <a:rPr lang="en-US" altLang="zh-CN" u="sng" dirty="0">
                <a:solidFill>
                  <a:srgbClr val="FF0000"/>
                </a:solidFill>
              </a:rPr>
              <a:t>”    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60974A-5CAD-4814-8C2F-A9DAA7B1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选择与填空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D114F8-0207-4EB3-8E31-2D021C44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64A5A15-B14A-4870-912C-D620A884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D98D-EED6-456D-A83F-AF8B9630FC38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CB47A-B698-4695-8472-945DC823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3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1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AC64A8-D53C-432B-9CBA-1AFE0D24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6. </a:t>
            </a:r>
            <a:r>
              <a:rPr lang="zh-CN" altLang="zh-CN" dirty="0"/>
              <a:t>现有字符串</a:t>
            </a:r>
            <a:r>
              <a:rPr lang="en-US" altLang="zh-CN" dirty="0"/>
              <a:t>S1=“ABCDEFG&amp;”</a:t>
            </a:r>
            <a:r>
              <a:rPr lang="zh-CN" altLang="zh-CN" dirty="0"/>
              <a:t>，</a:t>
            </a:r>
            <a:r>
              <a:rPr lang="en-US" altLang="zh-CN" dirty="0"/>
              <a:t>S2=“1234”</a:t>
            </a:r>
            <a:r>
              <a:rPr lang="zh-CN" altLang="zh-CN" dirty="0"/>
              <a:t>，</a:t>
            </a:r>
            <a:r>
              <a:rPr lang="en-US" altLang="zh-CN" dirty="0"/>
              <a:t>S3=“#PKU#”</a:t>
            </a:r>
            <a:r>
              <a:rPr lang="zh-CN" altLang="zh-CN" dirty="0"/>
              <a:t>，</a:t>
            </a:r>
            <a:r>
              <a:rPr lang="en-US" altLang="zh-CN" dirty="0"/>
              <a:t> S4=“THU”</a:t>
            </a:r>
            <a:r>
              <a:rPr lang="zh-CN" altLang="zh-CN" dirty="0"/>
              <a:t>，则</a:t>
            </a:r>
            <a:r>
              <a:rPr lang="en-US" altLang="zh-CN" dirty="0" err="1"/>
              <a:t>concat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replace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dirty="0"/>
              <a:t>S1, </a:t>
            </a:r>
            <a:r>
              <a:rPr lang="en-US" altLang="zh-CN" dirty="0" err="1"/>
              <a:t>substr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/>
              <a:t>S1, length(S2), length(S4)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en-US" altLang="zh-CN" dirty="0"/>
              <a:t>, S4</a:t>
            </a:r>
            <a:r>
              <a:rPr lang="en-US" altLang="zh-CN" dirty="0">
                <a:solidFill>
                  <a:srgbClr val="92D050"/>
                </a:solidFill>
              </a:rPr>
              <a:t>)</a:t>
            </a:r>
            <a:r>
              <a:rPr lang="en-US" altLang="zh-CN" dirty="0"/>
              <a:t>, </a:t>
            </a:r>
            <a:r>
              <a:rPr lang="en-US" altLang="zh-CN" dirty="0" err="1"/>
              <a:t>substr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/>
              <a:t>S3, index(S2, “2”), length(S4)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为</a:t>
            </a:r>
            <a:r>
              <a:rPr lang="en-US" altLang="zh-CN" u="sng" dirty="0">
                <a:solidFill>
                  <a:srgbClr val="FF0000"/>
                </a:solidFill>
              </a:rPr>
              <a:t>      ABCDTHU&amp;PKU   </a:t>
            </a:r>
            <a:r>
              <a:rPr lang="zh-CN" altLang="zh-CN" dirty="0"/>
              <a:t>。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7. </a:t>
            </a:r>
            <a:r>
              <a:rPr lang="zh-CN" altLang="zh-CN" dirty="0"/>
              <a:t>对于入栈序列</a:t>
            </a:r>
            <a:r>
              <a:rPr lang="en-US" altLang="zh-CN" dirty="0"/>
              <a:t>1, 2, 3, …, n, </a:t>
            </a:r>
            <a:r>
              <a:rPr lang="zh-CN" altLang="zh-CN" dirty="0"/>
              <a:t>按照每入栈</a:t>
            </a:r>
            <a:r>
              <a:rPr lang="en-US" altLang="zh-CN" dirty="0"/>
              <a:t>3</a:t>
            </a:r>
            <a:r>
              <a:rPr lang="zh-CN" altLang="zh-CN" dirty="0"/>
              <a:t>次后出栈</a:t>
            </a:r>
            <a:r>
              <a:rPr lang="en-US" altLang="zh-CN" dirty="0"/>
              <a:t>1</a:t>
            </a:r>
            <a:r>
              <a:rPr lang="zh-CN" altLang="zh-CN" dirty="0"/>
              <a:t>次，无元素可入栈后，栈内元素依次出栈。 </a:t>
            </a:r>
            <a:r>
              <a:rPr lang="en-US" altLang="zh-CN" dirty="0"/>
              <a:t>1</a:t>
            </a:r>
            <a:r>
              <a:rPr lang="zh-CN" altLang="zh-CN" dirty="0"/>
              <a:t>） 当</a:t>
            </a:r>
            <a:r>
              <a:rPr lang="en-US" altLang="zh-CN" dirty="0"/>
              <a:t>n=10</a:t>
            </a:r>
            <a:r>
              <a:rPr lang="zh-CN" altLang="zh-CN" dirty="0"/>
              <a:t>时，这样操作下得到的出栈序列为</a:t>
            </a:r>
            <a:r>
              <a:rPr lang="en-US" altLang="zh-CN" u="sng" dirty="0">
                <a:solidFill>
                  <a:srgbClr val="FF0000"/>
                </a:solidFill>
              </a:rPr>
              <a:t>      3 6 9 10 8 7 5 4 2 1    </a:t>
            </a:r>
            <a:r>
              <a:rPr lang="zh-CN" altLang="zh-CN" dirty="0"/>
              <a:t>； </a:t>
            </a:r>
            <a:r>
              <a:rPr lang="en-US" altLang="zh-CN" dirty="0"/>
              <a:t>    2</a:t>
            </a:r>
            <a:r>
              <a:rPr lang="zh-CN" altLang="zh-CN" dirty="0"/>
              <a:t>）若</a:t>
            </a:r>
            <a:r>
              <a:rPr lang="en-US" altLang="zh-CN" dirty="0"/>
              <a:t>n</a:t>
            </a:r>
            <a:r>
              <a:rPr lang="zh-CN" altLang="zh-CN" dirty="0"/>
              <a:t>为</a:t>
            </a:r>
            <a:r>
              <a:rPr lang="en-US" altLang="zh-CN" dirty="0"/>
              <a:t>3</a:t>
            </a:r>
            <a:r>
              <a:rPr lang="zh-CN" altLang="zh-CN" dirty="0"/>
              <a:t>的倍数，那么实现此过程所需的栈至少应可容纳</a:t>
            </a:r>
            <a:r>
              <a:rPr lang="en-US" altLang="zh-CN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    2n/3 + 1    </a:t>
            </a:r>
            <a:r>
              <a:rPr lang="zh-CN" altLang="zh-CN" dirty="0"/>
              <a:t>个元素。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C0CF46-6EDB-4A9D-8FFE-F1ACE848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选择与填空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7B96ED-ED7C-4996-98AC-22D8D7BE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4E0D7B6-E392-4A28-BDBC-9D00E88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0025-D60F-4615-86D5-262E533E128E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CAD4F-27B5-44AF-A528-FD087C0D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4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5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190A92-145A-4122-BF58-69CE17D3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8. </a:t>
            </a:r>
            <a:r>
              <a:rPr lang="zh-CN" altLang="zh-CN" dirty="0"/>
              <a:t>依顺序输入数组</a:t>
            </a:r>
            <a:r>
              <a:rPr lang="en-US" altLang="zh-CN" dirty="0"/>
              <a:t>{70</a:t>
            </a:r>
            <a:r>
              <a:rPr lang="zh-CN" altLang="zh-CN" dirty="0"/>
              <a:t>，</a:t>
            </a:r>
            <a:r>
              <a:rPr lang="en-US" altLang="zh-CN" dirty="0"/>
              <a:t>65</a:t>
            </a:r>
            <a:r>
              <a:rPr lang="zh-CN" altLang="zh-CN" dirty="0"/>
              <a:t>，</a:t>
            </a:r>
            <a:r>
              <a:rPr lang="en-US" altLang="zh-CN" dirty="0"/>
              <a:t>43</a:t>
            </a:r>
            <a:r>
              <a:rPr lang="zh-CN" altLang="zh-CN" dirty="0"/>
              <a:t>，</a:t>
            </a:r>
            <a:r>
              <a:rPr lang="en-US" altLang="zh-CN" dirty="0"/>
              <a:t>28</a:t>
            </a:r>
            <a:r>
              <a:rPr lang="zh-CN" altLang="zh-CN" dirty="0"/>
              <a:t>，</a:t>
            </a:r>
            <a:r>
              <a:rPr lang="en-US" altLang="zh-CN" dirty="0"/>
              <a:t>59</a:t>
            </a:r>
            <a:r>
              <a:rPr lang="zh-CN" altLang="zh-CN" dirty="0"/>
              <a:t>，</a:t>
            </a:r>
            <a:r>
              <a:rPr lang="en-US" altLang="zh-CN" dirty="0"/>
              <a:t>36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19}</a:t>
            </a:r>
            <a:r>
              <a:rPr lang="zh-CN" altLang="zh-CN" dirty="0"/>
              <a:t>，利用筛选法建立最小值堆。进行两次</a:t>
            </a:r>
            <a:r>
              <a:rPr lang="en-US" altLang="zh-CN" dirty="0" err="1"/>
              <a:t>deleteMin</a:t>
            </a:r>
            <a:r>
              <a:rPr lang="zh-CN" altLang="zh-CN" dirty="0"/>
              <a:t>操作后，得到的最小值堆的数组表示为</a:t>
            </a:r>
            <a:r>
              <a:rPr lang="en-US" altLang="zh-CN" u="sng" dirty="0">
                <a:solidFill>
                  <a:srgbClr val="FF0000"/>
                </a:solidFill>
              </a:rPr>
              <a:t>     28</a:t>
            </a:r>
            <a:r>
              <a:rPr lang="zh-CN" altLang="en-US" u="sng" dirty="0">
                <a:solidFill>
                  <a:srgbClr val="FF0000"/>
                </a:solidFill>
              </a:rPr>
              <a:t>，</a:t>
            </a:r>
            <a:r>
              <a:rPr lang="en-US" altLang="zh-CN" u="sng" dirty="0">
                <a:solidFill>
                  <a:srgbClr val="FF0000"/>
                </a:solidFill>
              </a:rPr>
              <a:t>43</a:t>
            </a:r>
            <a:r>
              <a:rPr lang="zh-CN" altLang="en-US" u="sng" dirty="0">
                <a:solidFill>
                  <a:srgbClr val="FF0000"/>
                </a:solidFill>
              </a:rPr>
              <a:t>，</a:t>
            </a:r>
            <a:r>
              <a:rPr lang="en-US" altLang="zh-CN" u="sng" dirty="0">
                <a:solidFill>
                  <a:srgbClr val="FF0000"/>
                </a:solidFill>
              </a:rPr>
              <a:t>36</a:t>
            </a:r>
            <a:r>
              <a:rPr lang="zh-CN" altLang="en-US" u="sng" dirty="0">
                <a:solidFill>
                  <a:srgbClr val="FF0000"/>
                </a:solidFill>
              </a:rPr>
              <a:t>，</a:t>
            </a:r>
            <a:r>
              <a:rPr lang="en-US" altLang="zh-CN" u="sng" dirty="0">
                <a:solidFill>
                  <a:srgbClr val="FF0000"/>
                </a:solidFill>
              </a:rPr>
              <a:t>65</a:t>
            </a:r>
            <a:r>
              <a:rPr lang="zh-CN" altLang="en-US" u="sng" dirty="0">
                <a:solidFill>
                  <a:srgbClr val="FF0000"/>
                </a:solidFill>
              </a:rPr>
              <a:t>，</a:t>
            </a:r>
            <a:r>
              <a:rPr lang="en-US" altLang="zh-CN" u="sng" dirty="0">
                <a:solidFill>
                  <a:srgbClr val="FF0000"/>
                </a:solidFill>
              </a:rPr>
              <a:t>59</a:t>
            </a:r>
            <a:r>
              <a:rPr lang="zh-CN" altLang="en-US" u="sng" dirty="0">
                <a:solidFill>
                  <a:srgbClr val="FF0000"/>
                </a:solidFill>
              </a:rPr>
              <a:t>，</a:t>
            </a:r>
            <a:r>
              <a:rPr lang="en-US" altLang="zh-CN" u="sng" dirty="0">
                <a:solidFill>
                  <a:srgbClr val="FF0000"/>
                </a:solidFill>
              </a:rPr>
              <a:t>70  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FD435-353D-413E-893C-B07C0306C20D}"/>
              </a:ext>
            </a:extLst>
          </p:cNvPr>
          <p:cNvSpPr txBox="1">
            <a:spLocks/>
          </p:cNvSpPr>
          <p:nvPr/>
        </p:nvSpPr>
        <p:spPr>
          <a:xfrm>
            <a:off x="-407586" y="3896548"/>
            <a:ext cx="3859518" cy="150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zh-CN" altLang="en-US" sz="1600" dirty="0"/>
              <a:t>建堆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              10</a:t>
            </a:r>
          </a:p>
          <a:p>
            <a:pPr marL="914400" lvl="2" indent="0">
              <a:buNone/>
            </a:pPr>
            <a:r>
              <a:rPr lang="en-US" altLang="zh-CN" sz="1600" dirty="0"/>
              <a:t>        19           36</a:t>
            </a:r>
          </a:p>
          <a:p>
            <a:pPr marL="914400" lvl="2" indent="0">
              <a:buNone/>
            </a:pPr>
            <a:r>
              <a:rPr lang="en-US" altLang="zh-CN" sz="1600" dirty="0"/>
              <a:t>   28      59 70      43</a:t>
            </a:r>
          </a:p>
          <a:p>
            <a:pPr marL="914400" lvl="2" indent="0">
              <a:buNone/>
            </a:pPr>
            <a:r>
              <a:rPr lang="en-US" altLang="zh-CN" sz="1600" dirty="0"/>
              <a:t>65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914400" lvl="2" indent="0">
              <a:buNone/>
            </a:pPr>
            <a:endParaRPr lang="en-US" altLang="zh-CN" sz="16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1DBE46-AC3F-424E-8F8B-4EECCFB2AAEF}"/>
              </a:ext>
            </a:extLst>
          </p:cNvPr>
          <p:cNvSpPr txBox="1"/>
          <p:nvPr/>
        </p:nvSpPr>
        <p:spPr>
          <a:xfrm>
            <a:off x="3767847" y="3896548"/>
            <a:ext cx="2977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zh-CN" altLang="en-US" sz="1600" dirty="0"/>
              <a:t>删除</a:t>
            </a:r>
            <a:endParaRPr lang="en-US" altLang="zh-CN" sz="1600" dirty="0"/>
          </a:p>
          <a:p>
            <a:pPr lvl="2"/>
            <a:r>
              <a:rPr lang="en-US" altLang="zh-CN" sz="1600" dirty="0"/>
              <a:t>	19</a:t>
            </a:r>
          </a:p>
          <a:p>
            <a:pPr lvl="2"/>
            <a:r>
              <a:rPr lang="en-US" altLang="zh-CN" sz="1600" dirty="0"/>
              <a:t>         28            36</a:t>
            </a:r>
          </a:p>
          <a:p>
            <a:pPr lvl="2"/>
            <a:r>
              <a:rPr lang="en-US" altLang="zh-CN" sz="1600" dirty="0"/>
              <a:t>    65      59   70     43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1B8016-A6CE-4F51-8116-0A4DAAE42A39}"/>
              </a:ext>
            </a:extLst>
          </p:cNvPr>
          <p:cNvSpPr txBox="1"/>
          <p:nvPr/>
        </p:nvSpPr>
        <p:spPr>
          <a:xfrm>
            <a:off x="8633955" y="3896548"/>
            <a:ext cx="29963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zh-CN" altLang="en-US" sz="1600" dirty="0"/>
              <a:t>删除</a:t>
            </a:r>
            <a:endParaRPr lang="en-US" altLang="zh-CN" sz="1600" dirty="0"/>
          </a:p>
          <a:p>
            <a:pPr lvl="2"/>
            <a:r>
              <a:rPr lang="en-US" altLang="zh-CN" sz="1600" dirty="0"/>
              <a:t>	  28</a:t>
            </a:r>
          </a:p>
          <a:p>
            <a:pPr lvl="2"/>
            <a:r>
              <a:rPr lang="en-US" altLang="zh-CN" sz="1600" dirty="0"/>
              <a:t>           43               36</a:t>
            </a:r>
          </a:p>
          <a:p>
            <a:pPr lvl="2"/>
            <a:r>
              <a:rPr lang="en-US" altLang="zh-CN" sz="1600" dirty="0"/>
              <a:t>    65         59   70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9122AD0-6379-4875-82BE-A5A3054596AC}"/>
              </a:ext>
            </a:extLst>
          </p:cNvPr>
          <p:cNvSpPr/>
          <p:nvPr/>
        </p:nvSpPr>
        <p:spPr>
          <a:xfrm>
            <a:off x="3049372" y="4267200"/>
            <a:ext cx="805119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FA6A045-532F-437A-AF97-C131BED38A74}"/>
              </a:ext>
            </a:extLst>
          </p:cNvPr>
          <p:cNvSpPr/>
          <p:nvPr/>
        </p:nvSpPr>
        <p:spPr>
          <a:xfrm>
            <a:off x="7828836" y="4267200"/>
            <a:ext cx="805119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75B6C90-D88A-46DB-95AE-BC4AD9A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选择与填空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387432-DD31-49D8-AD4E-DB319CB6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38ECDA7-0C8F-478E-9533-30EAAD2E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E347-4814-46E1-98D6-D4BF79F6F4C2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6EB277E-F2E2-49DF-BCDE-84D9C4B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5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393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60400D-BB21-437D-B36F-A076B248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9. </a:t>
            </a:r>
            <a:r>
              <a:rPr lang="zh-CN" altLang="zh-CN" dirty="0"/>
              <a:t>一棵树按照先根次序遍历的结点序列为</a:t>
            </a:r>
            <a:r>
              <a:rPr lang="en-US" altLang="zh-CN" dirty="0"/>
              <a:t>SABEFGCDHIJ</a:t>
            </a:r>
            <a:r>
              <a:rPr lang="zh-CN" altLang="zh-CN" dirty="0"/>
              <a:t>，后根次序遍历该树为</a:t>
            </a:r>
            <a:r>
              <a:rPr lang="en-US" altLang="zh-CN" dirty="0"/>
              <a:t>BEGFACHJIDS</a:t>
            </a:r>
            <a:r>
              <a:rPr lang="zh-CN" altLang="zh-CN" dirty="0"/>
              <a:t>，那么</a:t>
            </a:r>
            <a:r>
              <a:rPr lang="en-US" altLang="zh-CN" dirty="0"/>
              <a:t>E</a:t>
            </a:r>
            <a:r>
              <a:rPr lang="zh-CN" altLang="zh-CN" dirty="0"/>
              <a:t>结点的兄弟结点有</a:t>
            </a:r>
            <a:r>
              <a:rPr lang="en-US" altLang="zh-CN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    B</a:t>
            </a:r>
            <a:r>
              <a:rPr lang="zh-CN" altLang="en-US" u="sng" dirty="0">
                <a:solidFill>
                  <a:srgbClr val="FF0000"/>
                </a:solidFill>
              </a:rPr>
              <a:t>、</a:t>
            </a:r>
            <a:r>
              <a:rPr lang="en-US" altLang="zh-CN" u="sng" dirty="0">
                <a:solidFill>
                  <a:srgbClr val="FF0000"/>
                </a:solidFill>
              </a:rPr>
              <a:t>F    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ABA5BA-C273-463B-B25B-2406C03D71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" t="923" r="797"/>
          <a:stretch/>
        </p:blipFill>
        <p:spPr>
          <a:xfrm>
            <a:off x="3417651" y="2470825"/>
            <a:ext cx="4014281" cy="3123822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9F7B7957-1D7B-46DA-86B9-7757A99C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选择与填空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D309A-C49B-425B-9A66-6A0D1A26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343588-CBE7-43BE-8527-67879935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EACD-6973-4EB2-8FDC-F4371D347B0F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4B23474-8A96-442E-A85B-19C85941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6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529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CEB53A-E4DB-4FE7-BB2A-36FF79F3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10. </a:t>
            </a:r>
            <a:r>
              <a:rPr lang="zh-CN" altLang="zh-CN" dirty="0"/>
              <a:t>设如下图所示的森林</a:t>
            </a:r>
            <a:r>
              <a:rPr lang="en-US" altLang="zh-CN" dirty="0"/>
              <a:t>T</a:t>
            </a:r>
            <a:r>
              <a:rPr lang="zh-CN" altLang="en-US" dirty="0"/>
              <a:t>有三棵树，该森林转化为二叉树后，与结点</a:t>
            </a:r>
            <a:r>
              <a:rPr lang="en-US" altLang="zh-CN" dirty="0"/>
              <a:t>G</a:t>
            </a:r>
            <a:r>
              <a:rPr lang="zh-CN" altLang="en-US" dirty="0"/>
              <a:t>深度相同的结点</a:t>
            </a:r>
            <a:r>
              <a:rPr lang="zh-CN" altLang="zh-CN" dirty="0"/>
              <a:t>有</a:t>
            </a:r>
            <a:r>
              <a:rPr lang="en-US" altLang="zh-CN" dirty="0"/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     J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 </a:t>
            </a:r>
            <a:endParaRPr lang="zh-CN" altLang="en-US" sz="1050" dirty="0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5F92EEC7-365F-4ADF-A6FB-E5607180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98" y="3273358"/>
            <a:ext cx="3146204" cy="15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698D1D5F-B23A-4C63-99DC-955FE53A8710}"/>
              </a:ext>
            </a:extLst>
          </p:cNvPr>
          <p:cNvGrpSpPr/>
          <p:nvPr/>
        </p:nvGrpSpPr>
        <p:grpSpPr>
          <a:xfrm>
            <a:off x="6222492" y="2351653"/>
            <a:ext cx="3813212" cy="3842712"/>
            <a:chOff x="6358679" y="2935312"/>
            <a:chExt cx="3813212" cy="38427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6268608-9D71-4422-A596-BC6A86EF0927}"/>
                </a:ext>
              </a:extLst>
            </p:cNvPr>
            <p:cNvSpPr/>
            <p:nvPr/>
          </p:nvSpPr>
          <p:spPr>
            <a:xfrm>
              <a:off x="7777296" y="2935312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1719244-831F-45A6-9CE8-34A24149DCB0}"/>
                </a:ext>
              </a:extLst>
            </p:cNvPr>
            <p:cNvSpPr/>
            <p:nvPr/>
          </p:nvSpPr>
          <p:spPr>
            <a:xfrm>
              <a:off x="6789113" y="3599574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86395DB-7714-4F40-B951-50640E07208E}"/>
                </a:ext>
              </a:extLst>
            </p:cNvPr>
            <p:cNvSpPr/>
            <p:nvPr/>
          </p:nvSpPr>
          <p:spPr>
            <a:xfrm>
              <a:off x="7958863" y="4338536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91A54BF-9F0E-4160-878A-23EBD082BF65}"/>
                </a:ext>
              </a:extLst>
            </p:cNvPr>
            <p:cNvSpPr/>
            <p:nvPr/>
          </p:nvSpPr>
          <p:spPr>
            <a:xfrm>
              <a:off x="9280915" y="5104169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J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7A38DA9-8F80-41A4-BF0D-5376BBDC5EB7}"/>
                </a:ext>
              </a:extLst>
            </p:cNvPr>
            <p:cNvSpPr/>
            <p:nvPr/>
          </p:nvSpPr>
          <p:spPr>
            <a:xfrm>
              <a:off x="8745894" y="3599574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8A3574-2F2B-48A0-AFF2-3288A5998E0D}"/>
                </a:ext>
              </a:extLst>
            </p:cNvPr>
            <p:cNvSpPr/>
            <p:nvPr/>
          </p:nvSpPr>
          <p:spPr>
            <a:xfrm>
              <a:off x="7160385" y="4343400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7A4929B-D6EE-48D2-9207-C86269431C0E}"/>
                </a:ext>
              </a:extLst>
            </p:cNvPr>
            <p:cNvSpPr/>
            <p:nvPr/>
          </p:nvSpPr>
          <p:spPr>
            <a:xfrm>
              <a:off x="9121153" y="5785228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L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FA80EA-0334-43A2-8C7E-1C000D915ACF}"/>
                </a:ext>
              </a:extLst>
            </p:cNvPr>
            <p:cNvSpPr/>
            <p:nvPr/>
          </p:nvSpPr>
          <p:spPr>
            <a:xfrm>
              <a:off x="8644779" y="5785228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23211D2-FC6C-4003-9CC4-EEE0F941A162}"/>
                </a:ext>
              </a:extLst>
            </p:cNvPr>
            <p:cNvSpPr/>
            <p:nvPr/>
          </p:nvSpPr>
          <p:spPr>
            <a:xfrm>
              <a:off x="7958863" y="5785228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I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2E0790F-0A03-413A-8025-4F67FCF7F1DD}"/>
                </a:ext>
              </a:extLst>
            </p:cNvPr>
            <p:cNvSpPr/>
            <p:nvPr/>
          </p:nvSpPr>
          <p:spPr>
            <a:xfrm>
              <a:off x="9752807" y="4338536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K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73296B-D7B4-4B6F-9CD0-534FBE9BE3CE}"/>
                </a:ext>
              </a:extLst>
            </p:cNvPr>
            <p:cNvSpPr/>
            <p:nvPr/>
          </p:nvSpPr>
          <p:spPr>
            <a:xfrm>
              <a:off x="8326810" y="5104169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780BEE-39AD-4A46-BA4A-3435A770B1D6}"/>
                </a:ext>
              </a:extLst>
            </p:cNvPr>
            <p:cNvSpPr/>
            <p:nvPr/>
          </p:nvSpPr>
          <p:spPr>
            <a:xfrm>
              <a:off x="6358679" y="4338536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054ECF2-89BC-40DC-8DCD-59D162209130}"/>
                </a:ext>
              </a:extLst>
            </p:cNvPr>
            <p:cNvSpPr/>
            <p:nvPr/>
          </p:nvSpPr>
          <p:spPr>
            <a:xfrm>
              <a:off x="9543265" y="6358940"/>
              <a:ext cx="419084" cy="4190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3BC344E-0434-48DB-A503-AD3A6F428B56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998655" y="3293023"/>
              <a:ext cx="840014" cy="306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81FE5EB-15D1-4A7F-B2DA-B1C9430FBF7A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8135007" y="3293023"/>
              <a:ext cx="820429" cy="306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FDB76B1-36DD-4350-BA4A-00EDFEAD607D}"/>
                </a:ext>
              </a:extLst>
            </p:cNvPr>
            <p:cNvCxnSpPr>
              <a:cxnSpLocks/>
              <a:stCxn id="16" idx="0"/>
              <a:endCxn id="6" idx="3"/>
            </p:cNvCxnSpPr>
            <p:nvPr/>
          </p:nvCxnSpPr>
          <p:spPr>
            <a:xfrm flipV="1">
              <a:off x="6568221" y="3957285"/>
              <a:ext cx="282265" cy="38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5EEB6C3-9AA1-43F8-AECE-EAACFF62A031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7146824" y="3957285"/>
              <a:ext cx="223103" cy="386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A3522B2-6B3B-4899-8B07-F2532F1C605E}"/>
                </a:ext>
              </a:extLst>
            </p:cNvPr>
            <p:cNvCxnSpPr>
              <a:cxnSpLocks/>
              <a:stCxn id="9" idx="3"/>
              <a:endCxn id="7" idx="0"/>
            </p:cNvCxnSpPr>
            <p:nvPr/>
          </p:nvCxnSpPr>
          <p:spPr>
            <a:xfrm flipH="1">
              <a:off x="8168405" y="3957285"/>
              <a:ext cx="638862" cy="38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F94F24A-11FC-4D31-B6A8-BD42D5091B69}"/>
                </a:ext>
              </a:extLst>
            </p:cNvPr>
            <p:cNvCxnSpPr>
              <a:cxnSpLocks/>
              <a:stCxn id="9" idx="5"/>
              <a:endCxn id="14" idx="0"/>
            </p:cNvCxnSpPr>
            <p:nvPr/>
          </p:nvCxnSpPr>
          <p:spPr>
            <a:xfrm>
              <a:off x="9103605" y="3957285"/>
              <a:ext cx="858744" cy="38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D313CCD-49CE-451C-A91F-E767FE812C97}"/>
                </a:ext>
              </a:extLst>
            </p:cNvPr>
            <p:cNvCxnSpPr>
              <a:cxnSpLocks/>
              <a:stCxn id="15" idx="0"/>
              <a:endCxn id="7" idx="5"/>
            </p:cNvCxnSpPr>
            <p:nvPr/>
          </p:nvCxnSpPr>
          <p:spPr>
            <a:xfrm flipH="1" flipV="1">
              <a:off x="8316574" y="4696247"/>
              <a:ext cx="219778" cy="407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407445B-0776-451A-BD8A-5C22A01C3568}"/>
                </a:ext>
              </a:extLst>
            </p:cNvPr>
            <p:cNvCxnSpPr>
              <a:cxnSpLocks/>
              <a:stCxn id="14" idx="3"/>
              <a:endCxn id="8" idx="0"/>
            </p:cNvCxnSpPr>
            <p:nvPr/>
          </p:nvCxnSpPr>
          <p:spPr>
            <a:xfrm flipH="1">
              <a:off x="9490457" y="4696247"/>
              <a:ext cx="323723" cy="407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8532CF-1876-4734-A9AD-0F79EB99EB29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8168405" y="5461880"/>
              <a:ext cx="219778" cy="32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74FDA02-84CC-4907-B95C-772157005D3F}"/>
                </a:ext>
              </a:extLst>
            </p:cNvPr>
            <p:cNvCxnSpPr>
              <a:cxnSpLocks/>
              <a:stCxn id="12" idx="0"/>
              <a:endCxn id="15" idx="5"/>
            </p:cNvCxnSpPr>
            <p:nvPr/>
          </p:nvCxnSpPr>
          <p:spPr>
            <a:xfrm flipH="1" flipV="1">
              <a:off x="8684521" y="5461880"/>
              <a:ext cx="169800" cy="32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9C0F799-2DC2-4692-91D1-CAB6A434FCF8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9330695" y="5523253"/>
              <a:ext cx="159762" cy="261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AAC5397-36D0-4334-9A4A-2835B5FC5A11}"/>
                </a:ext>
              </a:extLst>
            </p:cNvPr>
            <p:cNvCxnSpPr>
              <a:cxnSpLocks/>
              <a:stCxn id="11" idx="4"/>
              <a:endCxn id="17" idx="1"/>
            </p:cNvCxnSpPr>
            <p:nvPr/>
          </p:nvCxnSpPr>
          <p:spPr>
            <a:xfrm>
              <a:off x="9330695" y="6204312"/>
              <a:ext cx="273943" cy="21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标题 2">
            <a:extLst>
              <a:ext uri="{FF2B5EF4-FFF2-40B4-BE49-F238E27FC236}">
                <a16:creationId xmlns:a16="http://schemas.microsoft.com/office/drawing/2014/main" id="{3FA7D470-D717-4576-812D-6427BB44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选择与填空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60A92-3457-4EB9-B8AB-85BE7A5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5AAFDDA7-858E-45F3-9119-D7ECF881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3103-83E3-40E3-BCB5-A5F15256D9EA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DC83BBBB-E2B1-4656-88E1-A2B2BFB8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7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02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467818-42DB-41D7-B7F6-13A988CB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分）假设两种算法用来解决同一问题，其中一个运行时间为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T1(n) = 400n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，另一种为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T2(n) = n</a:t>
            </a:r>
            <a:r>
              <a:rPr lang="en-US" altLang="zh-CN" sz="22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，请分析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取何值时，两种算法哪个更为高效？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n&lt;400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效率更好</a:t>
            </a:r>
            <a:r>
              <a:rPr lang="zh-CN" altLang="en-US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分）什么是栈的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上溢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下溢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？什么是队列的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假溢出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？如何避免？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当栈满时再做进栈运算必定产生空间溢出</a:t>
            </a: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上溢</a:t>
            </a:r>
            <a:r>
              <a:rPr lang="en-US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当栈空时再做退栈运算也将产生溢出</a:t>
            </a: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下溢</a:t>
            </a:r>
            <a:r>
              <a:rPr lang="en-US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。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队列的尾指针已经到了数组的上界，不能再有入队操作，但其实数组中还有空位置，这就叫</a:t>
            </a:r>
            <a:r>
              <a:rPr lang="en-US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假溢出</a:t>
            </a:r>
            <a:r>
              <a:rPr lang="en-US" altLang="zh-CN" sz="22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。将存储队列的数组头尾相接，形成循环队列。队头、队尾指针加</a:t>
            </a:r>
            <a:r>
              <a:rPr lang="en-US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时用语言的取模运算实现。</a:t>
            </a:r>
          </a:p>
          <a:p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E78081-EB67-488C-A30D-4F37AF19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简答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7AC1D-2F6D-4F0D-974E-029C8F4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CB33DB-8B6B-49E0-9700-4CAB5F8D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1BE1-917E-4C4F-B163-3824110527BF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3DFEF5-4B42-450F-B778-5FA48E6F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8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5783B0-665F-4212-AE2B-2C37B03D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分）请分别计算模式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 = “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aabaac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 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优化前和优化后的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next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数组，并按照优化后的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next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数组针对目标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 = “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aabaabaabaac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KMP </a:t>
            </a:r>
            <a:r>
              <a:rPr lang="zh-CN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快速模式匹配，请画出匹配过程的示意图并计算匹配过程中的比较次数。</a:t>
            </a: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42931A-CB32-472F-92A5-C2D304C08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36350"/>
              </p:ext>
            </p:extLst>
          </p:nvPr>
        </p:nvGraphicFramePr>
        <p:xfrm>
          <a:off x="2187363" y="2592009"/>
          <a:ext cx="8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020251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35819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381693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971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1953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504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6561812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54149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235696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8169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8537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65092C6-60F6-4D17-B589-E42F6ADF540A}"/>
              </a:ext>
            </a:extLst>
          </p:cNvPr>
          <p:cNvSpPr txBox="1"/>
          <p:nvPr/>
        </p:nvSpPr>
        <p:spPr>
          <a:xfrm>
            <a:off x="4561933" y="4274831"/>
            <a:ext cx="50770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aabaabaabaac</a:t>
            </a:r>
            <a:endParaRPr lang="en-US" altLang="zh-CN" sz="3200" dirty="0"/>
          </a:p>
          <a:p>
            <a:r>
              <a:rPr lang="en-US" altLang="zh-CN" sz="3200" dirty="0" err="1"/>
              <a:t>aabaac</a:t>
            </a:r>
            <a:endParaRPr lang="en-US" altLang="zh-CN" sz="3200" dirty="0"/>
          </a:p>
          <a:p>
            <a:r>
              <a:rPr lang="en-US" altLang="zh-CN" sz="3200" dirty="0"/>
              <a:t>      </a:t>
            </a:r>
            <a:r>
              <a:rPr lang="en-US" altLang="zh-CN" sz="3200" dirty="0" err="1"/>
              <a:t>aabaac</a:t>
            </a:r>
            <a:endParaRPr lang="en-US" altLang="zh-CN" sz="3200" dirty="0"/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aabaac</a:t>
            </a:r>
            <a:r>
              <a:rPr lang="en-US" altLang="zh-CN" sz="3200" dirty="0"/>
              <a:t>		 </a:t>
            </a:r>
            <a:endParaRPr lang="zh-CN" altLang="en-US" sz="3200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F8BD29DA-879A-476A-B8C3-EE8F7BF1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90" y="111756"/>
            <a:ext cx="9537110" cy="752338"/>
          </a:xfrm>
        </p:spPr>
        <p:txBody>
          <a:bodyPr/>
          <a:lstStyle/>
          <a:p>
            <a:r>
              <a:rPr lang="zh-CN" altLang="en-US" b="1" dirty="0"/>
              <a:t>简答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41143-CDEE-4304-8521-799BCE00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803AB66-88E8-4611-8ECE-7F2C1E4D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3661-7A6A-4156-A670-03EE0ED48ACC}" type="datetime1">
              <a:rPr lang="zh-CN" altLang="en-US" smtClean="0"/>
              <a:t>2023/11/2</a:t>
            </a:fld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A8FDEA4-C20F-4E7E-917F-21BC8D36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F3B-ECF3-4833-B79A-B0B1E35EB7EB}" type="slidenum">
              <a:rPr lang="zh-CN" altLang="en-US" smtClean="0"/>
              <a:pPr/>
              <a:t>9</a:t>
            </a:fld>
            <a:r>
              <a:rPr lang="en-US" altLang="zh-CN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3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3713</Words>
  <Application>Microsoft Office PowerPoint</Application>
  <PresentationFormat>宽屏</PresentationFormat>
  <Paragraphs>361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DejaVuSans</vt:lpstr>
      <vt:lpstr>等线</vt:lpstr>
      <vt:lpstr>等线 Light</vt:lpstr>
      <vt:lpstr>华文新魏</vt:lpstr>
      <vt:lpstr>Arial</vt:lpstr>
      <vt:lpstr>Cambria Math</vt:lpstr>
      <vt:lpstr>Courier New</vt:lpstr>
      <vt:lpstr>Trebuchet MS</vt:lpstr>
      <vt:lpstr>Wingdings</vt:lpstr>
      <vt:lpstr>Wingdings 3</vt:lpstr>
      <vt:lpstr>Office 主题​​</vt:lpstr>
      <vt:lpstr>2019期中试题讲解</vt:lpstr>
      <vt:lpstr>选择与填空</vt:lpstr>
      <vt:lpstr>选择与填空</vt:lpstr>
      <vt:lpstr>选择与填空</vt:lpstr>
      <vt:lpstr>选择与填空</vt:lpstr>
      <vt:lpstr>选择与填空</vt:lpstr>
      <vt:lpstr>选择与填空</vt:lpstr>
      <vt:lpstr>简答</vt:lpstr>
      <vt:lpstr>简答</vt:lpstr>
      <vt:lpstr>简答</vt:lpstr>
      <vt:lpstr>简答</vt:lpstr>
      <vt:lpstr>简答</vt:lpstr>
      <vt:lpstr>算法填空</vt:lpstr>
      <vt:lpstr>算法填空</vt:lpstr>
      <vt:lpstr>算法设计</vt:lpstr>
      <vt:lpstr>算法设计</vt:lpstr>
      <vt:lpstr>算法设计</vt:lpstr>
      <vt:lpstr>算法设计</vt:lpstr>
      <vt:lpstr>证明题</vt:lpstr>
      <vt:lpstr>证明题</vt:lpstr>
      <vt:lpstr>祝大家考试顺利！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2022秋期中复习 2019期中试题讲解</dc:title>
  <dc:creator>fyuling</dc:creator>
  <cp:lastModifiedBy>云帆</cp:lastModifiedBy>
  <cp:revision>47</cp:revision>
  <dcterms:created xsi:type="dcterms:W3CDTF">2022-10-14T08:00:49Z</dcterms:created>
  <dcterms:modified xsi:type="dcterms:W3CDTF">2023-11-02T10:09:57Z</dcterms:modified>
</cp:coreProperties>
</file>