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25" r:id="rId3"/>
    <p:sldMasterId id="2147483738" r:id="rId4"/>
    <p:sldMasterId id="2147483751" r:id="rId5"/>
  </p:sldMasterIdLst>
  <p:notesMasterIdLst>
    <p:notesMasterId r:id="rId29"/>
  </p:notesMasterIdLst>
  <p:handoutMasterIdLst>
    <p:handoutMasterId r:id="rId30"/>
  </p:handoutMasterIdLst>
  <p:sldIdLst>
    <p:sldId id="326" r:id="rId6"/>
    <p:sldId id="474" r:id="rId7"/>
    <p:sldId id="615" r:id="rId8"/>
    <p:sldId id="569" r:id="rId9"/>
    <p:sldId id="616" r:id="rId10"/>
    <p:sldId id="617" r:id="rId11"/>
    <p:sldId id="618" r:id="rId12"/>
    <p:sldId id="570" r:id="rId13"/>
    <p:sldId id="624" r:id="rId14"/>
    <p:sldId id="619" r:id="rId15"/>
    <p:sldId id="620" r:id="rId16"/>
    <p:sldId id="621" r:id="rId17"/>
    <p:sldId id="622" r:id="rId18"/>
    <p:sldId id="623" r:id="rId19"/>
    <p:sldId id="625" r:id="rId20"/>
    <p:sldId id="626" r:id="rId21"/>
    <p:sldId id="571" r:id="rId22"/>
    <p:sldId id="627" r:id="rId23"/>
    <p:sldId id="628" r:id="rId24"/>
    <p:sldId id="629" r:id="rId25"/>
    <p:sldId id="630" r:id="rId26"/>
    <p:sldId id="631" r:id="rId27"/>
    <p:sldId id="632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/>
    <p:restoredTop sz="72609"/>
  </p:normalViewPr>
  <p:slideViewPr>
    <p:cSldViewPr showGuides="1">
      <p:cViewPr varScale="1">
        <p:scale>
          <a:sx n="80" d="100"/>
          <a:sy n="80" d="100"/>
        </p:scale>
        <p:origin x="2060" y="16"/>
      </p:cViewPr>
      <p:guideLst>
        <p:guide orient="horz" pos="2160"/>
        <p:guide pos="2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defTabSz="990600" rtl="1" eaLnBrk="1" hangingPunct="1">
              <a:buNone/>
            </a:pPr>
            <a:fld id="{9A0DB2DC-4C9A-4742-B13C-FB6460FD3503}" type="slidenum">
              <a:rPr lang="ar-SA" altLang="zh-CN" sz="1300">
                <a:latin typeface="Times New Roman" panose="02020603050405020304" pitchFamily="18" charset="0"/>
                <a:ea typeface="楷体_GB2312" pitchFamily="49" charset="-122"/>
              </a:rPr>
              <a:t>‹#›</a:t>
            </a:fld>
            <a:endParaRPr lang="ar-SA" altLang="zh-CN" sz="13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64" name="Rectangle 1028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he-IL" altLang="zh-CN"/>
              <a:t>לחץ כדי לערוך סגנונות טקסט של תבנית בסיס</a:t>
            </a:r>
            <a:endParaRPr lang="en-US" altLang="zh-CN"/>
          </a:p>
          <a:p>
            <a:pPr lvl="1"/>
            <a:r>
              <a:rPr lang="he-IL" altLang="zh-CN"/>
              <a:t>רמה שנייה</a:t>
            </a:r>
            <a:endParaRPr lang="en-US" altLang="zh-CN"/>
          </a:p>
          <a:p>
            <a:pPr lvl="2"/>
            <a:r>
              <a:rPr lang="he-IL" altLang="zh-CN"/>
              <a:t>רמה שלישית</a:t>
            </a:r>
            <a:endParaRPr lang="en-US" altLang="zh-CN"/>
          </a:p>
          <a:p>
            <a:pPr lvl="3"/>
            <a:r>
              <a:rPr lang="he-IL" altLang="zh-CN"/>
              <a:t>רמה רביעית</a:t>
            </a:r>
            <a:endParaRPr lang="en-US" altLang="zh-CN"/>
          </a:p>
          <a:p>
            <a:pPr lvl="4"/>
            <a:r>
              <a:rPr lang="he-IL" altLang="zh-CN"/>
              <a:t>רמה חמישית</a:t>
            </a:r>
            <a:endParaRPr lang="en-US" altLang="zh-CN"/>
          </a:p>
        </p:txBody>
      </p:sp>
      <p:sp>
        <p:nvSpPr>
          <p:cNvPr id="615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022725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rtl="1" eaLnBrk="1" hangingPunct="1">
              <a:defRPr sz="13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r" defTabSz="9906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5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defTabSz="990600" rtl="1" eaLnBrk="1" hangingPunct="1">
              <a:buNone/>
            </a:pPr>
            <a:fld id="{9A0DB2DC-4C9A-4742-B13C-FB6460FD3503}" type="slidenum">
              <a:rPr lang="ar-SA" altLang="zh-CN" sz="1300">
                <a:latin typeface="Times New Roman" panose="02020603050405020304" pitchFamily="18" charset="0"/>
                <a:ea typeface="楷体_GB2312" pitchFamily="49" charset="-122"/>
              </a:rPr>
              <a:t>‹#›</a:t>
            </a:fld>
            <a:endParaRPr lang="ar-SA" altLang="zh-CN" sz="13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Times New Roman" panose="02020603050405020304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158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/>
          <a:p>
            <a:pPr lvl="0" defTabSz="990600" rtl="1" eaLnBrk="1" hangingPunct="1">
              <a:buNone/>
            </a:pPr>
            <a:fld id="{9A0DB2DC-4C9A-4742-B13C-FB6460FD3503}" type="slidenum">
              <a:rPr lang="ar-SA" altLang="zh-CN" sz="1300">
                <a:latin typeface="Times New Roman" panose="02020603050405020304" pitchFamily="18" charset="0"/>
              </a:rPr>
              <a:t>1</a:t>
            </a:fld>
            <a:endParaRPr lang="ar-SA" altLang="zh-CN" sz="13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08050"/>
            <a:ext cx="4316412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316413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oleObject" Target="../embeddings/oleObject3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0" imgH="48895" progId="MS_ClipArt_Gallery.2">
                  <p:embed/>
                </p:oleObj>
              </mc:Choice>
              <mc:Fallback>
                <p:oleObj r:id="rId14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0" imgH="48895" progId="MS_ClipArt_Gallery.2">
                  <p:embed/>
                </p:oleObj>
              </mc:Choice>
              <mc:Fallback>
                <p:oleObj r:id="rId14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0" imgH="48895" progId="MS_ClipArt_Gallery.2">
                  <p:embed/>
                </p:oleObj>
              </mc:Choice>
              <mc:Fallback>
                <p:oleObj r:id="rId14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79388" y="908050"/>
            <a:ext cx="8785225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noFill/>
          <a:ln w="9525">
            <a:noFill/>
          </a:ln>
        </p:spPr>
        <p:txBody>
          <a:bodyPr lIns="182880" rIns="274320" anchor="ctr" anchorCtr="0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none" anchor="ctr"/>
          <a:lstStyle/>
          <a:p>
            <a:pPr lvl="0" algn="ctr" rtl="1" eaLnBrk="1" hangingPunct="1">
              <a:buNone/>
            </a:pP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数据结构与算法</a:t>
            </a:r>
            <a:r>
              <a:rPr lang="en-US" altLang="zh-CN" sz="1400" b="1">
                <a:solidFill>
                  <a:schemeClr val="bg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1400" b="1">
              <a:solidFill>
                <a:schemeClr val="bg1"/>
              </a:solidFill>
              <a:latin typeface="楷体" panose="02010609060101010101" pitchFamily="49" charset="-122"/>
              <a:ea typeface="Times New Roman" panose="02020603050405020304" pitchFamily="18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34925" y="6580188"/>
            <a:ext cx="946150" cy="307975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2016-2017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楷体_GB2312" pitchFamily="49" charset="-122"/>
              </a:defRPr>
            </a:lvl1pPr>
          </a:lstStyle>
          <a:p>
            <a:pPr lvl="0" rtl="1" eaLnBrk="1" hangingPunct="1">
              <a:buNone/>
            </a:pPr>
            <a:fld id="{9A0DB2DC-4C9A-4742-B13C-FB6460FD3503}" type="slidenum">
              <a:rPr lang="ar-SA" altLang="zh-CN">
                <a:latin typeface="Arial" panose="020B0604020202020204" pitchFamily="34" charset="0"/>
              </a:rPr>
              <a:t>‹#›</a:t>
            </a:fld>
            <a:endParaRPr lang="ar-SA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1024"/>
          <p:cNvGraphicFramePr/>
          <p:nvPr userDrawn="1"/>
        </p:nvGraphicFramePr>
        <p:xfrm>
          <a:off x="323850" y="746125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0" imgH="48895" progId="MS_ClipArt_Gallery.2">
                  <p:embed/>
                </p:oleObj>
              </mc:Choice>
              <mc:Fallback>
                <p:oleObj r:id="rId14" imgW="6858000" imgH="4889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3850" y="746125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anose="02010600040101010101" pitchFamily="2" charset="-122"/>
          <a:ea typeface="华文中宋" panose="0201060004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4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414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21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422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15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9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7420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>
                  <a:spcBef>
                    <a:spcPct val="50000"/>
                  </a:spcBef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16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17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18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>
                <a:spcBef>
                  <a:spcPct val="50000"/>
                </a:spcBef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7410" name="Text Box 14"/>
          <p:cNvSpPr txBox="1"/>
          <p:nvPr/>
        </p:nvSpPr>
        <p:spPr>
          <a:xfrm>
            <a:off x="5481479" y="5300663"/>
            <a:ext cx="2748280" cy="101473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马斯坦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masitan@pku.edu.cn</a:t>
            </a:r>
          </a:p>
        </p:txBody>
      </p:sp>
      <p:pic>
        <p:nvPicPr>
          <p:cNvPr id="17411" name="Picture 15" descr="title-n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13" y="42863"/>
            <a:ext cx="2555875" cy="722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Rectangle 2"/>
          <p:cNvSpPr/>
          <p:nvPr/>
        </p:nvSpPr>
        <p:spPr>
          <a:xfrm>
            <a:off x="1207770" y="1925638"/>
            <a:ext cx="6769100" cy="2079625"/>
          </a:xfrm>
          <a:prstGeom prst="rect">
            <a:avLst/>
          </a:prstGeom>
          <a:noFill/>
          <a:ln w="9525">
            <a:noFill/>
          </a:ln>
        </p:spPr>
        <p:txBody>
          <a:bodyPr lIns="90488" tIns="44450" rIns="90488" bIns="44450" anchor="ctr" anchorCtr="0"/>
          <a:lstStyle/>
          <a:p>
            <a:pPr algn="ctr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习题课（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4~6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</p:txBody>
      </p:sp>
      <p:sp>
        <p:nvSpPr>
          <p:cNvPr id="17413" name="矩形 1"/>
          <p:cNvSpPr/>
          <p:nvPr/>
        </p:nvSpPr>
        <p:spPr>
          <a:xfrm>
            <a:off x="0" y="-26987"/>
            <a:ext cx="9144000" cy="11080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endParaRPr lang="zh-CN" altLang="en-US" sz="66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491BC-F08B-19E9-718A-24DCD8D78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5F4295AF-C917-6161-DB79-FB62F14C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4FDE2F-8CB5-5EFE-B3DB-245E88E3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" y="1124744"/>
            <a:ext cx="9144000" cy="5028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244AE4-3328-4149-7A6A-06D0DACD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08920"/>
            <a:ext cx="8532440" cy="2001822"/>
          </a:xfrm>
          <a:prstGeom prst="rect">
            <a:avLst/>
          </a:prstGeom>
        </p:spPr>
      </p:pic>
      <p:sp>
        <p:nvSpPr>
          <p:cNvPr id="10" name="矩形: 对角圆角 9">
            <a:extLst>
              <a:ext uri="{FF2B5EF4-FFF2-40B4-BE49-F238E27FC236}">
                <a16:creationId xmlns:a16="http://schemas.microsoft.com/office/drawing/2014/main" id="{8709C6E2-D733-2B45-285D-978866383164}"/>
              </a:ext>
            </a:extLst>
          </p:cNvPr>
          <p:cNvSpPr/>
          <p:nvPr/>
        </p:nvSpPr>
        <p:spPr bwMode="auto">
          <a:xfrm>
            <a:off x="5292080" y="3789040"/>
            <a:ext cx="1656184" cy="216024"/>
          </a:xfrm>
          <a:prstGeom prst="round2Diag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1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A3807-F913-204C-B954-98EE991C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A293EC16-B221-FFD9-45CB-D5BD9AE4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A55C8D-17F4-EEC4-71C8-8BA32622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8836658" cy="14700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3E9032-B623-F2A1-EE44-CD0EFBCF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05056"/>
            <a:ext cx="9144000" cy="4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D864B-33BB-A916-F2AB-A2A0481D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8E516451-4D62-1B85-5D6F-544C8B32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A4996-646C-E40F-0776-4C6BAA7C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32856"/>
            <a:ext cx="8138110" cy="21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3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65A29-EA52-C60E-E39E-8F6FC69DD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41A7857B-59C0-CEDB-44E3-5F81ECEE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85B809-DA3B-2F5E-A768-2DB48297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47070"/>
            <a:ext cx="8140283" cy="476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6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72652-D2D9-C226-79B5-46EA47F66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C0E2AF1E-837E-4A53-176C-E00C4F10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4E893D-0EB6-2D2C-D776-7562B9A4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9" y="1052736"/>
            <a:ext cx="8811182" cy="1479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636700-59E3-2442-42D3-CE555C5EA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6" y="3251818"/>
            <a:ext cx="8457308" cy="25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3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3C95E-9F88-6BA1-A529-130EDCED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77F62DDA-42C1-3921-AD24-CDF021CC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2A4FAE-91FD-B175-4F91-901A6A0C8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1798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DEE42-D7F8-C7E1-AE18-25CC440E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73016"/>
            <a:ext cx="5154781" cy="25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5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2F010-7295-DD5E-C0C1-29E8C79B2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865099BC-F5D0-E1FD-E4ED-AD5607BE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CE64EE-9001-8635-69DD-244ADF9D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73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3F2D0C-020C-7E19-0AE4-9DAD00A8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9579"/>
            <a:ext cx="7653862" cy="755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4FEF56-D6DF-9384-18A5-28CD1E93C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25" y="3789040"/>
            <a:ext cx="9144000" cy="22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1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第六章树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2B18C5-2604-017C-F730-B4106867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82" y="1087013"/>
            <a:ext cx="9144000" cy="23779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764E41-CF12-E061-52FC-9F4B3B64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789040"/>
            <a:ext cx="2297435" cy="24827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70ECF-551D-F5E8-285F-D375685D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9D628104-28A0-A0E3-87DF-372E73B6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第六章树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357E09F-A4ED-B79E-2988-665483CA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2" r="3187"/>
          <a:stretch/>
        </p:blipFill>
        <p:spPr>
          <a:xfrm>
            <a:off x="1475656" y="1412776"/>
            <a:ext cx="5981572" cy="2033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DFE7D5-A24D-A58D-2770-314E8058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97" t="1310" b="-1"/>
          <a:stretch/>
        </p:blipFill>
        <p:spPr>
          <a:xfrm>
            <a:off x="1475656" y="3446686"/>
            <a:ext cx="5981572" cy="13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3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86E1-68AF-37E8-41A3-F02D67AB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AAE1B466-AB70-6E31-25EC-0E4E22EA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第六章树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838533-7687-7425-318C-BE033085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2576513" cy="2219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9518F9-A6A3-4BDA-271D-76D29BDC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936" y="1308819"/>
            <a:ext cx="6144527" cy="42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1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第四章字符串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4DA0BB-F495-2BB9-439C-3C6CE391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1" y="980728"/>
            <a:ext cx="8630878" cy="52060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0656E-2966-A157-52AC-F3AC2DD5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36197720-0E6D-F08D-FD2E-4E4B344D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第六章树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41D74E-788A-F381-B6D8-4EA07B00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7130785" cy="20882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2B9760-A18F-B40E-BAE7-75A48624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12361"/>
            <a:ext cx="4896544" cy="27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36E45-C07B-D96D-8FC5-85C9038D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854AE7F2-4D71-B802-85C9-8DFD7440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第六章树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DA5F61-3494-DEEE-C2B7-A36AD00C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628800"/>
            <a:ext cx="67933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22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C15BD-F76B-DA98-F156-890A0F78F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5A475982-424F-CEBF-2D12-279E4AFD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第六章树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7BE1A2-5A1E-7BBC-AFEB-089FFA23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9603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475B48-D5C3-1EC8-8A06-9F0328A5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708920"/>
            <a:ext cx="8856984" cy="26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0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25D0-CFD2-082F-D57B-01596B7C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6F72FBD3-6B5A-0D1C-B312-DDC472E8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第六章树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0DC604-41B7-DABE-FACB-94677F5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9" y="1160748"/>
            <a:ext cx="853708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3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A7A15-3A0A-B312-7B55-A469EDF80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B573AD20-9200-6CA6-3AC4-081EEF4C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第四章字符串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1347B2-B0C8-6A29-5031-4C23D9AA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68760"/>
            <a:ext cx="4392488" cy="1499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B5AD3F-2264-6E85-F729-5E34F463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068960"/>
            <a:ext cx="3744416" cy="33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第四章字符串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2E5F41-506A-448D-D586-E658DB296A39}"/>
              </a:ext>
            </a:extLst>
          </p:cNvPr>
          <p:cNvSpPr txBox="1"/>
          <p:nvPr/>
        </p:nvSpPr>
        <p:spPr>
          <a:xfrm>
            <a:off x="1115616" y="1340768"/>
            <a:ext cx="7488832" cy="511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注意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aaccac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这种情况，删除连在一起的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后，本来没有连在 一起的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也应该删除。</a:t>
            </a:r>
            <a:endParaRPr lang="en-US" altLang="zh-CN" sz="2000" dirty="0">
              <a:solidFill>
                <a:srgbClr val="000000"/>
              </a:solidFill>
              <a:effectLst/>
              <a:latin typeface="+mn-lt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O(1)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的空间复杂度的限制下，从字符串中删除某些字符，则需要把不需要删除的字符串移到前面，然后设置一个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’\0’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表示字符串的结尾。</a:t>
            </a:r>
            <a:endParaRPr lang="en-US" altLang="zh-CN" sz="2000" dirty="0">
              <a:solidFill>
                <a:srgbClr val="000000"/>
              </a:solidFill>
              <a:effectLst/>
              <a:latin typeface="+mn-lt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+mn-lt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设置如下两个指针 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表示扫描字符串所在的位置，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j 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表示当前有效的字符待拷贝的位置。其次，删除的字符串有“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ac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”两个字符，则删除时需要考虑前一个字符串。则分成两种情况，前一个字符为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；没有前一个字符或前一个字符不为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effectLst/>
                <a:latin typeface="+mn-lt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20B85-91C6-70CC-9503-D17DC302B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20405580-C84B-25F3-4752-1E6505DD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第四章字符串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DD0AE-77A3-853A-0808-FD32E89A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24744"/>
            <a:ext cx="6643742" cy="53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9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42C5D-E3BB-D7C9-04D2-527E584B6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C9BC404A-9B6B-85F0-9E7D-512E19C3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第四章字符串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36B2AD-3784-82A1-A616-BA1A4652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08218"/>
            <a:ext cx="7848872" cy="42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0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1D7CB-A8E5-FEDE-5C02-C7D332413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E39B4DFD-D131-E53B-4B10-296CEF04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第四章字符串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274E1-729A-4650-E957-C6D3F6398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760"/>
            <a:ext cx="6041876" cy="46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5811B8-25ED-C143-68AA-867BCF42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6561"/>
            <a:ext cx="8299887" cy="40248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6FED5-52C2-3F7D-9E76-9CF1E312E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>
            <a:extLst>
              <a:ext uri="{FF2B5EF4-FFF2-40B4-BE49-F238E27FC236}">
                <a16:creationId xmlns:a16="http://schemas.microsoft.com/office/drawing/2014/main" id="{8C536F6D-061F-A1B4-8B5A-4E5A011F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182880" tIns="45720" rIns="274320" bIns="45720" anchor="ctr" anchorCtr="0"/>
          <a:lstStyle/>
          <a:p>
            <a:r>
              <a:rPr lang="zh-CN" altLang="en-US" dirty="0"/>
              <a:t>第五章二叉树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63510-F5FE-B430-7EC3-F199EE19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28" y="2256151"/>
            <a:ext cx="6849541" cy="21602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FA94735-0D85-4966-3056-C578BA78BA6E}"/>
              </a:ext>
            </a:extLst>
          </p:cNvPr>
          <p:cNvSpPr/>
          <p:nvPr/>
        </p:nvSpPr>
        <p:spPr bwMode="auto">
          <a:xfrm>
            <a:off x="7164288" y="378904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7848C3-637C-173B-C976-A19C6EE52843}"/>
              </a:ext>
            </a:extLst>
          </p:cNvPr>
          <p:cNvSpPr/>
          <p:nvPr/>
        </p:nvSpPr>
        <p:spPr bwMode="auto">
          <a:xfrm>
            <a:off x="3563888" y="2492896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7614E3-AC62-C550-8207-7550A04D1EFD}"/>
              </a:ext>
            </a:extLst>
          </p:cNvPr>
          <p:cNvSpPr/>
          <p:nvPr/>
        </p:nvSpPr>
        <p:spPr bwMode="auto">
          <a:xfrm>
            <a:off x="5436096" y="3068960"/>
            <a:ext cx="432048" cy="43204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51F43D-8E2B-24F0-8F58-53639F054F42}"/>
              </a:ext>
            </a:extLst>
          </p:cNvPr>
          <p:cNvSpPr/>
          <p:nvPr/>
        </p:nvSpPr>
        <p:spPr bwMode="auto">
          <a:xfrm>
            <a:off x="3563888" y="2996952"/>
            <a:ext cx="1872208" cy="648072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EF8A4FD-E7E3-F402-C364-40B511F16B2F}"/>
              </a:ext>
            </a:extLst>
          </p:cNvPr>
          <p:cNvSpPr/>
          <p:nvPr/>
        </p:nvSpPr>
        <p:spPr bwMode="auto">
          <a:xfrm>
            <a:off x="3635895" y="3791605"/>
            <a:ext cx="1872208" cy="648072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8799A56-DA35-49C5-7D62-02AAE29EF8BB}"/>
              </a:ext>
            </a:extLst>
          </p:cNvPr>
          <p:cNvSpPr/>
          <p:nvPr/>
        </p:nvSpPr>
        <p:spPr bwMode="auto">
          <a:xfrm>
            <a:off x="5940152" y="3068960"/>
            <a:ext cx="1656184" cy="576064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3E2BE1-47D9-2086-4C1D-62E2B1ECB4C2}"/>
              </a:ext>
            </a:extLst>
          </p:cNvPr>
          <p:cNvSpPr/>
          <p:nvPr/>
        </p:nvSpPr>
        <p:spPr bwMode="auto">
          <a:xfrm>
            <a:off x="5508104" y="3789040"/>
            <a:ext cx="1656184" cy="576064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4EB7DDF-8607-884D-88BF-FB062CEC850B}"/>
              </a:ext>
            </a:extLst>
          </p:cNvPr>
          <p:cNvSpPr/>
          <p:nvPr/>
        </p:nvSpPr>
        <p:spPr bwMode="auto">
          <a:xfrm>
            <a:off x="3995936" y="2374524"/>
            <a:ext cx="1872208" cy="648072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AA23245-8CBB-3DE0-D104-094393FDDE03}"/>
              </a:ext>
            </a:extLst>
          </p:cNvPr>
          <p:cNvSpPr/>
          <p:nvPr/>
        </p:nvSpPr>
        <p:spPr bwMode="auto">
          <a:xfrm>
            <a:off x="5932911" y="2398292"/>
            <a:ext cx="1656184" cy="576064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907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E0YjQ0YTVjYzMzYTJlOGQyNTkyNjAxNDc5MzUzMmUifQ==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233</Words>
  <Application>Microsoft Office PowerPoint</Application>
  <PresentationFormat>全屏显示(4:3)</PresentationFormat>
  <Paragraphs>32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华文楷体</vt:lpstr>
      <vt:lpstr>华文中宋</vt:lpstr>
      <vt:lpstr>楷体</vt:lpstr>
      <vt:lpstr>宋体</vt:lpstr>
      <vt:lpstr>微软雅黑</vt:lpstr>
      <vt:lpstr>Arial</vt:lpstr>
      <vt:lpstr>Times New Roman</vt:lpstr>
      <vt:lpstr>Wingdings</vt:lpstr>
      <vt:lpstr>Default Design</vt:lpstr>
      <vt:lpstr>Custom Design</vt:lpstr>
      <vt:lpstr>5_Default Design</vt:lpstr>
      <vt:lpstr>6_Default Design</vt:lpstr>
      <vt:lpstr>7_Default Design</vt:lpstr>
      <vt:lpstr>MS_ClipArt_Gallery.2</vt:lpstr>
      <vt:lpstr>PowerPoint 演示文稿</vt:lpstr>
      <vt:lpstr>第四章字符串</vt:lpstr>
      <vt:lpstr>第四章字符串</vt:lpstr>
      <vt:lpstr>第四章字符串</vt:lpstr>
      <vt:lpstr>第四章字符串</vt:lpstr>
      <vt:lpstr>第四章字符串</vt:lpstr>
      <vt:lpstr>第四章字符串</vt:lpstr>
      <vt:lpstr>第五章二叉树</vt:lpstr>
      <vt:lpstr>第五章二叉树</vt:lpstr>
      <vt:lpstr>第五章二叉树</vt:lpstr>
      <vt:lpstr>第五章二叉树</vt:lpstr>
      <vt:lpstr>第五章二叉树</vt:lpstr>
      <vt:lpstr>第五章二叉树</vt:lpstr>
      <vt:lpstr>第五章二叉树</vt:lpstr>
      <vt:lpstr>第五章二叉树</vt:lpstr>
      <vt:lpstr>第五章二叉树</vt:lpstr>
      <vt:lpstr>第六章树</vt:lpstr>
      <vt:lpstr>第六章树</vt:lpstr>
      <vt:lpstr>第六章树</vt:lpstr>
      <vt:lpstr>第六章树</vt:lpstr>
      <vt:lpstr>第六章树</vt:lpstr>
      <vt:lpstr>第六章树</vt:lpstr>
      <vt:lpstr>第六章树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/>
  <cp:lastModifiedBy>斯坦 马</cp:lastModifiedBy>
  <cp:revision>997</cp:revision>
  <dcterms:created xsi:type="dcterms:W3CDTF">2024-10-15T09:46:00Z</dcterms:created>
  <dcterms:modified xsi:type="dcterms:W3CDTF">2024-10-31T12:02:28Z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1037</vt:i4>
  </property>
  <property fmtid="{D5CDD505-2E9C-101B-9397-08002B2CF9AE}" pid="4" name="ICV">
    <vt:lpwstr>C4C85535118A40B3925D443F7B88358A_12</vt:lpwstr>
  </property>
  <property fmtid="{D5CDD505-2E9C-101B-9397-08002B2CF9AE}" pid="5" name="KSOProductBuildVer">
    <vt:lpwstr>2052-12.1.0.18276</vt:lpwstr>
  </property>
</Properties>
</file>