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F818C-0DD3-4E7B-4251-F0ACFCA8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이번주차 진행내용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첨부</a:t>
            </a:r>
            <a:r>
              <a:rPr lang="en-US" altLang="ko-KR" dirty="0"/>
              <a:t>) </a:t>
            </a:r>
            <a:r>
              <a:rPr lang="ko-KR" altLang="en-US" dirty="0"/>
              <a:t>파이썬 코드 파일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1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이번주차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암호화 프로그램 중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암호화 단계의 </a:t>
            </a:r>
            <a:r>
              <a:rPr lang="ko-KR" altLang="en-US" sz="2000"/>
              <a:t>초기 버전 작성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795455" y="2212191"/>
            <a:ext cx="4893527" cy="281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일부 변수명을 수정하고</a:t>
            </a:r>
            <a:r>
              <a:rPr lang="en-US" altLang="ko-KR" sz="2000" dirty="0"/>
              <a:t>,                 </a:t>
            </a:r>
            <a:r>
              <a:rPr lang="ko-KR" altLang="en-US" sz="2000" dirty="0"/>
              <a:t>필요한 데이터를 추가 정의하였다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BC588D-D011-417F-45A6-BB49641B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13" y="1577897"/>
            <a:ext cx="4385914" cy="40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345000"/>
            <a:ext cx="4893527" cy="313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데이터를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유니코드로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실행결과를 확인하기 위해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 추가하였다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1B782-51A8-4235-8B1C-0DA3A981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95" y="1070517"/>
            <a:ext cx="4780154" cy="365164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F9CB1-3DFD-3B45-0B59-F99B7E38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75" y="5477919"/>
            <a:ext cx="4780154" cy="619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82084" y="1137424"/>
            <a:ext cx="4447477" cy="327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유니코드로 변환된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데이터를 진법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용이한 연산을 위해 리스트에 저장하여 다루었다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2BB30-4E9C-8B84-63CB-D4EBE614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85" y="1137424"/>
            <a:ext cx="3947531" cy="3790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71DE3-61E8-F1F7-2AF3-2118BC70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90" y="5488607"/>
            <a:ext cx="5198326" cy="80962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01CE6B-CF14-6A92-1B53-235DCD48D5D9}"/>
              </a:ext>
            </a:extLst>
          </p:cNvPr>
          <p:cNvSpPr txBox="1">
            <a:spLocks/>
          </p:cNvSpPr>
          <p:nvPr/>
        </p:nvSpPr>
        <p:spPr>
          <a:xfrm>
            <a:off x="9569605" y="4933698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705642-8583-C40E-73F8-1D89E105FEAB}"/>
              </a:ext>
            </a:extLst>
          </p:cNvPr>
          <p:cNvSpPr txBox="1">
            <a:spLocks/>
          </p:cNvSpPr>
          <p:nvPr/>
        </p:nvSpPr>
        <p:spPr>
          <a:xfrm>
            <a:off x="9569605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51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458629" cy="316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random.randrange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사용하여 무작위로 키를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같은 진법으로 변환하였다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EEA80-91E5-7A52-A0E5-6309B850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1330829"/>
            <a:ext cx="4638675" cy="48692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9E8707-202B-261D-93B6-E12BB18A92C8}"/>
              </a:ext>
            </a:extLst>
          </p:cNvPr>
          <p:cNvSpPr txBox="1">
            <a:spLocks/>
          </p:cNvSpPr>
          <p:nvPr/>
        </p:nvSpPr>
        <p:spPr>
          <a:xfrm>
            <a:off x="9413489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63A426-546B-F278-8291-09F385E0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4" y="4980879"/>
            <a:ext cx="5857875" cy="12192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6CFB7A5-4FA1-5425-3B5F-7447D45EEA66}"/>
              </a:ext>
            </a:extLst>
          </p:cNvPr>
          <p:cNvSpPr txBox="1">
            <a:spLocks/>
          </p:cNvSpPr>
          <p:nvPr/>
        </p:nvSpPr>
        <p:spPr>
          <a:xfrm>
            <a:off x="4542148" y="635021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93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525538" cy="295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변환된 </a:t>
            </a:r>
            <a:r>
              <a:rPr lang="ko-KR" altLang="en-US" sz="2000" dirty="0" err="1"/>
              <a:t>평문과</a:t>
            </a:r>
            <a:r>
              <a:rPr lang="ko-KR" altLang="en-US" sz="2000" dirty="0"/>
              <a:t> 키를 </a:t>
            </a:r>
            <a:r>
              <a:rPr lang="en-US" altLang="ko-KR" sz="2000" dirty="0"/>
              <a:t>XOR</a:t>
            </a:r>
            <a:r>
              <a:rPr lang="ko-KR" altLang="en-US" sz="2000" dirty="0"/>
              <a:t>연산하고 문자로 출력하는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숫자가 커서 특수문자로만 변환되는 문제점이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다양한 문자로 변환될 수 있도록   연산방식을 </a:t>
            </a:r>
            <a:r>
              <a:rPr lang="ko-KR" altLang="en-US" sz="2000"/>
              <a:t>조금 개선할 </a:t>
            </a:r>
            <a:r>
              <a:rPr lang="ko-KR" altLang="en-US" sz="2000" dirty="0"/>
              <a:t>계획이다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376BE-6FE9-FEB3-8C5C-F4D4FE6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64" y="1467664"/>
            <a:ext cx="4924425" cy="42100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CC96BE-5207-074D-5DD7-2B5C9CE80DBA}"/>
              </a:ext>
            </a:extLst>
          </p:cNvPr>
          <p:cNvSpPr txBox="1">
            <a:spLocks/>
          </p:cNvSpPr>
          <p:nvPr/>
        </p:nvSpPr>
        <p:spPr>
          <a:xfrm>
            <a:off x="9812378" y="567771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FD4B7-49D7-DC05-C854-A4F83CA4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4482"/>
            <a:ext cx="5715000" cy="141922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DBA5DB-6F61-1C3A-30E2-CA11C8AA92B7}"/>
              </a:ext>
            </a:extLst>
          </p:cNvPr>
          <p:cNvSpPr txBox="1">
            <a:spLocks/>
          </p:cNvSpPr>
          <p:nvPr/>
        </p:nvSpPr>
        <p:spPr>
          <a:xfrm>
            <a:off x="4612889" y="608043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1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136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소프트웨어프로젝트 2주차 주간보고서</vt:lpstr>
      <vt:lpstr>목차</vt:lpstr>
      <vt:lpstr>1. 이번주차 진행내용</vt:lpstr>
      <vt:lpstr>2. 진행상황</vt:lpstr>
      <vt:lpstr>2. 진행상황</vt:lpstr>
      <vt:lpstr>2. 진행상황</vt:lpstr>
      <vt:lpstr>2. 진행상황</vt:lpstr>
      <vt:lpstr>2.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135</cp:revision>
  <dcterms:created xsi:type="dcterms:W3CDTF">2022-05-15T13:05:01Z</dcterms:created>
  <dcterms:modified xsi:type="dcterms:W3CDTF">2022-05-21T06:26:13Z</dcterms:modified>
</cp:coreProperties>
</file>