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F010-B8BE-2731-0DAB-B58E1FEA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69007-4CC2-8020-AF1D-2296AE4E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D25A0-A7AD-4F73-B574-E69AC85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45E3C-B54C-3798-F3DA-3D55A7E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68C32-B13B-36E0-0C57-18ABB60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5B2B-1BF8-33FC-4FFD-8588A3F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B999A-6149-B854-CE0F-3BED0E1F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5175-30D0-A73B-E8F6-D63DCB9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525E3-D23F-B886-556B-A1632595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9B81B-4DC7-7EC6-3AD7-C98BC3B8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EFC34-CB29-45D4-B281-6110B0BD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E3A0C4-45DC-D1AE-84C8-3930C078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34607-909C-8D1A-A463-6AC5F7D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3F05-2E1C-25DA-1A90-5FDA97A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68A05-58C0-95C5-364C-D00ACC4F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EC62C-F6C0-151D-B1EB-4721812A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A3C18-37C8-1527-0729-AB863F5D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8B9CA-03FB-71D8-5350-D0DC07EA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BD5C7-9D3C-10BD-0EAC-9DE45B38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3A99F-0F6E-99B9-86AC-7E8C63B4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2766-D895-228F-B1F4-AF237A1B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A6824-1C26-A231-EC4A-C311DE3C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BF011-7A63-7F1F-06C9-82522A1B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FDD6-61C8-F102-53AD-B052B698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594B2-54ED-2494-0528-660A5F4A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5CEB-615C-EF0B-E0C7-BCE432D1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BC4F-2B81-CE35-74F4-1841193B1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EFF5E-F50C-6974-6612-E865A61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5831F-4F33-8242-F799-ACF633FE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D6531-F599-D3E1-50D8-8C2D20B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BC46A-B396-8747-53F3-D07C17B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2088-D113-B36E-E660-796CAB8A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F3D7B-C291-DD21-AE70-BC6DCC2E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9924F-E1CF-D246-BE8C-0A02482A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F37D8-C645-76CC-B32C-C944FB273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A6195-2C6E-7458-E21C-7ABCBA2B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861AD-2D03-CF65-39BE-6AA0EAD6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F235E7-6942-7927-4F7E-B8E32FAE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65ED81-F3EB-5DE6-6E83-3E6A0C8D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588F1-7883-73BF-38C6-E03F42CE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0F484-C33E-1AE0-416F-FC27EBE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45A31-CDB2-664F-DC96-4300A9A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9F49F-CBF0-31E4-C30E-C95F6B9A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0B057-6544-2774-EB4D-B058C6B4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9D1E8F-DBAF-282E-ED0B-76B2D6E9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9F70D-6745-9D74-8050-7B7A20D7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23D7-4868-15F8-DC7B-14936CB7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FB071-F087-5A49-CBC9-0DB3172D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46A60-2C16-1A75-A379-80995886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9AFBB-23EF-420C-325C-12A9C87F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D6C1D-57E1-F413-F239-40C338D6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1E95C-6177-E441-7984-8D1DA545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F3C9F-E4C8-6EA3-E8B8-0A02A47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EF783-B965-A1D1-F589-DA1D97B0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EE824-7ABC-7835-F0D2-F029CD3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04E66-3BE1-18FD-E0D7-B4BDFBF6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43D2E-DADD-E878-9549-1ED6DF1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78ACF-CF3A-C50E-FD69-48D4816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AC7F7-1D70-B9F7-A0CA-85D74C81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025BC-A16F-1B7E-239D-2D8D5918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31D17-29D6-CFF7-0D91-F49E9818D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A087-0E4A-450B-8B70-A325EB54BBD5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06B0-E1F4-27D4-E54D-DB99FEA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4F295-D758-516C-99B6-F903FF48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01EC-5F39-99BE-1F94-A3E64820E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277"/>
            <a:ext cx="9144000" cy="1909763"/>
          </a:xfrm>
        </p:spPr>
        <p:txBody>
          <a:bodyPr/>
          <a:lstStyle/>
          <a:p>
            <a:r>
              <a:rPr lang="ko-KR" altLang="en-US" dirty="0"/>
              <a:t>소프트웨어프로젝트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 주간보고서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38CBD-5AC7-A725-4F08-56E595A1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010"/>
            <a:ext cx="9144000" cy="1053790"/>
          </a:xfrm>
        </p:spPr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SW 18017103 </a:t>
            </a:r>
            <a:r>
              <a:rPr lang="ko-KR" altLang="en-US" dirty="0"/>
              <a:t>황제현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4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F818C-0DD3-4E7B-4251-F0ACFCA8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이번주차 진행내용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진행상황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첨부</a:t>
            </a:r>
            <a:r>
              <a:rPr lang="en-US" altLang="ko-KR" dirty="0"/>
              <a:t>) </a:t>
            </a:r>
            <a:r>
              <a:rPr lang="ko-KR" altLang="en-US" dirty="0"/>
              <a:t>파이썬 코드 파일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816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D1B0-44F6-200C-2847-AC712003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이번주차 진행내용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9FB5-E6DE-2DE8-4E3C-8DFF0E9F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암호화 프로그램 중 </a:t>
            </a:r>
            <a:r>
              <a:rPr lang="ko-KR" altLang="en-US" sz="2000" dirty="0" err="1"/>
              <a:t>평문</a:t>
            </a:r>
            <a:r>
              <a:rPr lang="ko-KR" altLang="en-US" sz="2000"/>
              <a:t> 암호화 </a:t>
            </a:r>
            <a:r>
              <a:rPr lang="ko-KR" altLang="en-US" sz="2000" dirty="0"/>
              <a:t>단계의 초기 버전을 작성하였다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589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795455" y="2212191"/>
            <a:ext cx="4893527" cy="281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일부 변수명을 수정하고</a:t>
            </a:r>
            <a:r>
              <a:rPr lang="en-US" altLang="ko-KR" sz="2000" dirty="0"/>
              <a:t>,                 </a:t>
            </a:r>
            <a:r>
              <a:rPr lang="ko-KR" altLang="en-US" sz="2000" dirty="0"/>
              <a:t>필요한 데이터를 추가 정의하였다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BC588D-D011-417F-45A6-BB49641B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13" y="1577897"/>
            <a:ext cx="4385914" cy="40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392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345000"/>
            <a:ext cx="4893527" cy="3137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데이터를 </a:t>
            </a:r>
            <a:r>
              <a:rPr lang="ko-KR" altLang="en-US" sz="2000" dirty="0" err="1"/>
              <a:t>입력받고</a:t>
            </a:r>
            <a:r>
              <a:rPr lang="ko-KR" altLang="en-US" sz="2000" dirty="0"/>
              <a:t> 유니코드로 변환하는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실행결과를 확인하기 위해 </a:t>
            </a:r>
            <a:r>
              <a:rPr lang="en-US" altLang="ko-KR" sz="2000" dirty="0"/>
              <a:t>print</a:t>
            </a:r>
            <a:r>
              <a:rPr lang="ko-KR" altLang="en-US" sz="2000" dirty="0"/>
              <a:t>문을  추가하였다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1B782-51A8-4235-8B1C-0DA3A981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95" y="1070517"/>
            <a:ext cx="4780154" cy="365164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B0CED00-823D-5221-1B55-9BF1DFDBD4E4}"/>
              </a:ext>
            </a:extLst>
          </p:cNvPr>
          <p:cNvSpPr txBox="1">
            <a:spLocks/>
          </p:cNvSpPr>
          <p:nvPr/>
        </p:nvSpPr>
        <p:spPr>
          <a:xfrm>
            <a:off x="9413489" y="4809569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소스코드 일부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F9CB1-3DFD-3B45-0B59-F99B7E38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75" y="5477919"/>
            <a:ext cx="4780154" cy="619125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27DE01B-AC3F-7DFD-AD9B-75D8045C994B}"/>
              </a:ext>
            </a:extLst>
          </p:cNvPr>
          <p:cNvSpPr txBox="1">
            <a:spLocks/>
          </p:cNvSpPr>
          <p:nvPr/>
        </p:nvSpPr>
        <p:spPr>
          <a:xfrm>
            <a:off x="9300117" y="6184451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194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682084" y="1137424"/>
            <a:ext cx="4447477" cy="327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유니코드로 변환된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데이터를 진법 변환하는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용이한 연산을 위해 리스트에 저장하여 다루었다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2BB30-4E9C-8B84-63CB-D4EBE614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85" y="1137424"/>
            <a:ext cx="3947531" cy="3790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871DE3-61E8-F1F7-2AF3-2118BC70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90" y="5488607"/>
            <a:ext cx="5198326" cy="80962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01CE6B-CF14-6A92-1B53-235DCD48D5D9}"/>
              </a:ext>
            </a:extLst>
          </p:cNvPr>
          <p:cNvSpPr txBox="1">
            <a:spLocks/>
          </p:cNvSpPr>
          <p:nvPr/>
        </p:nvSpPr>
        <p:spPr>
          <a:xfrm>
            <a:off x="9569605" y="4933698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소스코드 일부</a:t>
            </a:r>
            <a:endParaRPr lang="en-US" altLang="ko-KR" sz="1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0705642-8583-C40E-73F8-1D89E105FEAB}"/>
              </a:ext>
            </a:extLst>
          </p:cNvPr>
          <p:cNvSpPr txBox="1">
            <a:spLocks/>
          </p:cNvSpPr>
          <p:nvPr/>
        </p:nvSpPr>
        <p:spPr>
          <a:xfrm>
            <a:off x="9569605" y="6355633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5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5515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467664"/>
            <a:ext cx="4458629" cy="316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random.randrange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사용하여 무작위로 키를 생성하고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같은 진법으로 변환하였다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2EEA80-91E5-7A52-A0E5-6309B850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1330829"/>
            <a:ext cx="4638675" cy="486925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79E8707-202B-261D-93B6-E12BB18A92C8}"/>
              </a:ext>
            </a:extLst>
          </p:cNvPr>
          <p:cNvSpPr txBox="1">
            <a:spLocks/>
          </p:cNvSpPr>
          <p:nvPr/>
        </p:nvSpPr>
        <p:spPr>
          <a:xfrm>
            <a:off x="9413489" y="6355633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소스코드</a:t>
            </a:r>
            <a:endParaRPr lang="en-US" altLang="ko-KR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63A426-546B-F278-8291-09F385E0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4" y="4980879"/>
            <a:ext cx="5857875" cy="121920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6CFB7A5-4FA1-5425-3B5F-7447D45EEA66}"/>
              </a:ext>
            </a:extLst>
          </p:cNvPr>
          <p:cNvSpPr txBox="1">
            <a:spLocks/>
          </p:cNvSpPr>
          <p:nvPr/>
        </p:nvSpPr>
        <p:spPr>
          <a:xfrm>
            <a:off x="4542148" y="6350211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3932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/>
              <a:t>2. </a:t>
            </a:r>
            <a:r>
              <a:rPr lang="ko-KR" altLang="en-US" sz="3200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838200" y="1467664"/>
            <a:ext cx="4525538" cy="295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변환된 </a:t>
            </a:r>
            <a:r>
              <a:rPr lang="ko-KR" altLang="en-US" sz="2000" dirty="0" err="1"/>
              <a:t>평문과</a:t>
            </a:r>
            <a:r>
              <a:rPr lang="ko-KR" altLang="en-US" sz="2000" dirty="0"/>
              <a:t> 키를 </a:t>
            </a:r>
            <a:r>
              <a:rPr lang="en-US" altLang="ko-KR" sz="2000" dirty="0"/>
              <a:t>XOR</a:t>
            </a:r>
            <a:r>
              <a:rPr lang="ko-KR" altLang="en-US" sz="2000" dirty="0"/>
              <a:t>연산하고 문자로 출력하는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숫자가 커서 특수문자로만 변환되는 문제점이 있었다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다양한 문자로 변환될 수 있도록   연산방식을 </a:t>
            </a:r>
            <a:r>
              <a:rPr lang="ko-KR" altLang="en-US" sz="2000"/>
              <a:t>조금 개선할 </a:t>
            </a:r>
            <a:r>
              <a:rPr lang="ko-KR" altLang="en-US" sz="2000" dirty="0"/>
              <a:t>계획이다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3376BE-6FE9-FEB3-8C5C-F4D4FE64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64" y="1467664"/>
            <a:ext cx="4924425" cy="42100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CC96BE-5207-074D-5DD7-2B5C9CE80DBA}"/>
              </a:ext>
            </a:extLst>
          </p:cNvPr>
          <p:cNvSpPr txBox="1">
            <a:spLocks/>
          </p:cNvSpPr>
          <p:nvPr/>
        </p:nvSpPr>
        <p:spPr>
          <a:xfrm>
            <a:off x="9812378" y="5677714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소스코드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9FD4B7-49D7-DC05-C854-A4F83CA4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4482"/>
            <a:ext cx="5715000" cy="141922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BDBA5DB-6F61-1C3A-30E2-CA11C8AA92B7}"/>
              </a:ext>
            </a:extLst>
          </p:cNvPr>
          <p:cNvSpPr txBox="1">
            <a:spLocks/>
          </p:cNvSpPr>
          <p:nvPr/>
        </p:nvSpPr>
        <p:spPr>
          <a:xfrm>
            <a:off x="4612889" y="6080434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/>
              <a:t>실행결과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4187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137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소프트웨어프로젝트 2주차 주간보고서</vt:lpstr>
      <vt:lpstr>목차</vt:lpstr>
      <vt:lpstr>1. 이번주차 진행내용</vt:lpstr>
      <vt:lpstr>2. 진행상황</vt:lpstr>
      <vt:lpstr>2. 진행상황</vt:lpstr>
      <vt:lpstr>2. 진행상황</vt:lpstr>
      <vt:lpstr>2. 진행상황</vt:lpstr>
      <vt:lpstr>2.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황제현</dc:creator>
  <cp:lastModifiedBy>황제현</cp:lastModifiedBy>
  <cp:revision>134</cp:revision>
  <dcterms:created xsi:type="dcterms:W3CDTF">2022-05-15T13:05:01Z</dcterms:created>
  <dcterms:modified xsi:type="dcterms:W3CDTF">2022-05-20T17:02:09Z</dcterms:modified>
</cp:coreProperties>
</file>