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F010-B8BE-2731-0DAB-B58E1FEA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169007-4CC2-8020-AF1D-2296AE4E1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D25A0-A7AD-4F73-B574-E69AC85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45E3C-B54C-3798-F3DA-3D55A7E7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68C32-B13B-36E0-0C57-18ABB60D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5B2B-1BF8-33FC-4FFD-8588A3F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EB999A-6149-B854-CE0F-3BED0E1F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65175-30D0-A73B-E8F6-D63DCB9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525E3-D23F-B886-556B-A1632595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9B81B-4DC7-7EC6-3AD7-C98BC3B8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CEFC34-CB29-45D4-B281-6110B0BD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E3A0C4-45DC-D1AE-84C8-3930C078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34607-909C-8D1A-A463-6AC5F7D0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E3F05-2E1C-25DA-1A90-5FDA97A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68A05-58C0-95C5-364C-D00ACC4F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EC62C-F6C0-151D-B1EB-4721812A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A3C18-37C8-1527-0729-AB863F5D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8B9CA-03FB-71D8-5350-D0DC07EA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BD5C7-9D3C-10BD-0EAC-9DE45B38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3A99F-0F6E-99B9-86AC-7E8C63B4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2766-D895-228F-B1F4-AF237A1B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A6824-1C26-A231-EC4A-C311DE3C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BF011-7A63-7F1F-06C9-82522A1B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FDD6-61C8-F102-53AD-B052B698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594B2-54ED-2494-0528-660A5F4A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95CEB-615C-EF0B-E0C7-BCE432D1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BBC4F-2B81-CE35-74F4-1841193B1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EFF5E-F50C-6974-6612-E865A6103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5831F-4F33-8242-F799-ACF633FE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D6531-F599-D3E1-50D8-8C2D20BC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BC46A-B396-8747-53F3-D07C17B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2088-D113-B36E-E660-796CAB8A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F3D7B-C291-DD21-AE70-BC6DCC2E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9924F-E1CF-D246-BE8C-0A02482A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F37D8-C645-76CC-B32C-C944FB273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A6195-2C6E-7458-E21C-7ABCBA2BE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861AD-2D03-CF65-39BE-6AA0EAD6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F235E7-6942-7927-4F7E-B8E32FAE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65ED81-F3EB-5DE6-6E83-3E6A0C8D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5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588F1-7883-73BF-38C6-E03F42CE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0F484-C33E-1AE0-416F-FC27EBE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F45A31-CDB2-664F-DC96-4300A9A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9F49F-CBF0-31E4-C30E-C95F6B9A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1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0B057-6544-2774-EB4D-B058C6B4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9D1E8F-DBAF-282E-ED0B-76B2D6E9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9F70D-6745-9D74-8050-7B7A20D7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23D7-4868-15F8-DC7B-14936CB7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FB071-F087-5A49-CBC9-0DB3172D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46A60-2C16-1A75-A379-80995886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9AFBB-23EF-420C-325C-12A9C87F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D6C1D-57E1-F413-F239-40C338D6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1E95C-6177-E441-7984-8D1DA545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F3C9F-E4C8-6EA3-E8B8-0A02A47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EF783-B965-A1D1-F589-DA1D97B0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EE824-7ABC-7835-F0D2-F029CD3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04E66-3BE1-18FD-E0D7-B4BDFBF6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43D2E-DADD-E878-9549-1ED6DF10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78ACF-CF3A-C50E-FD69-48D4816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8AC7F7-1D70-B9F7-A0CA-85D74C81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025BC-A16F-1B7E-239D-2D8D5918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31D17-29D6-CFF7-0D91-F49E9818D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A087-0E4A-450B-8B70-A325EB54BBD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06B0-E1F4-27D4-E54D-DB99FEA7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4F295-D758-516C-99B6-F903FF48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6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E01EC-5F39-99BE-1F94-A3E64820E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2277"/>
            <a:ext cx="9144000" cy="1909763"/>
          </a:xfrm>
        </p:spPr>
        <p:txBody>
          <a:bodyPr/>
          <a:lstStyle/>
          <a:p>
            <a:r>
              <a:rPr lang="ko-KR" altLang="en-US" dirty="0"/>
              <a:t>소프트웨어프로젝트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주차 주간보고서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38CBD-5AC7-A725-4F08-56E595A1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4010"/>
            <a:ext cx="9144000" cy="1053790"/>
          </a:xfrm>
        </p:spPr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SW 18017103 </a:t>
            </a:r>
            <a:r>
              <a:rPr lang="ko-KR" altLang="en-US" dirty="0"/>
              <a:t>황제현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4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ED1B0-44F6-200C-2847-AC712003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이번주차 진행내용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9FB5-E6DE-2DE8-4E3C-8DFF0E9F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프로그램 변경사항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암호화 프로그램 완성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복호화 프로그램의 초기버전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8589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054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sz="3200" dirty="0"/>
              <a:t>프로그램 변경사항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605885" y="1577896"/>
            <a:ext cx="5092388" cy="4622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연산과정에서 숫자가 너무 커져서</a:t>
            </a:r>
            <a:r>
              <a:rPr lang="en-US" altLang="ko-KR" sz="2000" dirty="0"/>
              <a:t>       </a:t>
            </a:r>
            <a:r>
              <a:rPr lang="ko-KR" altLang="en-US" sz="2000" dirty="0"/>
              <a:t>인코딩이 되지 않는 문제가 발생하였다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키 데이터를 알파벳 소문자의 나열로   수정하였다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평문과</a:t>
            </a:r>
            <a:r>
              <a:rPr lang="ko-KR" altLang="en-US" sz="2000" dirty="0"/>
              <a:t> 키 데이터를 먼저 </a:t>
            </a:r>
            <a:r>
              <a:rPr lang="en-US" altLang="ko-KR" sz="2000" dirty="0"/>
              <a:t>XOR</a:t>
            </a:r>
            <a:r>
              <a:rPr lang="ko-KR" altLang="en-US" sz="2000" dirty="0"/>
              <a:t>연산한 뒤 특정 진법으로 변환하는 방식으로 암호화 방식을 소폭 수정하였다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이에 따라 사용할 변수가 수정되었다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981BDD-B0DF-9DDA-2282-35BDEC816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020" y="1193180"/>
            <a:ext cx="4178804" cy="36520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29BFA5-94ED-220D-A63F-D8C631AFE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019" y="5395718"/>
            <a:ext cx="4178803" cy="109715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13D2798-CFB1-460D-9128-D881A8487D8E}"/>
              </a:ext>
            </a:extLst>
          </p:cNvPr>
          <p:cNvSpPr txBox="1">
            <a:spLocks/>
          </p:cNvSpPr>
          <p:nvPr/>
        </p:nvSpPr>
        <p:spPr>
          <a:xfrm>
            <a:off x="8329961" y="4850783"/>
            <a:ext cx="2865861" cy="31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dirty="0"/>
              <a:t>그림 </a:t>
            </a:r>
            <a:r>
              <a:rPr lang="en-US" altLang="ko-KR" sz="1400" dirty="0"/>
              <a:t>1) </a:t>
            </a:r>
            <a:r>
              <a:rPr lang="ko-KR" altLang="en-US" sz="1400" dirty="0"/>
              <a:t>변수 목록</a:t>
            </a:r>
            <a:r>
              <a:rPr lang="en-US" altLang="ko-KR" sz="1400" dirty="0"/>
              <a:t>(</a:t>
            </a:r>
            <a:r>
              <a:rPr lang="ko-KR" altLang="en-US" sz="1400" dirty="0"/>
              <a:t>암호화 프로그램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DC8FBF5-9E20-4DF0-3894-539CB099BF31}"/>
              </a:ext>
            </a:extLst>
          </p:cNvPr>
          <p:cNvSpPr txBox="1">
            <a:spLocks/>
          </p:cNvSpPr>
          <p:nvPr/>
        </p:nvSpPr>
        <p:spPr>
          <a:xfrm>
            <a:off x="9133889" y="6492874"/>
            <a:ext cx="2061933" cy="31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dirty="0"/>
              <a:t>그림 </a:t>
            </a:r>
            <a:r>
              <a:rPr lang="en-US" altLang="ko-KR" sz="1400" dirty="0"/>
              <a:t>2) </a:t>
            </a:r>
            <a:r>
              <a:rPr lang="ko-KR" altLang="en-US" sz="1400" dirty="0"/>
              <a:t>키 생성 코드</a:t>
            </a:r>
          </a:p>
        </p:txBody>
      </p:sp>
    </p:spTree>
    <p:extLst>
      <p:ext uri="{BB962C8B-B14F-4D97-AF65-F5344CB8AC3E}">
        <p14:creationId xmlns:p14="http://schemas.microsoft.com/office/powerpoint/2010/main" val="370203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425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암호화 프로그램 완성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344999"/>
            <a:ext cx="4893527" cy="3840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암호화 프로그램의 완성 단계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출력 내용을 간결하게 수정하였다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진행상황을 한눈에 파악하고</a:t>
            </a:r>
            <a:r>
              <a:rPr lang="en-US" altLang="ko-KR" sz="2000" dirty="0"/>
              <a:t>, </a:t>
            </a:r>
            <a:r>
              <a:rPr lang="ko-KR" altLang="en-US" sz="2000" dirty="0"/>
              <a:t>문제가 생긴 부분을 빠르게 찾을 수 있도록      진행과정이 단계별로 출력된다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일부 특수문자가 제대로 출력되지 않는 현상이 있어 해결책을 찾는 중이다</a:t>
            </a:r>
            <a:r>
              <a:rPr lang="en-US" altLang="ko-KR" sz="2000" dirty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B0CED00-823D-5221-1B55-9BF1DFDBD4E4}"/>
              </a:ext>
            </a:extLst>
          </p:cNvPr>
          <p:cNvSpPr txBox="1">
            <a:spLocks/>
          </p:cNvSpPr>
          <p:nvPr/>
        </p:nvSpPr>
        <p:spPr>
          <a:xfrm>
            <a:off x="9413489" y="4809569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ko-KR" sz="1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27DE01B-AC3F-7DFD-AD9B-75D8045C994B}"/>
              </a:ext>
            </a:extLst>
          </p:cNvPr>
          <p:cNvSpPr txBox="1">
            <a:spLocks/>
          </p:cNvSpPr>
          <p:nvPr/>
        </p:nvSpPr>
        <p:spPr>
          <a:xfrm>
            <a:off x="9300117" y="6184451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E4C00B-497E-E0CC-BF9D-58F097C9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252" y="1070518"/>
            <a:ext cx="4379176" cy="486193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4D2586D9-1171-1149-41D9-C90835BE74D0}"/>
              </a:ext>
            </a:extLst>
          </p:cNvPr>
          <p:cNvSpPr txBox="1">
            <a:spLocks/>
          </p:cNvSpPr>
          <p:nvPr/>
        </p:nvSpPr>
        <p:spPr>
          <a:xfrm>
            <a:off x="8184995" y="5918297"/>
            <a:ext cx="3055433" cy="318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dirty="0"/>
              <a:t>그림 </a:t>
            </a:r>
            <a:r>
              <a:rPr lang="en-US" altLang="ko-KR" sz="1400" dirty="0"/>
              <a:t>3) </a:t>
            </a:r>
            <a:r>
              <a:rPr lang="ko-KR" altLang="en-US" sz="1400" dirty="0"/>
              <a:t>암호화 프로그램 실행화면</a:t>
            </a:r>
          </a:p>
        </p:txBody>
      </p:sp>
    </p:spTree>
    <p:extLst>
      <p:ext uri="{BB962C8B-B14F-4D97-AF65-F5344CB8AC3E}">
        <p14:creationId xmlns:p14="http://schemas.microsoft.com/office/powerpoint/2010/main" val="202194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복호화 프로그램의 초기버전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659782" y="1326994"/>
            <a:ext cx="4848921" cy="327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복호화 프로그램의 초안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암호화 과정의 작업을 반대로 수행한다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필요한 변수를 정의하고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프로그램 전반에 테스트 코드를 넣어 동작과정을 모니터링하였다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0705642-8583-C40E-73F8-1D89E105FEAB}"/>
              </a:ext>
            </a:extLst>
          </p:cNvPr>
          <p:cNvSpPr txBox="1">
            <a:spLocks/>
          </p:cNvSpPr>
          <p:nvPr/>
        </p:nvSpPr>
        <p:spPr>
          <a:xfrm>
            <a:off x="8184996" y="2968660"/>
            <a:ext cx="3046490" cy="274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그림 </a:t>
            </a:r>
            <a:r>
              <a:rPr lang="en-US" altLang="ko-KR" sz="1400" dirty="0"/>
              <a:t>4) </a:t>
            </a:r>
            <a:r>
              <a:rPr lang="ko-KR" altLang="en-US" sz="1400" dirty="0"/>
              <a:t>변수 목록</a:t>
            </a:r>
            <a:r>
              <a:rPr lang="en-US" altLang="ko-KR" sz="1400" dirty="0"/>
              <a:t>(</a:t>
            </a:r>
            <a:r>
              <a:rPr lang="ko-KR" altLang="en-US" sz="1400" dirty="0"/>
              <a:t>복호화 프로그램</a:t>
            </a:r>
            <a:r>
              <a:rPr lang="en-US" altLang="ko-KR" sz="1400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D3108C-75CE-C1A7-8652-8EF5685E8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80" y="1314561"/>
            <a:ext cx="3637506" cy="16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58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복호화 프로그램의 초기버전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79E8707-202B-261D-93B6-E12BB18A92C8}"/>
              </a:ext>
            </a:extLst>
          </p:cNvPr>
          <p:cNvSpPr txBox="1">
            <a:spLocks/>
          </p:cNvSpPr>
          <p:nvPr/>
        </p:nvSpPr>
        <p:spPr>
          <a:xfrm>
            <a:off x="8619894" y="3598048"/>
            <a:ext cx="3025348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그림 </a:t>
            </a:r>
            <a:r>
              <a:rPr lang="en-US" altLang="ko-KR" sz="1400" dirty="0"/>
              <a:t>6) </a:t>
            </a:r>
            <a:r>
              <a:rPr lang="ko-KR" altLang="en-US" sz="1400" dirty="0"/>
              <a:t>복호화 프로그램 실행화면</a:t>
            </a:r>
            <a:endParaRPr lang="en-US" altLang="ko-KR" sz="1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6CFB7A5-4FA1-5425-3B5F-7447D45EEA66}"/>
              </a:ext>
            </a:extLst>
          </p:cNvPr>
          <p:cNvSpPr txBox="1">
            <a:spLocks/>
          </p:cNvSpPr>
          <p:nvPr/>
        </p:nvSpPr>
        <p:spPr>
          <a:xfrm>
            <a:off x="5094161" y="6492874"/>
            <a:ext cx="261133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그림 </a:t>
            </a:r>
            <a:r>
              <a:rPr lang="en-US" altLang="ko-KR" sz="1600" dirty="0"/>
              <a:t>5) </a:t>
            </a:r>
            <a:r>
              <a:rPr lang="ko-KR" altLang="en-US" sz="1600" dirty="0"/>
              <a:t>복호화 프로그램 초안 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9D88CA-5D8A-F8B9-DC75-E8004637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5" y="977706"/>
            <a:ext cx="4687057" cy="5742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50732F-7085-367C-8AA7-20D712B0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39" y="978674"/>
            <a:ext cx="5802002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2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정리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659782" y="1326993"/>
            <a:ext cx="10926335" cy="391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암호화 프로그램의 작동방식을 일부 수정하고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인터페이스를 간결하게 개선하였다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암호화 프로그램이 완성 단계에 돌입했으나</a:t>
            </a:r>
            <a:r>
              <a:rPr lang="en-US" altLang="ko-KR" sz="2000" dirty="0"/>
              <a:t>, </a:t>
            </a:r>
            <a:r>
              <a:rPr lang="ko-KR" altLang="en-US" sz="2000" dirty="0"/>
              <a:t>출력 과정에서 일부 문제가 발생하여 해결할 예정이고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프로그램 구조도 점차 개선해 나갈 예정이다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복호화 프로그램의 초안을 작성하여 테스트하였다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이번 주차까지 진행된 파이썬 </a:t>
            </a:r>
            <a:r>
              <a:rPr lang="ko-KR" altLang="en-US" sz="2000"/>
              <a:t>코드를 첨부하였다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67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231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소프트웨어프로젝트 3주차 주간보고서</vt:lpstr>
      <vt:lpstr>이번주차 진행내용</vt:lpstr>
      <vt:lpstr>1. 프로그램 변경사항</vt:lpstr>
      <vt:lpstr>2. 암호화 프로그램 완성</vt:lpstr>
      <vt:lpstr>3. 복호화 프로그램의 초기버전</vt:lpstr>
      <vt:lpstr>3. 복호화 프로그램의 초기버전</vt:lpstr>
      <vt:lpstr>4.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황제현</dc:creator>
  <cp:lastModifiedBy>황제현</cp:lastModifiedBy>
  <cp:revision>209</cp:revision>
  <dcterms:created xsi:type="dcterms:W3CDTF">2022-05-15T13:05:01Z</dcterms:created>
  <dcterms:modified xsi:type="dcterms:W3CDTF">2022-05-28T06:48:06Z</dcterms:modified>
</cp:coreProperties>
</file>