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CF010-B8BE-2731-0DAB-B58E1FEA1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169007-4CC2-8020-AF1D-2296AE4E1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D25A0-A7AD-4F73-B574-E69AC857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45E3C-B54C-3798-F3DA-3D55A7E7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68C32-B13B-36E0-0C57-18ABB60D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4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05B2B-1BF8-33FC-4FFD-8588A3FA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EB999A-6149-B854-CE0F-3BED0E1F2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65175-30D0-A73B-E8F6-D63DCB93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525E3-D23F-B886-556B-A1632595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9B81B-4DC7-7EC6-3AD7-C98BC3B8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CEFC34-CB29-45D4-B281-6110B0BD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E3A0C4-45DC-D1AE-84C8-3930C078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34607-909C-8D1A-A463-6AC5F7D0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E3F05-2E1C-25DA-1A90-5FDA97A8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68A05-58C0-95C5-364C-D00ACC4F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EC62C-F6C0-151D-B1EB-4721812A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A3C18-37C8-1527-0729-AB863F5D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8B9CA-03FB-71D8-5350-D0DC07EA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BD5C7-9D3C-10BD-0EAC-9DE45B38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3A99F-0F6E-99B9-86AC-7E8C63B4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0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2766-D895-228F-B1F4-AF237A1B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A6824-1C26-A231-EC4A-C311DE3C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BF011-7A63-7F1F-06C9-82522A1B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FDD6-61C8-F102-53AD-B052B698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594B2-54ED-2494-0528-660A5F4A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0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95CEB-615C-EF0B-E0C7-BCE432D1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BBC4F-2B81-CE35-74F4-1841193B1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4EFF5E-F50C-6974-6612-E865A6103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E5831F-4F33-8242-F799-ACF633FE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7D6531-F599-D3E1-50D8-8C2D20BC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BC46A-B396-8747-53F3-D07C17B3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2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2088-D113-B36E-E660-796CAB8A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F3D7B-C291-DD21-AE70-BC6DCC2E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9924F-E1CF-D246-BE8C-0A02482AF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7F37D8-C645-76CC-B32C-C944FB273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3A6195-2C6E-7458-E21C-7ABCBA2BE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6861AD-2D03-CF65-39BE-6AA0EAD6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F235E7-6942-7927-4F7E-B8E32FAE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65ED81-F3EB-5DE6-6E83-3E6A0C8D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5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588F1-7883-73BF-38C6-E03F42CE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0F484-C33E-1AE0-416F-FC27EBEA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F45A31-CDB2-664F-DC96-4300A9A5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E9F49F-CBF0-31E4-C30E-C95F6B9A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41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70B057-6544-2774-EB4D-B058C6B4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9D1E8F-DBAF-282E-ED0B-76B2D6E9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9F70D-6745-9D74-8050-7B7A20D7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5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23D7-4868-15F8-DC7B-14936CB7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FB071-F087-5A49-CBC9-0DB3172D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C46A60-2C16-1A75-A379-80995886C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9AFBB-23EF-420C-325C-12A9C87F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D6C1D-57E1-F413-F239-40C338D6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1E95C-6177-E441-7984-8D1DA545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F3C9F-E4C8-6EA3-E8B8-0A02A478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2EF783-B965-A1D1-F589-DA1D97B0F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3EE824-7ABC-7835-F0D2-F029CD300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04E66-3BE1-18FD-E0D7-B4BDFBF6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A087-0E4A-450B-8B70-A325EB54BBD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43D2E-DADD-E878-9549-1ED6DF10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78ACF-CF3A-C50E-FD69-48D4816F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0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8AC7F7-1D70-B9F7-A0CA-85D74C81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5025BC-A16F-1B7E-239D-2D8D5918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31D17-29D6-CFF7-0D91-F49E9818D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A087-0E4A-450B-8B70-A325EB54BBD5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E06B0-E1F4-27D4-E54D-DB99FEA7C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4F295-D758-516C-99B6-F903FF481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D14A-3834-4E19-99C2-BD8BB171E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6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E01EC-5F39-99BE-1F94-A3E64820E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2277"/>
            <a:ext cx="9144000" cy="1909763"/>
          </a:xfrm>
        </p:spPr>
        <p:txBody>
          <a:bodyPr/>
          <a:lstStyle/>
          <a:p>
            <a:r>
              <a:rPr lang="ko-KR" altLang="en-US" dirty="0"/>
              <a:t>소프트웨어프로젝트</a:t>
            </a:r>
            <a:br>
              <a:rPr lang="en-US" altLang="ko-KR" dirty="0"/>
            </a:br>
            <a:r>
              <a:rPr lang="en-US" altLang="ko-KR" dirty="0"/>
              <a:t>5</a:t>
            </a:r>
            <a:r>
              <a:rPr lang="ko-KR" altLang="en-US" dirty="0"/>
              <a:t>주차 주간보고서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438CBD-5AC7-A725-4F08-56E595A19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4010"/>
            <a:ext cx="9144000" cy="1053790"/>
          </a:xfrm>
        </p:spPr>
        <p:txBody>
          <a:bodyPr/>
          <a:lstStyle/>
          <a:p>
            <a:r>
              <a:rPr lang="ko-KR" altLang="en-US" dirty="0"/>
              <a:t>컴퓨터</a:t>
            </a:r>
            <a:r>
              <a:rPr lang="en-US" altLang="ko-KR" dirty="0"/>
              <a:t>SW 18017103 </a:t>
            </a:r>
            <a:r>
              <a:rPr lang="ko-KR" altLang="en-US" dirty="0"/>
              <a:t>황제현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94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ED1B0-44F6-200C-2847-AC712003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</a:t>
            </a:r>
            <a:r>
              <a:rPr lang="ko-KR" altLang="en-US" sz="2800" dirty="0"/>
              <a:t>주차 진행내용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99FB5-E6DE-2DE8-4E3C-8DFF0E9F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복호화 프로그램 함수 적용 및 테스트 완료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파일 단위로 암호화 기능 확장과 관련 변경사항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8589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436756" y="430600"/>
            <a:ext cx="6610814" cy="47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복호화 프로그램의 함수 도입과 테스트를 완료하였다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B0CED00-823D-5221-1B55-9BF1DFDBD4E4}"/>
              </a:ext>
            </a:extLst>
          </p:cNvPr>
          <p:cNvSpPr txBox="1">
            <a:spLocks/>
          </p:cNvSpPr>
          <p:nvPr/>
        </p:nvSpPr>
        <p:spPr>
          <a:xfrm>
            <a:off x="9413489" y="4809569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altLang="ko-KR" sz="14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D2586D9-1171-1149-41D9-C90835BE74D0}"/>
              </a:ext>
            </a:extLst>
          </p:cNvPr>
          <p:cNvSpPr txBox="1">
            <a:spLocks/>
          </p:cNvSpPr>
          <p:nvPr/>
        </p:nvSpPr>
        <p:spPr>
          <a:xfrm>
            <a:off x="436756" y="6461312"/>
            <a:ext cx="4637114" cy="274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그림</a:t>
            </a:r>
            <a:r>
              <a:rPr lang="en-US" altLang="ko-KR" sz="1400" dirty="0"/>
              <a:t> 1) </a:t>
            </a:r>
            <a:r>
              <a:rPr lang="ko-KR" altLang="en-US" sz="1400" dirty="0"/>
              <a:t>복호화 프로그램에 도입된 함수들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4450C0-9414-9648-A78F-C29AD70F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5" y="903249"/>
            <a:ext cx="4468050" cy="55556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372147-B386-B22D-BDEE-E082C24D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587" y="880495"/>
            <a:ext cx="3589966" cy="4216785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9F1840DF-47FB-56BD-EDA1-E26FACCD24B3}"/>
              </a:ext>
            </a:extLst>
          </p:cNvPr>
          <p:cNvSpPr txBox="1">
            <a:spLocks/>
          </p:cNvSpPr>
          <p:nvPr/>
        </p:nvSpPr>
        <p:spPr>
          <a:xfrm>
            <a:off x="5252587" y="5233949"/>
            <a:ext cx="3842525" cy="626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그림</a:t>
            </a:r>
            <a:r>
              <a:rPr lang="en-US" altLang="ko-KR" sz="1400" dirty="0"/>
              <a:t> 2)</a:t>
            </a:r>
          </a:p>
          <a:p>
            <a:r>
              <a:rPr lang="ko-KR" altLang="en-US" sz="1400" dirty="0"/>
              <a:t>함수가 도입된 메인 코드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도입 전에 비해 훨씬 </a:t>
            </a:r>
            <a:r>
              <a:rPr lang="ko-KR" altLang="en-US" sz="1400" dirty="0" err="1"/>
              <a:t>간결해졌다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D44F4-E121-CE09-6D3B-C51EEAF81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429" y="903249"/>
            <a:ext cx="3133493" cy="211455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B7F776DE-0134-1038-F7D0-54EC3BB759A6}"/>
              </a:ext>
            </a:extLst>
          </p:cNvPr>
          <p:cNvSpPr txBox="1">
            <a:spLocks/>
          </p:cNvSpPr>
          <p:nvPr/>
        </p:nvSpPr>
        <p:spPr>
          <a:xfrm>
            <a:off x="8954429" y="3083379"/>
            <a:ext cx="2776654" cy="345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그림</a:t>
            </a:r>
            <a:r>
              <a:rPr lang="en-US" altLang="ko-KR" sz="1400" dirty="0"/>
              <a:t> 3) </a:t>
            </a:r>
            <a:r>
              <a:rPr lang="ko-KR" altLang="en-US" sz="1400" dirty="0"/>
              <a:t>테스트 화면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5993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336396" y="441748"/>
            <a:ext cx="5317273" cy="5742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파일 단위로 암호화 기능 확장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기존 프로그램은 파이썬 셸 창에서 문자열 한 줄 단위로만 암호화가 가능하였다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파일 입출력 코드를 추가하여 파일 단위로 데이터를 암호화할 수 있도록 기능을 확장하였다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추가된 기능에 따라 필요한 변수를 추가하였다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기능 구현을 위해 </a:t>
            </a:r>
            <a:r>
              <a:rPr lang="en-US" altLang="ko-KR" sz="1800" dirty="0" err="1"/>
              <a:t>os</a:t>
            </a:r>
            <a:r>
              <a:rPr lang="en-US" altLang="ko-KR" sz="1800" dirty="0"/>
              <a:t> </a:t>
            </a:r>
            <a:r>
              <a:rPr lang="ko-KR" altLang="en-US" sz="1800" dirty="0"/>
              <a:t>라이브러리를 추가하였다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화이트 스페이스를 고려할 필요가 없어졌으므로 </a:t>
            </a:r>
            <a:r>
              <a:rPr lang="en-US" altLang="ko-KR" sz="1800" dirty="0" err="1"/>
              <a:t>checkRC</a:t>
            </a:r>
            <a:r>
              <a:rPr lang="en-US" altLang="ko-KR" sz="1800" dirty="0"/>
              <a:t>() </a:t>
            </a:r>
            <a:r>
              <a:rPr lang="ko-KR" altLang="en-US" sz="1800" dirty="0"/>
              <a:t>함수와 관련 실행코드는 삭제되었다</a:t>
            </a:r>
            <a:r>
              <a:rPr lang="en-US" altLang="ko-KR" sz="1800" dirty="0"/>
              <a:t>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B0CED00-823D-5221-1B55-9BF1DFDBD4E4}"/>
              </a:ext>
            </a:extLst>
          </p:cNvPr>
          <p:cNvSpPr txBox="1">
            <a:spLocks/>
          </p:cNvSpPr>
          <p:nvPr/>
        </p:nvSpPr>
        <p:spPr>
          <a:xfrm>
            <a:off x="9413489" y="4809569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altLang="ko-KR" sz="1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27DE01B-AC3F-7DFD-AD9B-75D8045C994B}"/>
              </a:ext>
            </a:extLst>
          </p:cNvPr>
          <p:cNvSpPr txBox="1">
            <a:spLocks/>
          </p:cNvSpPr>
          <p:nvPr/>
        </p:nvSpPr>
        <p:spPr>
          <a:xfrm>
            <a:off x="9300117" y="6184451"/>
            <a:ext cx="1940311" cy="274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altLang="ko-KR" sz="14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D2586D9-1171-1149-41D9-C90835BE74D0}"/>
              </a:ext>
            </a:extLst>
          </p:cNvPr>
          <p:cNvSpPr txBox="1">
            <a:spLocks/>
          </p:cNvSpPr>
          <p:nvPr/>
        </p:nvSpPr>
        <p:spPr>
          <a:xfrm>
            <a:off x="5776332" y="3709171"/>
            <a:ext cx="4138962" cy="339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그림</a:t>
            </a:r>
            <a:r>
              <a:rPr lang="en-US" altLang="ko-KR" sz="1400" dirty="0"/>
              <a:t> 4, 5) </a:t>
            </a:r>
            <a:r>
              <a:rPr lang="ko-KR" altLang="en-US" sz="1400" dirty="0"/>
              <a:t>선언된 변수들 </a:t>
            </a:r>
            <a:r>
              <a:rPr lang="en-US" altLang="ko-KR" sz="1400" dirty="0"/>
              <a:t>(</a:t>
            </a:r>
            <a:r>
              <a:rPr lang="ko-KR" altLang="en-US" sz="1400" dirty="0"/>
              <a:t>좌 암호화</a:t>
            </a:r>
            <a:r>
              <a:rPr lang="en-US" altLang="ko-KR" sz="1400" dirty="0"/>
              <a:t>, </a:t>
            </a:r>
            <a:r>
              <a:rPr lang="ko-KR" altLang="en-US" sz="1400" dirty="0"/>
              <a:t>우 복호화</a:t>
            </a:r>
            <a:r>
              <a:rPr lang="en-US" altLang="ko-KR" sz="1400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0EA624-D273-9C3A-1751-04B58BB6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688" y="191496"/>
            <a:ext cx="3101623" cy="35664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EE3EE8-EBBC-D136-A4FF-A81FB91E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000" y="170135"/>
            <a:ext cx="2895293" cy="3587828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051FCE2-D17F-0688-543C-02511A2956AE}"/>
              </a:ext>
            </a:extLst>
          </p:cNvPr>
          <p:cNvCxnSpPr>
            <a:cxnSpLocks/>
          </p:cNvCxnSpPr>
          <p:nvPr/>
        </p:nvCxnSpPr>
        <p:spPr>
          <a:xfrm>
            <a:off x="5858688" y="2653990"/>
            <a:ext cx="30176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5FFC5FC-6964-769C-C873-B0C393246D07}"/>
              </a:ext>
            </a:extLst>
          </p:cNvPr>
          <p:cNvCxnSpPr>
            <a:cxnSpLocks/>
          </p:cNvCxnSpPr>
          <p:nvPr/>
        </p:nvCxnSpPr>
        <p:spPr>
          <a:xfrm>
            <a:off x="5858688" y="2817541"/>
            <a:ext cx="13896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678F7C5D-93E5-04B9-3212-D1713B460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687" y="4212023"/>
            <a:ext cx="5838941" cy="2246911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FACA33DE-1BB9-4C34-0743-76AB40ADF954}"/>
              </a:ext>
            </a:extLst>
          </p:cNvPr>
          <p:cNvSpPr txBox="1">
            <a:spLocks/>
          </p:cNvSpPr>
          <p:nvPr/>
        </p:nvSpPr>
        <p:spPr>
          <a:xfrm>
            <a:off x="5765181" y="6470358"/>
            <a:ext cx="4400435" cy="339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그림</a:t>
            </a:r>
            <a:r>
              <a:rPr lang="en-US" altLang="ko-KR" sz="1400" dirty="0"/>
              <a:t> 6) </a:t>
            </a:r>
            <a:r>
              <a:rPr lang="ko-KR" altLang="en-US" sz="1400" dirty="0"/>
              <a:t>원본파일</a:t>
            </a:r>
            <a:r>
              <a:rPr lang="en-US" altLang="ko-KR" sz="1400" dirty="0"/>
              <a:t>, </a:t>
            </a:r>
            <a:r>
              <a:rPr lang="ko-KR" altLang="en-US" sz="1400" dirty="0"/>
              <a:t>암호화파일 구분과 오류 검출 코드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2194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33819-42F6-F03B-A091-A22087C4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7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정리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94D5EA3-B0ED-7521-99CF-3B02E484D2FC}"/>
              </a:ext>
            </a:extLst>
          </p:cNvPr>
          <p:cNvSpPr txBox="1">
            <a:spLocks/>
          </p:cNvSpPr>
          <p:nvPr/>
        </p:nvSpPr>
        <p:spPr>
          <a:xfrm>
            <a:off x="659782" y="1326993"/>
            <a:ext cx="10926335" cy="391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복호화 프로그램에 도입할 함수를 작성하고 테스트하였다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파일 단위로 암호화할 수 있도록 기능을 확장했다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완성된 프로그램의 코드를 첨부하였다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67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160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소프트웨어프로젝트 5주차 주간보고서</vt:lpstr>
      <vt:lpstr>5주차 진행내용</vt:lpstr>
      <vt:lpstr>PowerPoint 프레젠테이션</vt:lpstr>
      <vt:lpstr>PowerPoint 프레젠테이션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황제현</dc:creator>
  <cp:lastModifiedBy>황제현</cp:lastModifiedBy>
  <cp:revision>331</cp:revision>
  <dcterms:created xsi:type="dcterms:W3CDTF">2022-05-15T13:05:01Z</dcterms:created>
  <dcterms:modified xsi:type="dcterms:W3CDTF">2022-06-10T10:07:13Z</dcterms:modified>
</cp:coreProperties>
</file>