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23B4-03BE-4C5C-A9F5-CEE11DA1F04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A0E-3593-41E1-9D77-C66158303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6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23B4-03BE-4C5C-A9F5-CEE11DA1F04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A0E-3593-41E1-9D77-C66158303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2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23B4-03BE-4C5C-A9F5-CEE11DA1F04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A0E-3593-41E1-9D77-C66158303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23B4-03BE-4C5C-A9F5-CEE11DA1F04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A0E-3593-41E1-9D77-C66158303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2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23B4-03BE-4C5C-A9F5-CEE11DA1F04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A0E-3593-41E1-9D77-C66158303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0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23B4-03BE-4C5C-A9F5-CEE11DA1F04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A0E-3593-41E1-9D77-C66158303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9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23B4-03BE-4C5C-A9F5-CEE11DA1F04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A0E-3593-41E1-9D77-C66158303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7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23B4-03BE-4C5C-A9F5-CEE11DA1F04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A0E-3593-41E1-9D77-C66158303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6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23B4-03BE-4C5C-A9F5-CEE11DA1F04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A0E-3593-41E1-9D77-C66158303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9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23B4-03BE-4C5C-A9F5-CEE11DA1F04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A0E-3593-41E1-9D77-C66158303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8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23B4-03BE-4C5C-A9F5-CEE11DA1F04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A0E-3593-41E1-9D77-C66158303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823B4-03BE-4C5C-A9F5-CEE11DA1F04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1A0E-3593-41E1-9D77-C66158303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9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8624" y="1916832"/>
            <a:ext cx="7543800" cy="1524000"/>
          </a:xfrm>
        </p:spPr>
        <p:txBody>
          <a:bodyPr>
            <a:normAutofit fontScale="90000"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주간보고서</a:t>
            </a:r>
            <a:r>
              <a:rPr lang="en-US" altLang="ko-KR" sz="6600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(14</a:t>
            </a:r>
            <a:r>
              <a:rPr lang="ko-KR" altLang="en-US" sz="6600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주차</a:t>
            </a:r>
            <a:r>
              <a:rPr lang="en-US" altLang="ko-KR" sz="6600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)</a:t>
            </a:r>
            <a:endParaRPr lang="ko-KR" altLang="en-US" sz="66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1200" y="5733256"/>
            <a:ext cx="6400800" cy="1224136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지도교수 </a:t>
            </a:r>
            <a:r>
              <a:rPr lang="en-US" altLang="ko-KR" sz="1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정보미디어학과 홍석우 교수</a:t>
            </a:r>
            <a:endParaRPr lang="en-US" altLang="ko-KR" sz="1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ko-KR" altLang="en-US" sz="1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학생 </a:t>
            </a:r>
            <a:r>
              <a:rPr lang="en-US" altLang="ko-KR" sz="1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정보미디어학과 정다은</a:t>
            </a:r>
            <a:endParaRPr lang="en-US" altLang="ko-KR" sz="1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2017. 06.</a:t>
            </a:r>
            <a:endParaRPr lang="ko-KR" altLang="en-US" sz="1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5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>
                <a:solidFill>
                  <a:schemeClr val="accent5"/>
                </a:solidFill>
                <a:latin typeface="타이포_쌍문동 B" pitchFamily="18" charset="-127"/>
                <a:ea typeface="타이포_쌍문동 B" pitchFamily="18" charset="-127"/>
              </a:rPr>
              <a:t>4.</a:t>
            </a:r>
            <a:r>
              <a:rPr lang="ko-KR" altLang="en-US" sz="4000" dirty="0">
                <a:solidFill>
                  <a:schemeClr val="accent5"/>
                </a:solidFill>
                <a:latin typeface="타이포_쌍문동 B" pitchFamily="18" charset="-127"/>
                <a:ea typeface="타이포_쌍문동 B" pitchFamily="18" charset="-127"/>
              </a:rPr>
              <a:t>프로젝트 진행상황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417638"/>
            <a:ext cx="711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14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단계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[3D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PRINTING]2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출력 문제점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25FE9D-A63B-458B-8FBE-672F2CD72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t="26262" r="1357" b="9899"/>
          <a:stretch/>
        </p:blipFill>
        <p:spPr>
          <a:xfrm>
            <a:off x="609600" y="2086119"/>
            <a:ext cx="4655127" cy="43780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710445-0836-462D-B49C-63DE4F44008A}"/>
              </a:ext>
            </a:extLst>
          </p:cNvPr>
          <p:cNvSpPr txBox="1"/>
          <p:nvPr/>
        </p:nvSpPr>
        <p:spPr>
          <a:xfrm>
            <a:off x="6096000" y="2216727"/>
            <a:ext cx="5209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두께를 </a:t>
            </a:r>
            <a:r>
              <a:rPr lang="en-US" altLang="ko-KR" dirty="0"/>
              <a:t>18mm</a:t>
            </a:r>
            <a:r>
              <a:rPr lang="ko-KR" altLang="en-US" dirty="0"/>
              <a:t>로 줄였으나 밑판도 그에 맞춰 늘리는 것을 까먹어서 유격 발생</a:t>
            </a:r>
            <a:r>
              <a:rPr lang="en-US" altLang="ko-KR" dirty="0"/>
              <a:t>. </a:t>
            </a:r>
            <a:r>
              <a:rPr lang="ko-KR" altLang="en-US" dirty="0" err="1"/>
              <a:t>아두이노를</a:t>
            </a:r>
            <a:r>
              <a:rPr lang="ko-KR" altLang="en-US" dirty="0"/>
              <a:t> 올려 두었을 시</a:t>
            </a:r>
            <a:r>
              <a:rPr lang="en-US" altLang="ko-KR" dirty="0"/>
              <a:t>, </a:t>
            </a:r>
            <a:r>
              <a:rPr lang="ko-KR" altLang="en-US" dirty="0"/>
              <a:t>밑판이 떨어질 것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90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>
                <a:solidFill>
                  <a:schemeClr val="accent5"/>
                </a:solidFill>
                <a:latin typeface="타이포_쌍문동 B" pitchFamily="18" charset="-127"/>
                <a:ea typeface="타이포_쌍문동 B" pitchFamily="18" charset="-127"/>
              </a:rPr>
              <a:t>4.</a:t>
            </a:r>
            <a:r>
              <a:rPr lang="ko-KR" altLang="en-US" sz="4000" dirty="0">
                <a:solidFill>
                  <a:schemeClr val="accent5"/>
                </a:solidFill>
                <a:latin typeface="타이포_쌍문동 B" pitchFamily="18" charset="-127"/>
                <a:ea typeface="타이포_쌍문동 B" pitchFamily="18" charset="-127"/>
              </a:rPr>
              <a:t>프로젝트 진행상황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417638"/>
            <a:ext cx="711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14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단계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[3D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PRINTING]2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출력 문제점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710445-0836-462D-B49C-63DE4F44008A}"/>
              </a:ext>
            </a:extLst>
          </p:cNvPr>
          <p:cNvSpPr txBox="1"/>
          <p:nvPr/>
        </p:nvSpPr>
        <p:spPr>
          <a:xfrm>
            <a:off x="6096000" y="2216727"/>
            <a:ext cx="5209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옆의 뚜껑과의 기둥때문에 케이블선의 연결 구멍이 맞지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그에 따라서 </a:t>
            </a:r>
            <a:r>
              <a:rPr lang="ko-KR" altLang="en-US" dirty="0" err="1"/>
              <a:t>아두이노를</a:t>
            </a:r>
            <a:r>
              <a:rPr lang="ko-KR" altLang="en-US" dirty="0"/>
              <a:t> 고정하는 부분의 밑판도 맞지 않음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3F6988-75D7-4BBA-9119-CC3D70CC3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0" t="22222"/>
          <a:stretch/>
        </p:blipFill>
        <p:spPr>
          <a:xfrm>
            <a:off x="609600" y="2009322"/>
            <a:ext cx="3976255" cy="46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0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>
                <a:solidFill>
                  <a:schemeClr val="accent5"/>
                </a:solidFill>
                <a:latin typeface="타이포_쌍문동 B" pitchFamily="18" charset="-127"/>
                <a:ea typeface="타이포_쌍문동 B" pitchFamily="18" charset="-127"/>
              </a:rPr>
              <a:t>4.</a:t>
            </a:r>
            <a:r>
              <a:rPr lang="ko-KR" altLang="en-US" sz="4000" dirty="0">
                <a:solidFill>
                  <a:schemeClr val="accent5"/>
                </a:solidFill>
                <a:latin typeface="타이포_쌍문동 B" pitchFamily="18" charset="-127"/>
                <a:ea typeface="타이포_쌍문동 B" pitchFamily="18" charset="-127"/>
              </a:rPr>
              <a:t>프로젝트 진행상황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417638"/>
            <a:ext cx="711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14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단계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[3D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PRINTING]2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출력 문제점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710445-0836-462D-B49C-63DE4F44008A}"/>
              </a:ext>
            </a:extLst>
          </p:cNvPr>
          <p:cNvSpPr txBox="1"/>
          <p:nvPr/>
        </p:nvSpPr>
        <p:spPr>
          <a:xfrm>
            <a:off x="6096000" y="2216727"/>
            <a:ext cx="5209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뚜껑의 두께를 줄이면서 음각으로 표현하기에는 내부가 뚫려</a:t>
            </a:r>
            <a:r>
              <a:rPr lang="en-US" altLang="ko-KR" dirty="0"/>
              <a:t>, </a:t>
            </a:r>
            <a:r>
              <a:rPr lang="ko-KR" altLang="en-US" dirty="0"/>
              <a:t>내부로 먼지가 들어갈 것 같아서</a:t>
            </a:r>
            <a:r>
              <a:rPr lang="en-US" altLang="ko-KR" dirty="0"/>
              <a:t>, </a:t>
            </a:r>
            <a:r>
              <a:rPr lang="ko-KR" altLang="en-US" dirty="0"/>
              <a:t>양각으로 표현함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4244A6-EE8D-43D0-98BA-96DA205DF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7" t="26667" r="976" b="9899"/>
          <a:stretch/>
        </p:blipFill>
        <p:spPr>
          <a:xfrm>
            <a:off x="609600" y="2105891"/>
            <a:ext cx="4849091" cy="43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271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129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나눔바른고딕</vt:lpstr>
      <vt:lpstr>맑은 고딕</vt:lpstr>
      <vt:lpstr>타이포_쌍문동 B</vt:lpstr>
      <vt:lpstr>Arial</vt:lpstr>
      <vt:lpstr>1_Office 테마</vt:lpstr>
      <vt:lpstr>주간보고서(14주차)</vt:lpstr>
      <vt:lpstr>4.프로젝트 진행상황</vt:lpstr>
      <vt:lpstr>4.프로젝트 진행상황</vt:lpstr>
      <vt:lpstr>4.프로젝트 진행상황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주간보고서(10주차)</dc:title>
  <dc:creator>정다은</dc:creator>
  <cp:lastModifiedBy>정다은</cp:lastModifiedBy>
  <cp:revision>40</cp:revision>
  <dcterms:created xsi:type="dcterms:W3CDTF">2017-05-05T07:38:12Z</dcterms:created>
  <dcterms:modified xsi:type="dcterms:W3CDTF">2017-05-31T11:03:02Z</dcterms:modified>
</cp:coreProperties>
</file>