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CF010-B8BE-2731-0DAB-B58E1FEA1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169007-4CC2-8020-AF1D-2296AE4E1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D25A0-A7AD-4F73-B574-E69AC857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45E3C-B54C-3798-F3DA-3D55A7E7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868C32-B13B-36E0-0C57-18ABB60D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84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05B2B-1BF8-33FC-4FFD-8588A3FA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EB999A-6149-B854-CE0F-3BED0E1F2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A65175-30D0-A73B-E8F6-D63DCB93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525E3-D23F-B886-556B-A1632595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B9B81B-4DC7-7EC6-3AD7-C98BC3B8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1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CEFC34-CB29-45D4-B281-6110B0BDC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E3A0C4-45DC-D1AE-84C8-3930C0783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334607-909C-8D1A-A463-6AC5F7D0B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4E3F05-2E1C-25DA-1A90-5FDA97A8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468A05-58C0-95C5-364C-D00ACC4F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25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EC62C-F6C0-151D-B1EB-4721812A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8A3C18-37C8-1527-0729-AB863F5D8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8B9CA-03FB-71D8-5350-D0DC07EA4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4BD5C7-9D3C-10BD-0EAC-9DE45B38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83A99F-0F6E-99B9-86AC-7E8C63B4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10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32766-D895-228F-B1F4-AF237A1B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5A6824-1C26-A231-EC4A-C311DE3C8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BF011-7A63-7F1F-06C9-82522A1BC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6FDD6-61C8-F102-53AD-B052B698D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3594B2-54ED-2494-0528-660A5F4A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40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95CEB-615C-EF0B-E0C7-BCE432D1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DBBC4F-2B81-CE35-74F4-1841193B1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4EFF5E-F50C-6974-6612-E865A6103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E5831F-4F33-8242-F799-ACF633FE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7D6531-F599-D3E1-50D8-8C2D20BC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EBC46A-B396-8747-53F3-D07C17B3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82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52088-D113-B36E-E660-796CAB8A9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EF3D7B-C291-DD21-AE70-BC6DCC2E5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09924F-E1CF-D246-BE8C-0A02482AF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7F37D8-C645-76CC-B32C-C944FB273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3A6195-2C6E-7458-E21C-7ABCBA2BE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6861AD-2D03-CF65-39BE-6AA0EAD6D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F235E7-6942-7927-4F7E-B8E32FAED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65ED81-F3EB-5DE6-6E83-3E6A0C8D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5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588F1-7883-73BF-38C6-E03F42CE3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C0F484-C33E-1AE0-416F-FC27EBEA3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F45A31-CDB2-664F-DC96-4300A9A5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E9F49F-CBF0-31E4-C30E-C95F6B9A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41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70B057-6544-2774-EB4D-B058C6B4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9D1E8F-DBAF-282E-ED0B-76B2D6E9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89F70D-6745-9D74-8050-7B7A20D7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35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23D7-4868-15F8-DC7B-14936CB7B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6FB071-F087-5A49-CBC9-0DB3172D9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C46A60-2C16-1A75-A379-80995886C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D9AFBB-23EF-420C-325C-12A9C87F9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9D6C1D-57E1-F413-F239-40C338D69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F1E95C-6177-E441-7984-8D1DA545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29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F3C9F-E4C8-6EA3-E8B8-0A02A4785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2EF783-B965-A1D1-F589-DA1D97B0F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3EE824-7ABC-7835-F0D2-F029CD300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504E66-3BE1-18FD-E0D7-B4BDFBF6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C43D2E-DADD-E878-9549-1ED6DF10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D78ACF-CF3A-C50E-FD69-48D4816F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20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8AC7F7-1D70-B9F7-A0CA-85D74C813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5025BC-A16F-1B7E-239D-2D8D59186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631D17-29D6-CFF7-0D91-F49E9818D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EA087-0E4A-450B-8B70-A325EB54BBD5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0E06B0-E1F4-27D4-E54D-DB99FEA7C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E4F295-D758-516C-99B6-F903FF481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46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E01EC-5F39-99BE-1F94-A3E64820E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2277"/>
            <a:ext cx="9144000" cy="1909763"/>
          </a:xfrm>
        </p:spPr>
        <p:txBody>
          <a:bodyPr/>
          <a:lstStyle/>
          <a:p>
            <a:r>
              <a:rPr lang="ko-KR" altLang="en-US" dirty="0"/>
              <a:t>소프트웨어프로젝트</a:t>
            </a:r>
            <a:br>
              <a:rPr lang="en-US" altLang="ko-KR" dirty="0"/>
            </a:br>
            <a:r>
              <a:rPr lang="en-US" altLang="ko-KR" dirty="0"/>
              <a:t>1</a:t>
            </a:r>
            <a:r>
              <a:rPr lang="ko-KR" altLang="en-US" dirty="0"/>
              <a:t>주차 주간보고서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438CBD-5AC7-A725-4F08-56E595A19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4010"/>
            <a:ext cx="9144000" cy="1053790"/>
          </a:xfrm>
        </p:spPr>
        <p:txBody>
          <a:bodyPr/>
          <a:lstStyle/>
          <a:p>
            <a:r>
              <a:rPr lang="ko-KR" altLang="en-US" dirty="0"/>
              <a:t>컴퓨터</a:t>
            </a:r>
            <a:r>
              <a:rPr lang="en-US" altLang="ko-KR" dirty="0"/>
              <a:t>SW 18017103 </a:t>
            </a:r>
            <a:r>
              <a:rPr lang="ko-KR" altLang="en-US" dirty="0"/>
              <a:t>황제현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941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33819-42F6-F03B-A091-A22087C4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2F818C-0DD3-4E7B-4251-F0ACFCA88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이번주차 진행내용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2. </a:t>
            </a:r>
            <a:r>
              <a:rPr lang="ko-KR" altLang="en-US" dirty="0"/>
              <a:t>진행상황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816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ED1B0-44F6-200C-2847-AC712003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이번주차 진행내용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499FB5-E6DE-2DE8-4E3C-8DFF0E9F7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프로그램의 각 단계를 어떻게 구성할지 구상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사용할 라이브러리 및 변수 타입 결정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프로그램 도입부 및 테스트 코드 작성</a:t>
            </a:r>
          </a:p>
        </p:txBody>
      </p:sp>
    </p:spTree>
    <p:extLst>
      <p:ext uri="{BB962C8B-B14F-4D97-AF65-F5344CB8AC3E}">
        <p14:creationId xmlns:p14="http://schemas.microsoft.com/office/powerpoint/2010/main" val="485890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33819-42F6-F03B-A091-A22087C4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2. </a:t>
            </a:r>
            <a:r>
              <a:rPr lang="ko-KR" altLang="en-US" sz="3200" dirty="0"/>
              <a:t>진행상황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2F818C-0DD3-4E7B-4251-F0ACFCA88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7875" y="2777253"/>
            <a:ext cx="1672683" cy="100678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dirty="0"/>
              <a:t>데이터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입력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94D5EA3-B0ED-7521-99CF-3B02E484D2FC}"/>
              </a:ext>
            </a:extLst>
          </p:cNvPr>
          <p:cNvSpPr txBox="1">
            <a:spLocks/>
          </p:cNvSpPr>
          <p:nvPr/>
        </p:nvSpPr>
        <p:spPr>
          <a:xfrm>
            <a:off x="795455" y="2212191"/>
            <a:ext cx="4893527" cy="281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프로그램을 암호화 기능과 복호화 기능으로 나누어 따로 작성하기로 하였다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9AFDEF6-345F-BFC5-F947-D92B16C24B51}"/>
              </a:ext>
            </a:extLst>
          </p:cNvPr>
          <p:cNvSpPr/>
          <p:nvPr/>
        </p:nvSpPr>
        <p:spPr>
          <a:xfrm>
            <a:off x="8290933" y="3038329"/>
            <a:ext cx="167268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E50B4BF-072C-28BA-00FF-35927DA341AA}"/>
              </a:ext>
            </a:extLst>
          </p:cNvPr>
          <p:cNvSpPr txBox="1">
            <a:spLocks/>
          </p:cNvSpPr>
          <p:nvPr/>
        </p:nvSpPr>
        <p:spPr>
          <a:xfrm>
            <a:off x="10273992" y="2777254"/>
            <a:ext cx="1672683" cy="10067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/>
              <a:t>암호문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5ED67D3-73EC-19B7-13BF-4611A7A6AA87}"/>
              </a:ext>
            </a:extLst>
          </p:cNvPr>
          <p:cNvSpPr txBox="1">
            <a:spLocks/>
          </p:cNvSpPr>
          <p:nvPr/>
        </p:nvSpPr>
        <p:spPr>
          <a:xfrm>
            <a:off x="8421959" y="2247599"/>
            <a:ext cx="1410629" cy="6146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400" dirty="0"/>
              <a:t>암호화</a:t>
            </a:r>
            <a:endParaRPr lang="en-US" altLang="ko-KR" sz="1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400" dirty="0"/>
              <a:t>프로그램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734164E-8F0A-6519-F166-E50E005A576A}"/>
              </a:ext>
            </a:extLst>
          </p:cNvPr>
          <p:cNvGrpSpPr/>
          <p:nvPr/>
        </p:nvGrpSpPr>
        <p:grpSpPr>
          <a:xfrm>
            <a:off x="6307875" y="4441186"/>
            <a:ext cx="5638800" cy="1540156"/>
            <a:chOff x="6307875" y="3537937"/>
            <a:chExt cx="5638800" cy="1540156"/>
          </a:xfrm>
        </p:grpSpPr>
        <p:sp>
          <p:nvSpPr>
            <p:cNvPr id="8" name="내용 개체 틀 2">
              <a:extLst>
                <a:ext uri="{FF2B5EF4-FFF2-40B4-BE49-F238E27FC236}">
                  <a16:creationId xmlns:a16="http://schemas.microsoft.com/office/drawing/2014/main" id="{0AA4E629-BE6D-78E6-D86A-9A03B86A76E5}"/>
                </a:ext>
              </a:extLst>
            </p:cNvPr>
            <p:cNvSpPr txBox="1">
              <a:spLocks/>
            </p:cNvSpPr>
            <p:nvPr/>
          </p:nvSpPr>
          <p:spPr>
            <a:xfrm>
              <a:off x="6307875" y="4067591"/>
              <a:ext cx="1672683" cy="10067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ko-KR" altLang="en-US" dirty="0"/>
                <a:t>암호문</a:t>
              </a:r>
            </a:p>
          </p:txBody>
        </p:sp>
        <p:sp>
          <p:nvSpPr>
            <p:cNvPr id="10" name="내용 개체 틀 2">
              <a:extLst>
                <a:ext uri="{FF2B5EF4-FFF2-40B4-BE49-F238E27FC236}">
                  <a16:creationId xmlns:a16="http://schemas.microsoft.com/office/drawing/2014/main" id="{246A4E27-C9CB-17C8-DBF8-AC00DB1D09C2}"/>
                </a:ext>
              </a:extLst>
            </p:cNvPr>
            <p:cNvSpPr txBox="1">
              <a:spLocks/>
            </p:cNvSpPr>
            <p:nvPr/>
          </p:nvSpPr>
          <p:spPr>
            <a:xfrm>
              <a:off x="10273992" y="4071308"/>
              <a:ext cx="1672683" cy="10067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ko-KR" altLang="en-US" dirty="0"/>
                <a:t>원본</a:t>
              </a:r>
              <a:endParaRPr lang="en-US" altLang="ko-KR" dirty="0"/>
            </a:p>
            <a:p>
              <a:pPr marL="0" indent="0" algn="ctr">
                <a:buFont typeface="Arial" panose="020B0604020202020204" pitchFamily="34" charset="0"/>
                <a:buNone/>
              </a:pPr>
              <a:r>
                <a:rPr lang="ko-KR" altLang="en-US" dirty="0"/>
                <a:t>데이터</a:t>
              </a:r>
            </a:p>
          </p:txBody>
        </p:sp>
        <p:sp>
          <p:nvSpPr>
            <p:cNvPr id="11" name="내용 개체 틀 2">
              <a:extLst>
                <a:ext uri="{FF2B5EF4-FFF2-40B4-BE49-F238E27FC236}">
                  <a16:creationId xmlns:a16="http://schemas.microsoft.com/office/drawing/2014/main" id="{794BE51A-9E74-85DA-DEC0-979C4DBDB74E}"/>
                </a:ext>
              </a:extLst>
            </p:cNvPr>
            <p:cNvSpPr txBox="1">
              <a:spLocks/>
            </p:cNvSpPr>
            <p:nvPr/>
          </p:nvSpPr>
          <p:spPr>
            <a:xfrm>
              <a:off x="8421959" y="3537937"/>
              <a:ext cx="1410629" cy="6146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ko-KR" altLang="en-US" sz="1400" dirty="0"/>
                <a:t>복호화</a:t>
              </a:r>
              <a:endParaRPr lang="en-US" altLang="ko-KR" sz="1400" dirty="0"/>
            </a:p>
            <a:p>
              <a:pPr marL="0" indent="0" algn="ctr">
                <a:buFont typeface="Arial" panose="020B0604020202020204" pitchFamily="34" charset="0"/>
                <a:buNone/>
              </a:pPr>
              <a:r>
                <a:rPr lang="ko-KR" altLang="en-US" sz="1400" dirty="0"/>
                <a:t>프로그램</a:t>
              </a:r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99A26FF7-B619-C297-F797-14F0C6235645}"/>
                </a:ext>
              </a:extLst>
            </p:cNvPr>
            <p:cNvSpPr/>
            <p:nvPr/>
          </p:nvSpPr>
          <p:spPr>
            <a:xfrm>
              <a:off x="8290933" y="4328667"/>
              <a:ext cx="1672683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203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33819-42F6-F03B-A091-A22087C4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2. </a:t>
            </a:r>
            <a:r>
              <a:rPr lang="ko-KR" altLang="en-US" sz="3200" dirty="0"/>
              <a:t>진행상황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94D5EA3-B0ED-7521-99CF-3B02E484D2F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4893527" cy="3137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변환된 유니코드를 연산할 진법을 </a:t>
            </a:r>
            <a:r>
              <a:rPr lang="en-US" altLang="ko-KR" sz="2000" dirty="0"/>
              <a:t>2</a:t>
            </a:r>
            <a:r>
              <a:rPr lang="ko-KR" altLang="en-US" sz="2000" dirty="0"/>
              <a:t>진법</a:t>
            </a:r>
            <a:r>
              <a:rPr lang="en-US" altLang="ko-KR" sz="2000" dirty="0"/>
              <a:t>~9</a:t>
            </a:r>
            <a:r>
              <a:rPr lang="ko-KR" altLang="en-US" sz="2000" dirty="0"/>
              <a:t>진법 중 무작위로 선택할 것이므로 </a:t>
            </a:r>
            <a:r>
              <a:rPr lang="en-US" altLang="ko-KR" sz="2000" dirty="0"/>
              <a:t>random </a:t>
            </a:r>
            <a:r>
              <a:rPr lang="ko-KR" altLang="en-US" sz="2000" dirty="0"/>
              <a:t>라이브러리를 </a:t>
            </a:r>
            <a:r>
              <a:rPr lang="en-US" altLang="ko-KR" sz="2000" dirty="0"/>
              <a:t>import</a:t>
            </a:r>
            <a:r>
              <a:rPr lang="ko-KR" altLang="en-US" sz="2000" dirty="0"/>
              <a:t>하여 사용할 예정임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프로그램 작동환경의 인코딩 방식을 확인하기위해 </a:t>
            </a:r>
            <a:r>
              <a:rPr lang="en-US" altLang="ko-KR" sz="2000" dirty="0"/>
              <a:t>sys </a:t>
            </a:r>
            <a:r>
              <a:rPr lang="ko-KR" altLang="en-US" sz="2000" dirty="0"/>
              <a:t>라이브러리를 </a:t>
            </a:r>
            <a:r>
              <a:rPr lang="en-US" altLang="ko-KR" sz="2000" dirty="0"/>
              <a:t>import</a:t>
            </a:r>
            <a:r>
              <a:rPr lang="ko-KR" altLang="en-US" sz="2000" dirty="0"/>
              <a:t>하여 사용할 예정</a:t>
            </a:r>
            <a:r>
              <a:rPr lang="en-US" altLang="ko-KR" sz="2000" dirty="0"/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2CC1673-2386-BD24-3260-487F44B3C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412" y="1690688"/>
            <a:ext cx="2000045" cy="51725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35FD1E6-96B8-0CD6-5451-BE3984594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412" y="2207941"/>
            <a:ext cx="3086100" cy="51725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42BFCD8-B78B-A179-5041-0473EDD0D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412" y="2725195"/>
            <a:ext cx="3086100" cy="51725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EFE98E8-EDA4-5D09-307C-21177E4C8C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412" y="3242447"/>
            <a:ext cx="2000045" cy="51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4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33819-42F6-F03B-A091-A22087C4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2. </a:t>
            </a:r>
            <a:r>
              <a:rPr lang="ko-KR" altLang="en-US" sz="3200" dirty="0"/>
              <a:t>진행상황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94D5EA3-B0ED-7521-99CF-3B02E484D2F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4893527" cy="3137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프로그램에서 사용할 변수명과 타입을 대략적으로 결정하였음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문자별로 다루기 쉽도록 변환 결과를 리스트에 저장하도록 설계하였음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변수명을 의미 있으면서 가독성 있게 짓는 것이 어려웠음</a:t>
            </a:r>
            <a:r>
              <a:rPr lang="en-US" altLang="ko-KR" sz="2000" dirty="0"/>
              <a:t>. </a:t>
            </a:r>
            <a:r>
              <a:rPr lang="ko-KR" altLang="en-US" sz="2000" dirty="0"/>
              <a:t>추후에 더 좋게 변경할 예정</a:t>
            </a:r>
            <a:r>
              <a:rPr lang="en-US" altLang="ko-KR" sz="20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C401B7-6C1D-DC0E-3C36-B1D14B9B3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709" y="1690688"/>
            <a:ext cx="4893527" cy="269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55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33819-42F6-F03B-A091-A22087C4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2. </a:t>
            </a:r>
            <a:r>
              <a:rPr lang="ko-KR" altLang="en-US" sz="3200" dirty="0"/>
              <a:t>진행상황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94D5EA3-B0ED-7521-99CF-3B02E484D2FC}"/>
              </a:ext>
            </a:extLst>
          </p:cNvPr>
          <p:cNvSpPr txBox="1">
            <a:spLocks/>
          </p:cNvSpPr>
          <p:nvPr/>
        </p:nvSpPr>
        <p:spPr>
          <a:xfrm>
            <a:off x="838200" y="1467665"/>
            <a:ext cx="9643946" cy="807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프로그램 도입부를 작성하고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데이터가 잘 변환되는지 중간에 </a:t>
            </a:r>
            <a:r>
              <a:rPr lang="en-US" altLang="ko-KR" sz="2000" dirty="0"/>
              <a:t>print</a:t>
            </a:r>
            <a:r>
              <a:rPr lang="ko-KR" altLang="en-US" sz="2000" dirty="0"/>
              <a:t>문을 추가하여 테스트 해보았음</a:t>
            </a:r>
            <a:r>
              <a:rPr lang="en-US" altLang="ko-KR" sz="20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573E04-F661-8223-F27D-2C1F8CF17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694" y="2425700"/>
            <a:ext cx="3419475" cy="3543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134383E-53BF-5927-43B4-3F6ACA9B2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396" y="2425700"/>
            <a:ext cx="3333750" cy="1047750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5C46970-0939-8045-03E8-DEB2D7C9E5F8}"/>
              </a:ext>
            </a:extLst>
          </p:cNvPr>
          <p:cNvSpPr txBox="1">
            <a:spLocks/>
          </p:cNvSpPr>
          <p:nvPr/>
        </p:nvSpPr>
        <p:spPr>
          <a:xfrm>
            <a:off x="3300876" y="5993480"/>
            <a:ext cx="2295293" cy="252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1400" dirty="0"/>
              <a:t>테스트 코드</a:t>
            </a:r>
            <a:endParaRPr lang="en-US" altLang="ko-KR" sz="140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163FC1F-4D1F-2369-ADB2-1A8539E7AE7A}"/>
              </a:ext>
            </a:extLst>
          </p:cNvPr>
          <p:cNvSpPr txBox="1">
            <a:spLocks/>
          </p:cNvSpPr>
          <p:nvPr/>
        </p:nvSpPr>
        <p:spPr>
          <a:xfrm>
            <a:off x="8186853" y="3473451"/>
            <a:ext cx="2295293" cy="295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1400" dirty="0"/>
              <a:t>출력 결과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939324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153</Words>
  <Application>Microsoft Office PowerPoint</Application>
  <PresentationFormat>와이드스크린</PresentationFormat>
  <Paragraphs>38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소프트웨어프로젝트 1주차 주간보고서</vt:lpstr>
      <vt:lpstr>목차</vt:lpstr>
      <vt:lpstr>1. 이번주차 진행내용</vt:lpstr>
      <vt:lpstr>2. 진행상황</vt:lpstr>
      <vt:lpstr>2. 진행상황</vt:lpstr>
      <vt:lpstr>2. 진행상황</vt:lpstr>
      <vt:lpstr>2. 진행상황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황제현</dc:creator>
  <cp:lastModifiedBy>황제현</cp:lastModifiedBy>
  <cp:revision>81</cp:revision>
  <dcterms:created xsi:type="dcterms:W3CDTF">2022-05-15T13:05:01Z</dcterms:created>
  <dcterms:modified xsi:type="dcterms:W3CDTF">2022-05-16T02:59:41Z</dcterms:modified>
</cp:coreProperties>
</file>