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C72F3-F620-4876-B24C-C0A80482F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52463-18E5-41AF-8E8B-EBD65F7A8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978-5FF7-4509-9A91-B92C0A11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19806-BE50-44D1-A10E-AD3DDA8F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A422F-881F-4D1D-B8F1-B7AF9845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0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92353-D2B0-426D-805B-B835369E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1D3D3-43D5-471F-A154-BC7A8FB4C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123E3-F27F-4E9C-9A10-AE9791ED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4CEA7-3F70-41F0-9E33-75646D47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ABDDE-7A5A-41A9-BACF-79F45EFF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9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25675-E4D2-45BB-AD6A-859B083E3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7C91F-110E-4978-820E-D46973D67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3F4FA-A5FF-4A8B-AC43-4870AD5F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0AAE9-AECC-4BCB-8938-8565361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825D6-74EB-434A-852C-E76F7D61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B8476-E8C2-452E-86D9-44E8AA9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6CD71-9A41-41EC-8B34-0D58EC29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80E08-D6BB-4CEA-86C4-3F4C3310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6AD0F-0297-4D2C-A8FD-A3925BBA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426B0-369F-43F1-A34D-35F1D09B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4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08B6B-B8C2-4C22-AB67-76439FB0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83E60-9F2B-4049-81BF-A1033CF1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F9838-BF7C-4DDD-A497-A56E5231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0DA88-FA6B-4E5D-9D14-EE2FDB96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D2C0A-673D-43AE-94FF-08553D75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5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D8ACC-6DF0-4774-B862-BAC868A9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89908-3D0D-4A7B-A649-6D29BD10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431A0-FF46-41FC-BFD0-70E8268C3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AFF4E-799E-49CB-BD97-BB62993A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65CCB-5E99-4A42-A599-1B360465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0DB41E-175F-48DC-8BC1-C337E6A0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9B2F-0000-4CA2-8ED9-D1041376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2D006-1055-4561-9250-A462E390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B302A-DFC1-459F-9C09-9BF2C69D9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944936-3887-4F5E-AC11-0FC8662B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A78928-92AE-4D19-8CED-C7B831513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B46FCB-0F88-4BE4-ADD0-75C48BA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5FF60-BC93-4E68-B170-31B33A6E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837A3-C4B5-4338-B9D8-218AC427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06B70-2F1A-46C9-83AE-497714C4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4C9E68-FEBC-4293-BAC5-C7B43132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EC9979-CE7F-4CEE-B993-292BFF16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F4157-8DA4-4B32-BC8C-9421F88E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7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922F42-D058-4375-9C5D-BAF86816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1C091F-0F32-409E-AF1A-059F7C2F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66B69-0E1B-4BC7-9D24-B0FEFB2F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5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CFA1E-F65F-4ACA-9330-3DC21107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5CDF7-7E3E-4286-B5FC-B579BE29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29E51-B3FB-4C8F-BE13-FA606028B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A0736-905B-4B98-BF69-1A3F22AF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AC78B-D425-4337-B63D-8487E5F2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E974F-4AAC-4BBA-9637-156DB5D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EF935-F716-49E4-882F-8969BDE2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FF88E4-F2A3-42C0-AF7E-F832D6F1D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F101F-47B3-4C17-A373-CA4C297F3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9616C-CBCE-43DD-B29B-E923A340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51C1B-7A02-4140-8A6C-6DD263CE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CA753A-0294-4565-9621-B3A3E0CB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3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41FF8F-4048-4707-8A10-04E6E7CC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FF062-93E5-487C-A017-2159F847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617FB-7FAF-4DE8-A8B6-6350C82C4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DFB2-A175-4628-8EE8-D0DBB5576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27BE6-9309-46E2-8A9D-C7D24F344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F15CB-7171-4940-AEE7-F8C4DCC61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109D-B4B0-4EF9-8B21-329F2F177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C33517A-18E8-4D75-9EB0-CA95372D4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45478"/>
              </p:ext>
            </p:extLst>
          </p:nvPr>
        </p:nvGraphicFramePr>
        <p:xfrm>
          <a:off x="0" y="-17930"/>
          <a:ext cx="12192000" cy="694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269639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697769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002480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877616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54230440"/>
                    </a:ext>
                  </a:extLst>
                </a:gridCol>
              </a:tblGrid>
              <a:tr h="857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TCP/IP Layer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9819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lligator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C00000"/>
                          </a:solidFill>
                        </a:rPr>
                        <a:t>HTTP</a:t>
                      </a:r>
                      <a:endParaRPr lang="ko-KR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FTP, Telnet, SMTP, POP3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496268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et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09026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teve’s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5819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ouch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C00000"/>
                          </a:solidFill>
                        </a:rPr>
                        <a:t>TCP</a:t>
                      </a:r>
                      <a:endParaRPr lang="ko-KR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55829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ot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C00000"/>
                          </a:solidFill>
                        </a:rPr>
                        <a:t>IP</a:t>
                      </a:r>
                      <a:endParaRPr lang="ko-KR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14001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C00000"/>
                          </a:solidFill>
                        </a:rPr>
                        <a:t>Ethernet</a:t>
                      </a:r>
                      <a:endParaRPr lang="ko-KR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HDLC, 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9346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lease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2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73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재영</dc:creator>
  <cp:lastModifiedBy>정 재영</cp:lastModifiedBy>
  <cp:revision>11</cp:revision>
  <dcterms:created xsi:type="dcterms:W3CDTF">2020-07-12T11:02:55Z</dcterms:created>
  <dcterms:modified xsi:type="dcterms:W3CDTF">2020-07-13T03:30:01Z</dcterms:modified>
</cp:coreProperties>
</file>