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83" r:id="rId7"/>
    <p:sldId id="258" r:id="rId8"/>
    <p:sldId id="260" r:id="rId9"/>
    <p:sldId id="284" r:id="rId10"/>
    <p:sldId id="286" r:id="rId11"/>
    <p:sldId id="259" r:id="rId12"/>
    <p:sldId id="261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06B9C-1273-08ED-049E-B6DF710CB3B5}" v="489" dt="2024-02-03T03:06:54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7426C-61E2-4007-A34B-1DD46AFEC4D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C9D2634-41A3-4285-8901-2D6D9B9DACD3}">
      <dgm:prSet/>
      <dgm:spPr/>
      <dgm:t>
        <a:bodyPr/>
        <a:lstStyle/>
        <a:p>
          <a:r>
            <a:rPr lang="en-AU"/>
            <a:t>Compiled Language</a:t>
          </a:r>
          <a:endParaRPr lang="en-US"/>
        </a:p>
      </dgm:t>
    </dgm:pt>
    <dgm:pt modelId="{3A704586-E350-461D-BC6E-F4981CC3E2EF}" type="parTrans" cxnId="{C953DD63-C2EC-4E58-867E-C8F73A87BAC0}">
      <dgm:prSet/>
      <dgm:spPr/>
      <dgm:t>
        <a:bodyPr/>
        <a:lstStyle/>
        <a:p>
          <a:endParaRPr lang="en-US"/>
        </a:p>
      </dgm:t>
    </dgm:pt>
    <dgm:pt modelId="{B7C13F1E-A8DD-4B50-ADC3-A29B62ABECDE}" type="sibTrans" cxnId="{C953DD63-C2EC-4E58-867E-C8F73A87BAC0}">
      <dgm:prSet/>
      <dgm:spPr/>
      <dgm:t>
        <a:bodyPr/>
        <a:lstStyle/>
        <a:p>
          <a:endParaRPr lang="en-US"/>
        </a:p>
      </dgm:t>
    </dgm:pt>
    <dgm:pt modelId="{020847C9-2C52-4108-8751-2C79A731D35D}">
      <dgm:prSet/>
      <dgm:spPr/>
      <dgm:t>
        <a:bodyPr/>
        <a:lstStyle/>
        <a:p>
          <a:r>
            <a:rPr lang="en-AU" dirty="0"/>
            <a:t>All code must be compiled prior to execution on the machine.</a:t>
          </a:r>
          <a:endParaRPr lang="en-US" dirty="0"/>
        </a:p>
      </dgm:t>
    </dgm:pt>
    <dgm:pt modelId="{0E9F1481-C72B-4661-8876-6119DE016005}" type="parTrans" cxnId="{3FFA33AF-0C4D-401C-9B82-226FA2DB1EBA}">
      <dgm:prSet/>
      <dgm:spPr/>
      <dgm:t>
        <a:bodyPr/>
        <a:lstStyle/>
        <a:p>
          <a:endParaRPr lang="en-US"/>
        </a:p>
      </dgm:t>
    </dgm:pt>
    <dgm:pt modelId="{9EF861BC-D7B9-40ED-BB36-04A01BEA61DA}" type="sibTrans" cxnId="{3FFA33AF-0C4D-401C-9B82-226FA2DB1EBA}">
      <dgm:prSet/>
      <dgm:spPr/>
      <dgm:t>
        <a:bodyPr/>
        <a:lstStyle/>
        <a:p>
          <a:endParaRPr lang="en-US"/>
        </a:p>
      </dgm:t>
    </dgm:pt>
    <dgm:pt modelId="{9E2A5D41-18AC-4BF7-8337-C63073FA6DB6}">
      <dgm:prSet/>
      <dgm:spPr/>
      <dgm:t>
        <a:bodyPr/>
        <a:lstStyle/>
        <a:p>
          <a:r>
            <a:rPr lang="en-AU"/>
            <a:t>Strongly Typed</a:t>
          </a:r>
          <a:endParaRPr lang="en-US"/>
        </a:p>
      </dgm:t>
    </dgm:pt>
    <dgm:pt modelId="{F60F8A09-20C6-48E5-91C5-30BA7D1ED37A}" type="parTrans" cxnId="{D0797025-3D15-4F10-AFD3-30A092767BB7}">
      <dgm:prSet/>
      <dgm:spPr/>
      <dgm:t>
        <a:bodyPr/>
        <a:lstStyle/>
        <a:p>
          <a:endParaRPr lang="en-US"/>
        </a:p>
      </dgm:t>
    </dgm:pt>
    <dgm:pt modelId="{D8D2EF0F-6A7D-4F42-9D20-A93C27658333}" type="sibTrans" cxnId="{D0797025-3D15-4F10-AFD3-30A092767BB7}">
      <dgm:prSet/>
      <dgm:spPr/>
      <dgm:t>
        <a:bodyPr/>
        <a:lstStyle/>
        <a:p>
          <a:endParaRPr lang="en-US"/>
        </a:p>
      </dgm:t>
    </dgm:pt>
    <dgm:pt modelId="{C796E56B-DD92-4D07-B107-66E1950CA7EC}">
      <dgm:prSet/>
      <dgm:spPr/>
      <dgm:t>
        <a:bodyPr/>
        <a:lstStyle/>
        <a:p>
          <a:r>
            <a:rPr lang="en-AU" dirty="0"/>
            <a:t>Every variable has a predefined type at compile time (unlike Python, JavaScript etc)</a:t>
          </a:r>
          <a:endParaRPr lang="en-US" dirty="0"/>
        </a:p>
      </dgm:t>
    </dgm:pt>
    <dgm:pt modelId="{CD4848FB-1C32-4204-B109-780A9CC7C85F}" type="parTrans" cxnId="{4E7C1301-449B-468F-AA13-4AC009250CAC}">
      <dgm:prSet/>
      <dgm:spPr/>
      <dgm:t>
        <a:bodyPr/>
        <a:lstStyle/>
        <a:p>
          <a:endParaRPr lang="en-US"/>
        </a:p>
      </dgm:t>
    </dgm:pt>
    <dgm:pt modelId="{49B0A01C-8F8E-4B67-8D77-BF5572451440}" type="sibTrans" cxnId="{4E7C1301-449B-468F-AA13-4AC009250CAC}">
      <dgm:prSet/>
      <dgm:spPr/>
      <dgm:t>
        <a:bodyPr/>
        <a:lstStyle/>
        <a:p>
          <a:endParaRPr lang="en-US"/>
        </a:p>
      </dgm:t>
    </dgm:pt>
    <dgm:pt modelId="{EBF41DE9-FFB5-4BD0-937B-7DBA178DA310}">
      <dgm:prSet/>
      <dgm:spPr/>
      <dgm:t>
        <a:bodyPr/>
        <a:lstStyle/>
        <a:p>
          <a:r>
            <a:rPr lang="en-AU" dirty="0"/>
            <a:t>Designed with OOP concepts in mind</a:t>
          </a:r>
          <a:endParaRPr lang="en-US" dirty="0"/>
        </a:p>
      </dgm:t>
    </dgm:pt>
    <dgm:pt modelId="{BFB8AAF4-9ADE-4322-B9FE-14A5177031E1}" type="parTrans" cxnId="{2E700FF9-D859-4700-B84A-E04CDF243F55}">
      <dgm:prSet/>
      <dgm:spPr/>
      <dgm:t>
        <a:bodyPr/>
        <a:lstStyle/>
        <a:p>
          <a:endParaRPr lang="en-US"/>
        </a:p>
      </dgm:t>
    </dgm:pt>
    <dgm:pt modelId="{C71D1580-3350-4350-885D-B1B3DD2E2203}" type="sibTrans" cxnId="{2E700FF9-D859-4700-B84A-E04CDF243F55}">
      <dgm:prSet/>
      <dgm:spPr/>
      <dgm:t>
        <a:bodyPr/>
        <a:lstStyle/>
        <a:p>
          <a:endParaRPr lang="en-US"/>
        </a:p>
      </dgm:t>
    </dgm:pt>
    <dgm:pt modelId="{99686289-5396-4CC9-8E5B-188AB97FADE0}">
      <dgm:prSet/>
      <dgm:spPr/>
      <dgm:t>
        <a:bodyPr/>
        <a:lstStyle/>
        <a:p>
          <a:r>
            <a:rPr lang="en-AU" dirty="0"/>
            <a:t>Classes, inheritance, interfacing concepts built into the language.</a:t>
          </a:r>
          <a:endParaRPr lang="en-US" dirty="0"/>
        </a:p>
      </dgm:t>
    </dgm:pt>
    <dgm:pt modelId="{93BBE822-4F68-45EB-BD59-8B965979C517}" type="parTrans" cxnId="{22AF077E-1524-4BEF-8A11-705879BA2807}">
      <dgm:prSet/>
      <dgm:spPr/>
      <dgm:t>
        <a:bodyPr/>
        <a:lstStyle/>
        <a:p>
          <a:endParaRPr lang="en-US"/>
        </a:p>
      </dgm:t>
    </dgm:pt>
    <dgm:pt modelId="{BBF74B26-AA44-4CD7-9999-93C487E74A2E}" type="sibTrans" cxnId="{22AF077E-1524-4BEF-8A11-705879BA2807}">
      <dgm:prSet/>
      <dgm:spPr/>
      <dgm:t>
        <a:bodyPr/>
        <a:lstStyle/>
        <a:p>
          <a:endParaRPr lang="en-US"/>
        </a:p>
      </dgm:t>
    </dgm:pt>
    <dgm:pt modelId="{829C6110-A873-4F2C-88F8-54C818052097}">
      <dgm:prSet/>
      <dgm:spPr/>
      <dgm:t>
        <a:bodyPr/>
        <a:lstStyle/>
        <a:p>
          <a:r>
            <a:rPr lang="en-AU" dirty="0"/>
            <a:t>Businesses Use C#</a:t>
          </a:r>
          <a:endParaRPr lang="en-US" dirty="0"/>
        </a:p>
      </dgm:t>
    </dgm:pt>
    <dgm:pt modelId="{79687B4E-41CA-4CCA-8DB6-1D59FFB7F423}" type="parTrans" cxnId="{61799ACF-9049-4647-90B1-77DD30341053}">
      <dgm:prSet/>
      <dgm:spPr/>
      <dgm:t>
        <a:bodyPr/>
        <a:lstStyle/>
        <a:p>
          <a:endParaRPr lang="en-US"/>
        </a:p>
      </dgm:t>
    </dgm:pt>
    <dgm:pt modelId="{6AE6E446-36E8-48D2-87DA-9214BDF0D277}" type="sibTrans" cxnId="{61799ACF-9049-4647-90B1-77DD30341053}">
      <dgm:prSet/>
      <dgm:spPr/>
      <dgm:t>
        <a:bodyPr/>
        <a:lstStyle/>
        <a:p>
          <a:endParaRPr lang="en-US"/>
        </a:p>
      </dgm:t>
    </dgm:pt>
    <dgm:pt modelId="{9FA81C84-06BC-4CF2-AC5C-926AE818CB97}">
      <dgm:prSet/>
      <dgm:spPr/>
      <dgm:t>
        <a:bodyPr/>
        <a:lstStyle/>
        <a:p>
          <a:r>
            <a:rPr lang="en-US" dirty="0"/>
            <a:t>In-house software solutions.</a:t>
          </a:r>
        </a:p>
      </dgm:t>
    </dgm:pt>
    <dgm:pt modelId="{C2FB2055-1B47-4035-BC69-CB3E8E33CC03}" type="parTrans" cxnId="{F163C9E2-A606-4217-B87E-1F7578730BC5}">
      <dgm:prSet/>
      <dgm:spPr/>
    </dgm:pt>
    <dgm:pt modelId="{80E762F3-A8AE-4996-97B8-07AD9CB1A198}" type="sibTrans" cxnId="{F163C9E2-A606-4217-B87E-1F7578730BC5}">
      <dgm:prSet/>
      <dgm:spPr/>
    </dgm:pt>
    <dgm:pt modelId="{2442A375-2AC6-4959-A33C-513A5F130347}">
      <dgm:prSet/>
      <dgm:spPr/>
      <dgm:t>
        <a:bodyPr/>
        <a:lstStyle/>
        <a:p>
          <a:r>
            <a:rPr lang="en-US" dirty="0"/>
            <a:t>Case Sensitive</a:t>
          </a:r>
        </a:p>
      </dgm:t>
    </dgm:pt>
    <dgm:pt modelId="{5D55E41E-C494-42BC-BBA0-666A2EBB9F3F}" type="parTrans" cxnId="{05D186C7-F3B7-4F48-BE51-08CBC315FA8D}">
      <dgm:prSet/>
      <dgm:spPr/>
    </dgm:pt>
    <dgm:pt modelId="{700D13F7-008E-4114-86C3-6540636153B7}" type="sibTrans" cxnId="{05D186C7-F3B7-4F48-BE51-08CBC315FA8D}">
      <dgm:prSet/>
      <dgm:spPr/>
    </dgm:pt>
    <dgm:pt modelId="{F99CCA2B-45D2-474F-A262-1FC674B9B408}">
      <dgm:prSet/>
      <dgm:spPr/>
      <dgm:t>
        <a:bodyPr/>
        <a:lstStyle/>
        <a:p>
          <a:r>
            <a:rPr lang="en-US" dirty="0"/>
            <a:t>“</a:t>
          </a:r>
          <a:r>
            <a:rPr lang="en-US" dirty="0" err="1"/>
            <a:t>MyVariable</a:t>
          </a:r>
          <a:r>
            <a:rPr lang="en-US" dirty="0"/>
            <a:t>” is not the same as “</a:t>
          </a:r>
          <a:r>
            <a:rPr lang="en-US" dirty="0" err="1"/>
            <a:t>myvariable</a:t>
          </a:r>
          <a:r>
            <a:rPr lang="en-US" dirty="0"/>
            <a:t>”</a:t>
          </a:r>
        </a:p>
      </dgm:t>
    </dgm:pt>
    <dgm:pt modelId="{4CA71887-EF53-4E14-AA3C-6D7439EC37F4}" type="parTrans" cxnId="{98B4659E-A573-4B0A-B11A-2EA1E954A7CC}">
      <dgm:prSet/>
      <dgm:spPr/>
    </dgm:pt>
    <dgm:pt modelId="{83FE5BA5-39B4-4CB4-BD29-54D22BF0F94F}" type="sibTrans" cxnId="{98B4659E-A573-4B0A-B11A-2EA1E954A7CC}">
      <dgm:prSet/>
      <dgm:spPr/>
    </dgm:pt>
    <dgm:pt modelId="{8C656D6B-844E-46EA-9847-17320A868C1E}" type="pres">
      <dgm:prSet presAssocID="{9BE7426C-61E2-4007-A34B-1DD46AFEC4DD}" presName="Name0" presStyleCnt="0">
        <dgm:presLayoutVars>
          <dgm:dir/>
          <dgm:animLvl val="lvl"/>
          <dgm:resizeHandles val="exact"/>
        </dgm:presLayoutVars>
      </dgm:prSet>
      <dgm:spPr/>
    </dgm:pt>
    <dgm:pt modelId="{A5E3A605-5EFB-4A1F-88A7-6B88EE02B181}" type="pres">
      <dgm:prSet presAssocID="{4C9D2634-41A3-4285-8901-2D6D9B9DACD3}" presName="linNode" presStyleCnt="0"/>
      <dgm:spPr/>
    </dgm:pt>
    <dgm:pt modelId="{8FCC3957-8027-4AA7-B664-45EC359A31AB}" type="pres">
      <dgm:prSet presAssocID="{4C9D2634-41A3-4285-8901-2D6D9B9DACD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8DF7FA2-ED99-4C5A-9BA0-1F1E153E04B8}" type="pres">
      <dgm:prSet presAssocID="{4C9D2634-41A3-4285-8901-2D6D9B9DACD3}" presName="descendantText" presStyleLbl="alignAccFollowNode1" presStyleIdx="0" presStyleCnt="5">
        <dgm:presLayoutVars>
          <dgm:bulletEnabled val="1"/>
        </dgm:presLayoutVars>
      </dgm:prSet>
      <dgm:spPr/>
    </dgm:pt>
    <dgm:pt modelId="{B59B1B0D-A51B-436C-B69F-0CCAA36D196E}" type="pres">
      <dgm:prSet presAssocID="{B7C13F1E-A8DD-4B50-ADC3-A29B62ABECDE}" presName="sp" presStyleCnt="0"/>
      <dgm:spPr/>
    </dgm:pt>
    <dgm:pt modelId="{1BDC1955-34AE-4A5F-84BE-6C22F1BD6F60}" type="pres">
      <dgm:prSet presAssocID="{9E2A5D41-18AC-4BF7-8337-C63073FA6DB6}" presName="linNode" presStyleCnt="0"/>
      <dgm:spPr/>
    </dgm:pt>
    <dgm:pt modelId="{1106BAA3-3832-499C-B762-0B531C528564}" type="pres">
      <dgm:prSet presAssocID="{9E2A5D41-18AC-4BF7-8337-C63073FA6DB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ED8233A-9AA4-41DA-A332-6B2A50B85C07}" type="pres">
      <dgm:prSet presAssocID="{9E2A5D41-18AC-4BF7-8337-C63073FA6DB6}" presName="descendantText" presStyleLbl="alignAccFollowNode1" presStyleIdx="1" presStyleCnt="5">
        <dgm:presLayoutVars>
          <dgm:bulletEnabled val="1"/>
        </dgm:presLayoutVars>
      </dgm:prSet>
      <dgm:spPr/>
    </dgm:pt>
    <dgm:pt modelId="{6203DCC3-050A-4D98-AAA7-64A497DD5A80}" type="pres">
      <dgm:prSet presAssocID="{D8D2EF0F-6A7D-4F42-9D20-A93C27658333}" presName="sp" presStyleCnt="0"/>
      <dgm:spPr/>
    </dgm:pt>
    <dgm:pt modelId="{22598D3E-CC1B-48C6-B2CC-4A545BFAFBE0}" type="pres">
      <dgm:prSet presAssocID="{EBF41DE9-FFB5-4BD0-937B-7DBA178DA310}" presName="linNode" presStyleCnt="0"/>
      <dgm:spPr/>
    </dgm:pt>
    <dgm:pt modelId="{BA3308EB-9831-435C-A4CB-B2DABD0D4FC8}" type="pres">
      <dgm:prSet presAssocID="{EBF41DE9-FFB5-4BD0-937B-7DBA178DA31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170FC501-D077-452D-862F-81C65A29C4A8}" type="pres">
      <dgm:prSet presAssocID="{EBF41DE9-FFB5-4BD0-937B-7DBA178DA310}" presName="descendantText" presStyleLbl="alignAccFollowNode1" presStyleIdx="2" presStyleCnt="5">
        <dgm:presLayoutVars>
          <dgm:bulletEnabled val="1"/>
        </dgm:presLayoutVars>
      </dgm:prSet>
      <dgm:spPr/>
    </dgm:pt>
    <dgm:pt modelId="{3A0413AC-34FB-430A-BD2A-AA00F7E34732}" type="pres">
      <dgm:prSet presAssocID="{C71D1580-3350-4350-885D-B1B3DD2E2203}" presName="sp" presStyleCnt="0"/>
      <dgm:spPr/>
    </dgm:pt>
    <dgm:pt modelId="{7720E4C4-F38B-4D1D-A424-73E362A40E31}" type="pres">
      <dgm:prSet presAssocID="{2442A375-2AC6-4959-A33C-513A5F130347}" presName="linNode" presStyleCnt="0"/>
      <dgm:spPr/>
    </dgm:pt>
    <dgm:pt modelId="{6ADCF9C6-7C34-4E5F-86FD-B112EC78434C}" type="pres">
      <dgm:prSet presAssocID="{2442A375-2AC6-4959-A33C-513A5F13034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714992F-E90E-4739-B188-F7E52F05183B}" type="pres">
      <dgm:prSet presAssocID="{2442A375-2AC6-4959-A33C-513A5F130347}" presName="descendantText" presStyleLbl="alignAccFollowNode1" presStyleIdx="3" presStyleCnt="5">
        <dgm:presLayoutVars>
          <dgm:bulletEnabled val="1"/>
        </dgm:presLayoutVars>
      </dgm:prSet>
      <dgm:spPr/>
    </dgm:pt>
    <dgm:pt modelId="{D734840E-2BB8-46F6-B1FF-C06564399EFF}" type="pres">
      <dgm:prSet presAssocID="{700D13F7-008E-4114-86C3-6540636153B7}" presName="sp" presStyleCnt="0"/>
      <dgm:spPr/>
    </dgm:pt>
    <dgm:pt modelId="{B03FD935-95B9-4E65-9F46-0D04501F8913}" type="pres">
      <dgm:prSet presAssocID="{829C6110-A873-4F2C-88F8-54C818052097}" presName="linNode" presStyleCnt="0"/>
      <dgm:spPr/>
    </dgm:pt>
    <dgm:pt modelId="{F5DD9184-DAE9-4096-90CA-4953C4EBC3A1}" type="pres">
      <dgm:prSet presAssocID="{829C6110-A873-4F2C-88F8-54C818052097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006FACE-61C1-4D7E-8194-4745902D7BF3}" type="pres">
      <dgm:prSet presAssocID="{829C6110-A873-4F2C-88F8-54C818052097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E7C1301-449B-468F-AA13-4AC009250CAC}" srcId="{9E2A5D41-18AC-4BF7-8337-C63073FA6DB6}" destId="{C796E56B-DD92-4D07-B107-66E1950CA7EC}" srcOrd="0" destOrd="0" parTransId="{CD4848FB-1C32-4204-B109-780A9CC7C85F}" sibTransId="{49B0A01C-8F8E-4B67-8D77-BF5572451440}"/>
    <dgm:cxn modelId="{59AB9C01-174A-4881-B295-5F62AE8AB9EF}" type="presOf" srcId="{020847C9-2C52-4108-8751-2C79A731D35D}" destId="{58DF7FA2-ED99-4C5A-9BA0-1F1E153E04B8}" srcOrd="0" destOrd="0" presId="urn:microsoft.com/office/officeart/2005/8/layout/vList5"/>
    <dgm:cxn modelId="{019DC014-0CBE-4D08-A006-E0EFE48286B3}" type="presOf" srcId="{9E2A5D41-18AC-4BF7-8337-C63073FA6DB6}" destId="{1106BAA3-3832-499C-B762-0B531C528564}" srcOrd="0" destOrd="0" presId="urn:microsoft.com/office/officeart/2005/8/layout/vList5"/>
    <dgm:cxn modelId="{D0797025-3D15-4F10-AFD3-30A092767BB7}" srcId="{9BE7426C-61E2-4007-A34B-1DD46AFEC4DD}" destId="{9E2A5D41-18AC-4BF7-8337-C63073FA6DB6}" srcOrd="1" destOrd="0" parTransId="{F60F8A09-20C6-48E5-91C5-30BA7D1ED37A}" sibTransId="{D8D2EF0F-6A7D-4F42-9D20-A93C27658333}"/>
    <dgm:cxn modelId="{4A345627-3C68-4291-B432-AB3DB13AE60B}" type="presOf" srcId="{4C9D2634-41A3-4285-8901-2D6D9B9DACD3}" destId="{8FCC3957-8027-4AA7-B664-45EC359A31AB}" srcOrd="0" destOrd="0" presId="urn:microsoft.com/office/officeart/2005/8/layout/vList5"/>
    <dgm:cxn modelId="{EF2D263F-C88D-44A4-907F-AB6F1FE58DB3}" type="presOf" srcId="{C796E56B-DD92-4D07-B107-66E1950CA7EC}" destId="{CED8233A-9AA4-41DA-A332-6B2A50B85C07}" srcOrd="0" destOrd="0" presId="urn:microsoft.com/office/officeart/2005/8/layout/vList5"/>
    <dgm:cxn modelId="{C953DD63-C2EC-4E58-867E-C8F73A87BAC0}" srcId="{9BE7426C-61E2-4007-A34B-1DD46AFEC4DD}" destId="{4C9D2634-41A3-4285-8901-2D6D9B9DACD3}" srcOrd="0" destOrd="0" parTransId="{3A704586-E350-461D-BC6E-F4981CC3E2EF}" sibTransId="{B7C13F1E-A8DD-4B50-ADC3-A29B62ABECDE}"/>
    <dgm:cxn modelId="{C3D19370-9EE6-4DB1-8243-B89194D92D1D}" type="presOf" srcId="{9BE7426C-61E2-4007-A34B-1DD46AFEC4DD}" destId="{8C656D6B-844E-46EA-9847-17320A868C1E}" srcOrd="0" destOrd="0" presId="urn:microsoft.com/office/officeart/2005/8/layout/vList5"/>
    <dgm:cxn modelId="{FADA3372-37C4-40F6-BAF3-86F0672BC9B1}" type="presOf" srcId="{99686289-5396-4CC9-8E5B-188AB97FADE0}" destId="{170FC501-D077-452D-862F-81C65A29C4A8}" srcOrd="0" destOrd="0" presId="urn:microsoft.com/office/officeart/2005/8/layout/vList5"/>
    <dgm:cxn modelId="{22AF077E-1524-4BEF-8A11-705879BA2807}" srcId="{EBF41DE9-FFB5-4BD0-937B-7DBA178DA310}" destId="{99686289-5396-4CC9-8E5B-188AB97FADE0}" srcOrd="0" destOrd="0" parTransId="{93BBE822-4F68-45EB-BD59-8B965979C517}" sibTransId="{BBF74B26-AA44-4CD7-9999-93C487E74A2E}"/>
    <dgm:cxn modelId="{3514427F-4D24-45BE-B194-2F26402F5A9E}" type="presOf" srcId="{829C6110-A873-4F2C-88F8-54C818052097}" destId="{F5DD9184-DAE9-4096-90CA-4953C4EBC3A1}" srcOrd="0" destOrd="0" presId="urn:microsoft.com/office/officeart/2005/8/layout/vList5"/>
    <dgm:cxn modelId="{63E0B18A-940C-4B4D-B63B-4A5CA31A0748}" type="presOf" srcId="{2442A375-2AC6-4959-A33C-513A5F130347}" destId="{6ADCF9C6-7C34-4E5F-86FD-B112EC78434C}" srcOrd="0" destOrd="0" presId="urn:microsoft.com/office/officeart/2005/8/layout/vList5"/>
    <dgm:cxn modelId="{98B4659E-A573-4B0A-B11A-2EA1E954A7CC}" srcId="{2442A375-2AC6-4959-A33C-513A5F130347}" destId="{F99CCA2B-45D2-474F-A262-1FC674B9B408}" srcOrd="0" destOrd="0" parTransId="{4CA71887-EF53-4E14-AA3C-6D7439EC37F4}" sibTransId="{83FE5BA5-39B4-4CB4-BD29-54D22BF0F94F}"/>
    <dgm:cxn modelId="{3FFA33AF-0C4D-401C-9B82-226FA2DB1EBA}" srcId="{4C9D2634-41A3-4285-8901-2D6D9B9DACD3}" destId="{020847C9-2C52-4108-8751-2C79A731D35D}" srcOrd="0" destOrd="0" parTransId="{0E9F1481-C72B-4661-8876-6119DE016005}" sibTransId="{9EF861BC-D7B9-40ED-BB36-04A01BEA61DA}"/>
    <dgm:cxn modelId="{C8B466B8-9938-45DC-BC18-99BF89198694}" type="presOf" srcId="{EBF41DE9-FFB5-4BD0-937B-7DBA178DA310}" destId="{BA3308EB-9831-435C-A4CB-B2DABD0D4FC8}" srcOrd="0" destOrd="0" presId="urn:microsoft.com/office/officeart/2005/8/layout/vList5"/>
    <dgm:cxn modelId="{88948EC6-341D-4CA3-96D2-B4C7BC854524}" type="presOf" srcId="{F99CCA2B-45D2-474F-A262-1FC674B9B408}" destId="{D714992F-E90E-4739-B188-F7E52F05183B}" srcOrd="0" destOrd="0" presId="urn:microsoft.com/office/officeart/2005/8/layout/vList5"/>
    <dgm:cxn modelId="{05D186C7-F3B7-4F48-BE51-08CBC315FA8D}" srcId="{9BE7426C-61E2-4007-A34B-1DD46AFEC4DD}" destId="{2442A375-2AC6-4959-A33C-513A5F130347}" srcOrd="3" destOrd="0" parTransId="{5D55E41E-C494-42BC-BBA0-666A2EBB9F3F}" sibTransId="{700D13F7-008E-4114-86C3-6540636153B7}"/>
    <dgm:cxn modelId="{61799ACF-9049-4647-90B1-77DD30341053}" srcId="{9BE7426C-61E2-4007-A34B-1DD46AFEC4DD}" destId="{829C6110-A873-4F2C-88F8-54C818052097}" srcOrd="4" destOrd="0" parTransId="{79687B4E-41CA-4CCA-8DB6-1D59FFB7F423}" sibTransId="{6AE6E446-36E8-48D2-87DA-9214BDF0D277}"/>
    <dgm:cxn modelId="{F163C9E2-A606-4217-B87E-1F7578730BC5}" srcId="{829C6110-A873-4F2C-88F8-54C818052097}" destId="{9FA81C84-06BC-4CF2-AC5C-926AE818CB97}" srcOrd="0" destOrd="0" parTransId="{C2FB2055-1B47-4035-BC69-CB3E8E33CC03}" sibTransId="{80E762F3-A8AE-4996-97B8-07AD9CB1A198}"/>
    <dgm:cxn modelId="{A165C1EB-0B8D-447A-A86B-CF65CD44AC0F}" type="presOf" srcId="{9FA81C84-06BC-4CF2-AC5C-926AE818CB97}" destId="{F006FACE-61C1-4D7E-8194-4745902D7BF3}" srcOrd="0" destOrd="0" presId="urn:microsoft.com/office/officeart/2005/8/layout/vList5"/>
    <dgm:cxn modelId="{2E700FF9-D859-4700-B84A-E04CDF243F55}" srcId="{9BE7426C-61E2-4007-A34B-1DD46AFEC4DD}" destId="{EBF41DE9-FFB5-4BD0-937B-7DBA178DA310}" srcOrd="2" destOrd="0" parTransId="{BFB8AAF4-9ADE-4322-B9FE-14A5177031E1}" sibTransId="{C71D1580-3350-4350-885D-B1B3DD2E2203}"/>
    <dgm:cxn modelId="{1AED87DC-0767-4AC7-BC1C-D899ACC4C42A}" type="presParOf" srcId="{8C656D6B-844E-46EA-9847-17320A868C1E}" destId="{A5E3A605-5EFB-4A1F-88A7-6B88EE02B181}" srcOrd="0" destOrd="0" presId="urn:microsoft.com/office/officeart/2005/8/layout/vList5"/>
    <dgm:cxn modelId="{49882ACA-3FB5-47BD-9CBA-58A3CD558B3B}" type="presParOf" srcId="{A5E3A605-5EFB-4A1F-88A7-6B88EE02B181}" destId="{8FCC3957-8027-4AA7-B664-45EC359A31AB}" srcOrd="0" destOrd="0" presId="urn:microsoft.com/office/officeart/2005/8/layout/vList5"/>
    <dgm:cxn modelId="{6E08484F-5A8D-4526-8B3D-9A8D0024ABB7}" type="presParOf" srcId="{A5E3A605-5EFB-4A1F-88A7-6B88EE02B181}" destId="{58DF7FA2-ED99-4C5A-9BA0-1F1E153E04B8}" srcOrd="1" destOrd="0" presId="urn:microsoft.com/office/officeart/2005/8/layout/vList5"/>
    <dgm:cxn modelId="{96D0F489-5ECD-43BC-8540-30D26917B053}" type="presParOf" srcId="{8C656D6B-844E-46EA-9847-17320A868C1E}" destId="{B59B1B0D-A51B-436C-B69F-0CCAA36D196E}" srcOrd="1" destOrd="0" presId="urn:microsoft.com/office/officeart/2005/8/layout/vList5"/>
    <dgm:cxn modelId="{589231E8-31B9-499E-9FBD-E7E6A3D4482A}" type="presParOf" srcId="{8C656D6B-844E-46EA-9847-17320A868C1E}" destId="{1BDC1955-34AE-4A5F-84BE-6C22F1BD6F60}" srcOrd="2" destOrd="0" presId="urn:microsoft.com/office/officeart/2005/8/layout/vList5"/>
    <dgm:cxn modelId="{BD752413-8AE4-479E-9B3E-F607EEA4E76D}" type="presParOf" srcId="{1BDC1955-34AE-4A5F-84BE-6C22F1BD6F60}" destId="{1106BAA3-3832-499C-B762-0B531C528564}" srcOrd="0" destOrd="0" presId="urn:microsoft.com/office/officeart/2005/8/layout/vList5"/>
    <dgm:cxn modelId="{B1ABD518-0B25-44E0-8B65-67F62A505344}" type="presParOf" srcId="{1BDC1955-34AE-4A5F-84BE-6C22F1BD6F60}" destId="{CED8233A-9AA4-41DA-A332-6B2A50B85C07}" srcOrd="1" destOrd="0" presId="urn:microsoft.com/office/officeart/2005/8/layout/vList5"/>
    <dgm:cxn modelId="{4BDA14C3-D933-472D-9491-A27005FF1E20}" type="presParOf" srcId="{8C656D6B-844E-46EA-9847-17320A868C1E}" destId="{6203DCC3-050A-4D98-AAA7-64A497DD5A80}" srcOrd="3" destOrd="0" presId="urn:microsoft.com/office/officeart/2005/8/layout/vList5"/>
    <dgm:cxn modelId="{0A635B7D-16A7-4BE0-A1DC-117334BC56CC}" type="presParOf" srcId="{8C656D6B-844E-46EA-9847-17320A868C1E}" destId="{22598D3E-CC1B-48C6-B2CC-4A545BFAFBE0}" srcOrd="4" destOrd="0" presId="urn:microsoft.com/office/officeart/2005/8/layout/vList5"/>
    <dgm:cxn modelId="{12627063-F722-42AE-9A55-FF717FF00ACD}" type="presParOf" srcId="{22598D3E-CC1B-48C6-B2CC-4A545BFAFBE0}" destId="{BA3308EB-9831-435C-A4CB-B2DABD0D4FC8}" srcOrd="0" destOrd="0" presId="urn:microsoft.com/office/officeart/2005/8/layout/vList5"/>
    <dgm:cxn modelId="{CE5EA257-7926-4E22-B429-BF2054E992D6}" type="presParOf" srcId="{22598D3E-CC1B-48C6-B2CC-4A545BFAFBE0}" destId="{170FC501-D077-452D-862F-81C65A29C4A8}" srcOrd="1" destOrd="0" presId="urn:microsoft.com/office/officeart/2005/8/layout/vList5"/>
    <dgm:cxn modelId="{F8B2EED0-0354-438F-9CE1-82E58C5188D0}" type="presParOf" srcId="{8C656D6B-844E-46EA-9847-17320A868C1E}" destId="{3A0413AC-34FB-430A-BD2A-AA00F7E34732}" srcOrd="5" destOrd="0" presId="urn:microsoft.com/office/officeart/2005/8/layout/vList5"/>
    <dgm:cxn modelId="{B263B2CE-6030-4CF4-B137-E01B6565B69E}" type="presParOf" srcId="{8C656D6B-844E-46EA-9847-17320A868C1E}" destId="{7720E4C4-F38B-4D1D-A424-73E362A40E31}" srcOrd="6" destOrd="0" presId="urn:microsoft.com/office/officeart/2005/8/layout/vList5"/>
    <dgm:cxn modelId="{23B0D343-A714-43FE-B063-719A6AA59E8C}" type="presParOf" srcId="{7720E4C4-F38B-4D1D-A424-73E362A40E31}" destId="{6ADCF9C6-7C34-4E5F-86FD-B112EC78434C}" srcOrd="0" destOrd="0" presId="urn:microsoft.com/office/officeart/2005/8/layout/vList5"/>
    <dgm:cxn modelId="{73C3D743-3CA7-4805-AA3B-FB4D2476ACF7}" type="presParOf" srcId="{7720E4C4-F38B-4D1D-A424-73E362A40E31}" destId="{D714992F-E90E-4739-B188-F7E52F05183B}" srcOrd="1" destOrd="0" presId="urn:microsoft.com/office/officeart/2005/8/layout/vList5"/>
    <dgm:cxn modelId="{117A1A34-C708-4E6A-B9F5-6962253C70CB}" type="presParOf" srcId="{8C656D6B-844E-46EA-9847-17320A868C1E}" destId="{D734840E-2BB8-46F6-B1FF-C06564399EFF}" srcOrd="7" destOrd="0" presId="urn:microsoft.com/office/officeart/2005/8/layout/vList5"/>
    <dgm:cxn modelId="{5D4D1926-C99F-4131-A5D7-A5160BC71C57}" type="presParOf" srcId="{8C656D6B-844E-46EA-9847-17320A868C1E}" destId="{B03FD935-95B9-4E65-9F46-0D04501F8913}" srcOrd="8" destOrd="0" presId="urn:microsoft.com/office/officeart/2005/8/layout/vList5"/>
    <dgm:cxn modelId="{99BCB2AF-BF50-49F3-8397-BADDF30E3CF0}" type="presParOf" srcId="{B03FD935-95B9-4E65-9F46-0D04501F8913}" destId="{F5DD9184-DAE9-4096-90CA-4953C4EBC3A1}" srcOrd="0" destOrd="0" presId="urn:microsoft.com/office/officeart/2005/8/layout/vList5"/>
    <dgm:cxn modelId="{E74854EE-B988-4B06-A727-82C603C00A9A}" type="presParOf" srcId="{B03FD935-95B9-4E65-9F46-0D04501F8913}" destId="{F006FACE-61C1-4D7E-8194-4745902D7BF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1A925-C575-4E44-AEF2-725CD2CD579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6070C2-A2C9-4B88-90A5-A4B29092BFC8}">
      <dgm:prSet/>
      <dgm:spPr/>
      <dgm:t>
        <a:bodyPr/>
        <a:lstStyle/>
        <a:p>
          <a:r>
            <a:rPr lang="en-AU" dirty="0"/>
            <a:t>Stored Locations in Memory</a:t>
          </a:r>
          <a:endParaRPr lang="en-US" dirty="0"/>
        </a:p>
      </dgm:t>
    </dgm:pt>
    <dgm:pt modelId="{C0BDA03D-90A4-41D1-BFE3-224FFFD8AFF8}" type="parTrans" cxnId="{05CD995E-0E44-49A9-B4F6-746E1C96A6A2}">
      <dgm:prSet/>
      <dgm:spPr/>
      <dgm:t>
        <a:bodyPr/>
        <a:lstStyle/>
        <a:p>
          <a:endParaRPr lang="en-US"/>
        </a:p>
      </dgm:t>
    </dgm:pt>
    <dgm:pt modelId="{E2F52080-D424-4C00-A507-A668D8121325}" type="sibTrans" cxnId="{05CD995E-0E44-49A9-B4F6-746E1C96A6A2}">
      <dgm:prSet/>
      <dgm:spPr/>
      <dgm:t>
        <a:bodyPr/>
        <a:lstStyle/>
        <a:p>
          <a:endParaRPr lang="en-US"/>
        </a:p>
      </dgm:t>
    </dgm:pt>
    <dgm:pt modelId="{924334E4-239F-4169-AB01-44D909608570}">
      <dgm:prSet/>
      <dgm:spPr/>
      <dgm:t>
        <a:bodyPr/>
        <a:lstStyle/>
        <a:p>
          <a:r>
            <a:rPr lang="en-AU" dirty="0"/>
            <a:t>Can generally be overwritten</a:t>
          </a:r>
          <a:endParaRPr lang="en-US" dirty="0"/>
        </a:p>
      </dgm:t>
    </dgm:pt>
    <dgm:pt modelId="{699DEA6D-DE35-429C-8F18-167ABEEA2AF5}" type="parTrans" cxnId="{7C300285-4407-453A-B7F1-E882B2AEFCD1}">
      <dgm:prSet/>
      <dgm:spPr/>
      <dgm:t>
        <a:bodyPr/>
        <a:lstStyle/>
        <a:p>
          <a:endParaRPr lang="en-US"/>
        </a:p>
      </dgm:t>
    </dgm:pt>
    <dgm:pt modelId="{5C00C400-3678-4EFD-B426-E4DD054CCA7C}" type="sibTrans" cxnId="{7C300285-4407-453A-B7F1-E882B2AEFCD1}">
      <dgm:prSet/>
      <dgm:spPr/>
      <dgm:t>
        <a:bodyPr/>
        <a:lstStyle/>
        <a:p>
          <a:endParaRPr lang="en-US"/>
        </a:p>
      </dgm:t>
    </dgm:pt>
    <dgm:pt modelId="{72D42666-465E-4449-A8C9-743F25646B7B}">
      <dgm:prSet/>
      <dgm:spPr/>
      <dgm:t>
        <a:bodyPr/>
        <a:lstStyle/>
        <a:p>
          <a:r>
            <a:rPr lang="en-AU" dirty="0"/>
            <a:t>Defined with a specific type.</a:t>
          </a:r>
          <a:endParaRPr lang="en-US" dirty="0"/>
        </a:p>
      </dgm:t>
    </dgm:pt>
    <dgm:pt modelId="{C4E155FC-7569-4B06-8844-1A1B27E59AD6}" type="parTrans" cxnId="{34A41943-1681-49B8-BF83-69AE2E48ADAE}">
      <dgm:prSet/>
      <dgm:spPr/>
      <dgm:t>
        <a:bodyPr/>
        <a:lstStyle/>
        <a:p>
          <a:endParaRPr lang="en-US"/>
        </a:p>
      </dgm:t>
    </dgm:pt>
    <dgm:pt modelId="{C631A386-120C-4765-8802-BD2E0F1ECCBF}" type="sibTrans" cxnId="{34A41943-1681-49B8-BF83-69AE2E48ADAE}">
      <dgm:prSet/>
      <dgm:spPr/>
      <dgm:t>
        <a:bodyPr/>
        <a:lstStyle/>
        <a:p>
          <a:endParaRPr lang="en-US"/>
        </a:p>
      </dgm:t>
    </dgm:pt>
    <dgm:pt modelId="{0060DAB3-A742-4C66-995D-B26716F38DD8}">
      <dgm:prSet/>
      <dgm:spPr/>
      <dgm:t>
        <a:bodyPr/>
        <a:lstStyle/>
        <a:p>
          <a:r>
            <a:rPr lang="en-AU" dirty="0"/>
            <a:t>C# Examples</a:t>
          </a:r>
          <a:endParaRPr lang="en-US" dirty="0"/>
        </a:p>
      </dgm:t>
    </dgm:pt>
    <dgm:pt modelId="{89152079-1CF9-43F2-B169-D1814654CED4}" type="parTrans" cxnId="{8742BCA7-9BD7-4BB3-8BC5-44AD0F1566DB}">
      <dgm:prSet/>
      <dgm:spPr/>
      <dgm:t>
        <a:bodyPr/>
        <a:lstStyle/>
        <a:p>
          <a:endParaRPr lang="en-US"/>
        </a:p>
      </dgm:t>
    </dgm:pt>
    <dgm:pt modelId="{4082491D-DC31-4C99-93CF-F054BE657251}" type="sibTrans" cxnId="{8742BCA7-9BD7-4BB3-8BC5-44AD0F1566DB}">
      <dgm:prSet/>
      <dgm:spPr/>
      <dgm:t>
        <a:bodyPr/>
        <a:lstStyle/>
        <a:p>
          <a:endParaRPr lang="en-US"/>
        </a:p>
      </dgm:t>
    </dgm:pt>
    <dgm:pt modelId="{E7F5B6B1-F534-4581-8E91-C886E7FCE2B3}">
      <dgm:prSet/>
      <dgm:spPr/>
      <dgm:t>
        <a:bodyPr/>
        <a:lstStyle/>
        <a:p>
          <a:r>
            <a:rPr lang="en-AU" dirty="0"/>
            <a:t>int </a:t>
          </a:r>
          <a:r>
            <a:rPr lang="en-AU" dirty="0" err="1"/>
            <a:t>myInt</a:t>
          </a:r>
          <a:r>
            <a:rPr lang="en-AU" dirty="0"/>
            <a:t> = 2;</a:t>
          </a:r>
          <a:endParaRPr lang="en-US" dirty="0"/>
        </a:p>
      </dgm:t>
    </dgm:pt>
    <dgm:pt modelId="{AAD638AD-99A9-48D5-8687-E7725A639793}" type="parTrans" cxnId="{C33CFA3E-6B27-4044-AC90-39CF075B1DF9}">
      <dgm:prSet/>
      <dgm:spPr/>
      <dgm:t>
        <a:bodyPr/>
        <a:lstStyle/>
        <a:p>
          <a:endParaRPr lang="en-US"/>
        </a:p>
      </dgm:t>
    </dgm:pt>
    <dgm:pt modelId="{4F0E7282-F004-4FB5-B1A3-7AC5AB91FC94}" type="sibTrans" cxnId="{C33CFA3E-6B27-4044-AC90-39CF075B1DF9}">
      <dgm:prSet/>
      <dgm:spPr/>
      <dgm:t>
        <a:bodyPr/>
        <a:lstStyle/>
        <a:p>
          <a:endParaRPr lang="en-US"/>
        </a:p>
      </dgm:t>
    </dgm:pt>
    <dgm:pt modelId="{6E6661B4-2B1E-4C50-86C4-CEB3C60FBEAB}">
      <dgm:prSet/>
      <dgm:spPr/>
      <dgm:t>
        <a:bodyPr/>
        <a:lstStyle/>
        <a:p>
          <a:r>
            <a:rPr lang="en-AU" dirty="0"/>
            <a:t>string </a:t>
          </a:r>
          <a:r>
            <a:rPr lang="en-AU" dirty="0" err="1"/>
            <a:t>sillyString</a:t>
          </a:r>
          <a:r>
            <a:rPr lang="en-AU" dirty="0"/>
            <a:t>;</a:t>
          </a:r>
          <a:endParaRPr lang="en-US" dirty="0"/>
        </a:p>
      </dgm:t>
    </dgm:pt>
    <dgm:pt modelId="{1E09B275-64DC-4FFC-B5AC-0D7207A80ABC}" type="parTrans" cxnId="{C2F47DC8-7C18-40A0-B9F1-BEB446C1ADCF}">
      <dgm:prSet/>
      <dgm:spPr/>
      <dgm:t>
        <a:bodyPr/>
        <a:lstStyle/>
        <a:p>
          <a:endParaRPr lang="en-US"/>
        </a:p>
      </dgm:t>
    </dgm:pt>
    <dgm:pt modelId="{56BBC8BA-F4D0-493B-8344-BBEBB8441F26}" type="sibTrans" cxnId="{C2F47DC8-7C18-40A0-B9F1-BEB446C1ADCF}">
      <dgm:prSet/>
      <dgm:spPr/>
      <dgm:t>
        <a:bodyPr/>
        <a:lstStyle/>
        <a:p>
          <a:endParaRPr lang="en-US"/>
        </a:p>
      </dgm:t>
    </dgm:pt>
    <dgm:pt modelId="{4ABDC297-4399-4F3B-A376-01CD6B32EEEB}">
      <dgm:prSet/>
      <dgm:spPr/>
      <dgm:t>
        <a:bodyPr/>
        <a:lstStyle/>
        <a:p>
          <a:pPr rtl="0"/>
          <a:r>
            <a:rPr lang="en-AU" dirty="0">
              <a:latin typeface="Calibri Light" panose="020F0302020204030204"/>
            </a:rPr>
            <a:t> Definition Structure</a:t>
          </a:r>
          <a:endParaRPr lang="en-US" dirty="0"/>
        </a:p>
      </dgm:t>
    </dgm:pt>
    <dgm:pt modelId="{8813CFC6-52B8-4067-AD6F-07B5B1815BC9}" type="parTrans" cxnId="{D423E08D-AE21-4951-BD0C-BAAD7C4BB20F}">
      <dgm:prSet/>
      <dgm:spPr/>
      <dgm:t>
        <a:bodyPr/>
        <a:lstStyle/>
        <a:p>
          <a:endParaRPr lang="en-US"/>
        </a:p>
      </dgm:t>
    </dgm:pt>
    <dgm:pt modelId="{84626DB6-8BDB-4F7D-A940-4B67E814DCB0}" type="sibTrans" cxnId="{D423E08D-AE21-4951-BD0C-BAAD7C4BB20F}">
      <dgm:prSet/>
      <dgm:spPr/>
      <dgm:t>
        <a:bodyPr/>
        <a:lstStyle/>
        <a:p>
          <a:endParaRPr lang="en-US"/>
        </a:p>
      </dgm:t>
    </dgm:pt>
    <dgm:pt modelId="{FC39E3CC-3CCA-49A3-BC1A-207D8CFDF4C0}">
      <dgm:prSet/>
      <dgm:spPr/>
      <dgm:t>
        <a:bodyPr/>
        <a:lstStyle/>
        <a:p>
          <a:r>
            <a:rPr lang="en-AU" dirty="0"/>
            <a:t>&lt;Type&gt; &lt;Identifier&gt;;</a:t>
          </a:r>
          <a:endParaRPr lang="en-US" dirty="0"/>
        </a:p>
      </dgm:t>
    </dgm:pt>
    <dgm:pt modelId="{9FBC3B8E-03C2-456F-A4EE-189EB5170D4F}" type="parTrans" cxnId="{65877487-B3D3-4F4B-87FD-2D2DBF026ACE}">
      <dgm:prSet/>
      <dgm:spPr/>
      <dgm:t>
        <a:bodyPr/>
        <a:lstStyle/>
        <a:p>
          <a:endParaRPr lang="en-US"/>
        </a:p>
      </dgm:t>
    </dgm:pt>
    <dgm:pt modelId="{EFC84911-163E-4184-9A90-09317827C12B}" type="sibTrans" cxnId="{65877487-B3D3-4F4B-87FD-2D2DBF026ACE}">
      <dgm:prSet/>
      <dgm:spPr/>
      <dgm:t>
        <a:bodyPr/>
        <a:lstStyle/>
        <a:p>
          <a:endParaRPr lang="en-US"/>
        </a:p>
      </dgm:t>
    </dgm:pt>
    <dgm:pt modelId="{CD67124C-A7ED-47EF-861A-729FC4CA8FA1}">
      <dgm:prSet/>
      <dgm:spPr/>
      <dgm:t>
        <a:bodyPr/>
        <a:lstStyle/>
        <a:p>
          <a:r>
            <a:rPr lang="en-AU" dirty="0"/>
            <a:t>&lt;Type&gt; &lt;Identifier&gt; = &lt;Value&gt;;</a:t>
          </a:r>
          <a:endParaRPr lang="en-US" dirty="0"/>
        </a:p>
      </dgm:t>
    </dgm:pt>
    <dgm:pt modelId="{112C8A21-7D6A-47B7-8ED5-90E77541362E}" type="parTrans" cxnId="{AF6D239D-59AA-4D01-9016-E7CB6F5F9782}">
      <dgm:prSet/>
      <dgm:spPr/>
      <dgm:t>
        <a:bodyPr/>
        <a:lstStyle/>
        <a:p>
          <a:endParaRPr lang="en-US"/>
        </a:p>
      </dgm:t>
    </dgm:pt>
    <dgm:pt modelId="{6377C1E2-7498-4831-BF06-30CAABCC9961}" type="sibTrans" cxnId="{AF6D239D-59AA-4D01-9016-E7CB6F5F9782}">
      <dgm:prSet/>
      <dgm:spPr/>
      <dgm:t>
        <a:bodyPr/>
        <a:lstStyle/>
        <a:p>
          <a:endParaRPr lang="en-US"/>
        </a:p>
      </dgm:t>
    </dgm:pt>
    <dgm:pt modelId="{EE7EBDC3-0F2F-4EC2-90A4-4E3EE9C642DA}">
      <dgm:prSet/>
      <dgm:spPr/>
      <dgm:t>
        <a:bodyPr/>
        <a:lstStyle/>
        <a:p>
          <a:r>
            <a:rPr lang="en-AU" dirty="0"/>
            <a:t>Identifiers</a:t>
          </a:r>
        </a:p>
      </dgm:t>
    </dgm:pt>
    <dgm:pt modelId="{AF8F766B-2FA8-4EFF-8432-40FD8CCCD66A}" type="parTrans" cxnId="{734EE0FF-2912-4B60-B807-BD1A31D93711}">
      <dgm:prSet/>
      <dgm:spPr/>
      <dgm:t>
        <a:bodyPr/>
        <a:lstStyle/>
        <a:p>
          <a:endParaRPr lang="en-AU"/>
        </a:p>
      </dgm:t>
    </dgm:pt>
    <dgm:pt modelId="{1D022650-E63C-4B15-8ADE-5E0D39AE5CBD}" type="sibTrans" cxnId="{734EE0FF-2912-4B60-B807-BD1A31D93711}">
      <dgm:prSet/>
      <dgm:spPr/>
      <dgm:t>
        <a:bodyPr/>
        <a:lstStyle/>
        <a:p>
          <a:endParaRPr lang="en-AU"/>
        </a:p>
      </dgm:t>
    </dgm:pt>
    <dgm:pt modelId="{52918513-5451-4E58-AD83-C1095C7BF46B}">
      <dgm:prSet/>
      <dgm:spPr/>
      <dgm:t>
        <a:bodyPr/>
        <a:lstStyle/>
        <a:p>
          <a:r>
            <a:rPr lang="en-AU" dirty="0"/>
            <a:t>Only letters, digits and an underscore are valid characters.</a:t>
          </a:r>
        </a:p>
      </dgm:t>
    </dgm:pt>
    <dgm:pt modelId="{5D0DB315-21DD-469F-A012-F28FA04C10A4}" type="parTrans" cxnId="{CA0AB23F-BA54-45E7-9A5C-FD3F42198104}">
      <dgm:prSet/>
      <dgm:spPr/>
      <dgm:t>
        <a:bodyPr/>
        <a:lstStyle/>
        <a:p>
          <a:endParaRPr lang="en-AU"/>
        </a:p>
      </dgm:t>
    </dgm:pt>
    <dgm:pt modelId="{724BFC84-0C1A-4034-823A-DE7158BFCFC1}" type="sibTrans" cxnId="{CA0AB23F-BA54-45E7-9A5C-FD3F42198104}">
      <dgm:prSet/>
      <dgm:spPr/>
      <dgm:t>
        <a:bodyPr/>
        <a:lstStyle/>
        <a:p>
          <a:endParaRPr lang="en-AU"/>
        </a:p>
      </dgm:t>
    </dgm:pt>
    <dgm:pt modelId="{7D06FE26-CB2D-4D21-95C6-7334587165D9}">
      <dgm:prSet/>
      <dgm:spPr/>
      <dgm:t>
        <a:bodyPr/>
        <a:lstStyle/>
        <a:p>
          <a:r>
            <a:rPr lang="en-AU" dirty="0"/>
            <a:t>Can only start with an underscore or letter.</a:t>
          </a:r>
        </a:p>
      </dgm:t>
    </dgm:pt>
    <dgm:pt modelId="{50ACED81-7C0D-431A-9280-C8C3B10D2D2E}" type="parTrans" cxnId="{55517D82-5F6B-4C35-8A8D-AC30B2114821}">
      <dgm:prSet/>
      <dgm:spPr/>
      <dgm:t>
        <a:bodyPr/>
        <a:lstStyle/>
        <a:p>
          <a:endParaRPr lang="en-AU"/>
        </a:p>
      </dgm:t>
    </dgm:pt>
    <dgm:pt modelId="{27C22034-3EB8-4AD4-BBCD-036397CC10DB}" type="sibTrans" cxnId="{55517D82-5F6B-4C35-8A8D-AC30B2114821}">
      <dgm:prSet/>
      <dgm:spPr/>
      <dgm:t>
        <a:bodyPr/>
        <a:lstStyle/>
        <a:p>
          <a:endParaRPr lang="en-AU"/>
        </a:p>
      </dgm:t>
    </dgm:pt>
    <dgm:pt modelId="{742A9CCD-5B6A-4253-AF57-0A2496833045}">
      <dgm:prSet/>
      <dgm:spPr/>
      <dgm:t>
        <a:bodyPr/>
        <a:lstStyle/>
        <a:p>
          <a:r>
            <a:rPr lang="en-AU" dirty="0"/>
            <a:t>Must be unique to its declared space.</a:t>
          </a:r>
        </a:p>
      </dgm:t>
    </dgm:pt>
    <dgm:pt modelId="{304D12DA-E5F9-45B0-AD8A-E78F316B4ED5}" type="parTrans" cxnId="{5E9454A8-0D7B-46A5-8C48-0FF09287852D}">
      <dgm:prSet/>
      <dgm:spPr/>
      <dgm:t>
        <a:bodyPr/>
        <a:lstStyle/>
        <a:p>
          <a:endParaRPr lang="en-AU"/>
        </a:p>
      </dgm:t>
    </dgm:pt>
    <dgm:pt modelId="{B467474A-719C-43C5-85D8-3CB35525D39F}" type="sibTrans" cxnId="{5E9454A8-0D7B-46A5-8C48-0FF09287852D}">
      <dgm:prSet/>
      <dgm:spPr/>
      <dgm:t>
        <a:bodyPr/>
        <a:lstStyle/>
        <a:p>
          <a:endParaRPr lang="en-AU"/>
        </a:p>
      </dgm:t>
    </dgm:pt>
    <dgm:pt modelId="{887A6AA9-9F0A-4FFD-BE79-0D97DE11ACDF}">
      <dgm:prSet/>
      <dgm:spPr/>
      <dgm:t>
        <a:bodyPr/>
        <a:lstStyle/>
        <a:p>
          <a:r>
            <a:rPr lang="en-AU" dirty="0"/>
            <a:t>Case Sensitive.</a:t>
          </a:r>
        </a:p>
      </dgm:t>
    </dgm:pt>
    <dgm:pt modelId="{81E385FC-EA1E-4B47-85E8-04D256C850C0}" type="parTrans" cxnId="{2D8A8143-8F2D-4B8E-A81E-46DBF7982D9A}">
      <dgm:prSet/>
      <dgm:spPr/>
      <dgm:t>
        <a:bodyPr/>
        <a:lstStyle/>
        <a:p>
          <a:endParaRPr lang="en-AU"/>
        </a:p>
      </dgm:t>
    </dgm:pt>
    <dgm:pt modelId="{5E843906-7F02-48C0-8F0F-A7DF2FA61B3E}" type="sibTrans" cxnId="{2D8A8143-8F2D-4B8E-A81E-46DBF7982D9A}">
      <dgm:prSet/>
      <dgm:spPr/>
      <dgm:t>
        <a:bodyPr/>
        <a:lstStyle/>
        <a:p>
          <a:endParaRPr lang="en-AU"/>
        </a:p>
      </dgm:t>
    </dgm:pt>
    <dgm:pt modelId="{B3BB39E5-7DD2-4EC6-939B-F1DDE8655282}" type="pres">
      <dgm:prSet presAssocID="{9711A925-C575-4E44-AEF2-725CD2CD5797}" presName="linear" presStyleCnt="0">
        <dgm:presLayoutVars>
          <dgm:dir/>
          <dgm:animLvl val="lvl"/>
          <dgm:resizeHandles val="exact"/>
        </dgm:presLayoutVars>
      </dgm:prSet>
      <dgm:spPr/>
    </dgm:pt>
    <dgm:pt modelId="{D21F3AAE-FF02-4B65-BFD9-0A6B8A0C647C}" type="pres">
      <dgm:prSet presAssocID="{D46070C2-A2C9-4B88-90A5-A4B29092BFC8}" presName="parentLin" presStyleCnt="0"/>
      <dgm:spPr/>
    </dgm:pt>
    <dgm:pt modelId="{C689BC3F-706C-49D7-A266-D8855F494D41}" type="pres">
      <dgm:prSet presAssocID="{D46070C2-A2C9-4B88-90A5-A4B29092BFC8}" presName="parentLeftMargin" presStyleLbl="node1" presStyleIdx="0" presStyleCnt="4"/>
      <dgm:spPr/>
    </dgm:pt>
    <dgm:pt modelId="{E8DE22ED-A788-4ADC-9821-14002A7D6FE5}" type="pres">
      <dgm:prSet presAssocID="{D46070C2-A2C9-4B88-90A5-A4B29092BFC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63C7E0-C64D-4D64-95A5-D040244A31BF}" type="pres">
      <dgm:prSet presAssocID="{D46070C2-A2C9-4B88-90A5-A4B29092BFC8}" presName="negativeSpace" presStyleCnt="0"/>
      <dgm:spPr/>
    </dgm:pt>
    <dgm:pt modelId="{3AEE9561-A36B-4D7F-8661-2CD3FEDE5E16}" type="pres">
      <dgm:prSet presAssocID="{D46070C2-A2C9-4B88-90A5-A4B29092BFC8}" presName="childText" presStyleLbl="conFgAcc1" presStyleIdx="0" presStyleCnt="4">
        <dgm:presLayoutVars>
          <dgm:bulletEnabled val="1"/>
        </dgm:presLayoutVars>
      </dgm:prSet>
      <dgm:spPr/>
    </dgm:pt>
    <dgm:pt modelId="{5283C2C1-9614-45E1-9703-6BDCE878C31D}" type="pres">
      <dgm:prSet presAssocID="{E2F52080-D424-4C00-A507-A668D8121325}" presName="spaceBetweenRectangles" presStyleCnt="0"/>
      <dgm:spPr/>
    </dgm:pt>
    <dgm:pt modelId="{57616461-54E7-4FDC-B1EB-52DF220B6B8E}" type="pres">
      <dgm:prSet presAssocID="{0060DAB3-A742-4C66-995D-B26716F38DD8}" presName="parentLin" presStyleCnt="0"/>
      <dgm:spPr/>
    </dgm:pt>
    <dgm:pt modelId="{A4EB1818-D2B6-48B7-B4CE-0C52A8EB9F8A}" type="pres">
      <dgm:prSet presAssocID="{0060DAB3-A742-4C66-995D-B26716F38DD8}" presName="parentLeftMargin" presStyleLbl="node1" presStyleIdx="0" presStyleCnt="4"/>
      <dgm:spPr/>
    </dgm:pt>
    <dgm:pt modelId="{663C3D39-54C7-4CF5-A220-918A8054EF19}" type="pres">
      <dgm:prSet presAssocID="{0060DAB3-A742-4C66-995D-B26716F38D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6598A8-2746-4CCA-9B17-AFC8E15B7DBE}" type="pres">
      <dgm:prSet presAssocID="{0060DAB3-A742-4C66-995D-B26716F38DD8}" presName="negativeSpace" presStyleCnt="0"/>
      <dgm:spPr/>
    </dgm:pt>
    <dgm:pt modelId="{F9F5E518-F097-40C5-A234-0603FE6C0D71}" type="pres">
      <dgm:prSet presAssocID="{0060DAB3-A742-4C66-995D-B26716F38DD8}" presName="childText" presStyleLbl="conFgAcc1" presStyleIdx="1" presStyleCnt="4">
        <dgm:presLayoutVars>
          <dgm:bulletEnabled val="1"/>
        </dgm:presLayoutVars>
      </dgm:prSet>
      <dgm:spPr/>
    </dgm:pt>
    <dgm:pt modelId="{E859C92E-B55E-40F9-8502-2960313E3C99}" type="pres">
      <dgm:prSet presAssocID="{4082491D-DC31-4C99-93CF-F054BE657251}" presName="spaceBetweenRectangles" presStyleCnt="0"/>
      <dgm:spPr/>
    </dgm:pt>
    <dgm:pt modelId="{A9057816-18C9-43DA-B07C-B8FF4480DE71}" type="pres">
      <dgm:prSet presAssocID="{4ABDC297-4399-4F3B-A376-01CD6B32EEEB}" presName="parentLin" presStyleCnt="0"/>
      <dgm:spPr/>
    </dgm:pt>
    <dgm:pt modelId="{244E7536-B20B-4F3C-A4CA-8D13C7EE5F1B}" type="pres">
      <dgm:prSet presAssocID="{4ABDC297-4399-4F3B-A376-01CD6B32EEEB}" presName="parentLeftMargin" presStyleLbl="node1" presStyleIdx="1" presStyleCnt="4"/>
      <dgm:spPr/>
    </dgm:pt>
    <dgm:pt modelId="{ED6BBED8-FDBC-4A89-96E1-ADABEC7D4901}" type="pres">
      <dgm:prSet presAssocID="{4ABDC297-4399-4F3B-A376-01CD6B32EE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2864FC-7D2D-4DFB-A5F6-F40BB5D65601}" type="pres">
      <dgm:prSet presAssocID="{4ABDC297-4399-4F3B-A376-01CD6B32EEEB}" presName="negativeSpace" presStyleCnt="0"/>
      <dgm:spPr/>
    </dgm:pt>
    <dgm:pt modelId="{E2A3DEBD-DC73-48F1-B0BC-C18C5FABFCB3}" type="pres">
      <dgm:prSet presAssocID="{4ABDC297-4399-4F3B-A376-01CD6B32EEEB}" presName="childText" presStyleLbl="conFgAcc1" presStyleIdx="2" presStyleCnt="4">
        <dgm:presLayoutVars>
          <dgm:bulletEnabled val="1"/>
        </dgm:presLayoutVars>
      </dgm:prSet>
      <dgm:spPr/>
    </dgm:pt>
    <dgm:pt modelId="{A7949810-A458-4912-A68C-A1B7B6C14A6B}" type="pres">
      <dgm:prSet presAssocID="{84626DB6-8BDB-4F7D-A940-4B67E814DCB0}" presName="spaceBetweenRectangles" presStyleCnt="0"/>
      <dgm:spPr/>
    </dgm:pt>
    <dgm:pt modelId="{B6143681-23E6-49C0-913D-7BCE68FFFB0E}" type="pres">
      <dgm:prSet presAssocID="{EE7EBDC3-0F2F-4EC2-90A4-4E3EE9C642DA}" presName="parentLin" presStyleCnt="0"/>
      <dgm:spPr/>
    </dgm:pt>
    <dgm:pt modelId="{CF6E7E59-C2EC-496F-8C94-849711CCB014}" type="pres">
      <dgm:prSet presAssocID="{EE7EBDC3-0F2F-4EC2-90A4-4E3EE9C642DA}" presName="parentLeftMargin" presStyleLbl="node1" presStyleIdx="2" presStyleCnt="4"/>
      <dgm:spPr/>
    </dgm:pt>
    <dgm:pt modelId="{9B427092-93C1-4406-B121-9CECA9B82824}" type="pres">
      <dgm:prSet presAssocID="{EE7EBDC3-0F2F-4EC2-90A4-4E3EE9C642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B1F56E-A0BF-454D-AC19-27FFAC61D9D5}" type="pres">
      <dgm:prSet presAssocID="{EE7EBDC3-0F2F-4EC2-90A4-4E3EE9C642DA}" presName="negativeSpace" presStyleCnt="0"/>
      <dgm:spPr/>
    </dgm:pt>
    <dgm:pt modelId="{73EB5661-5468-4836-8A92-94ACE147A5FF}" type="pres">
      <dgm:prSet presAssocID="{EE7EBDC3-0F2F-4EC2-90A4-4E3EE9C642D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58D4801-A30A-4F41-BE64-D66B011BFB5D}" type="presOf" srcId="{72D42666-465E-4449-A8C9-743F25646B7B}" destId="{3AEE9561-A36B-4D7F-8661-2CD3FEDE5E16}" srcOrd="0" destOrd="1" presId="urn:microsoft.com/office/officeart/2005/8/layout/list1"/>
    <dgm:cxn modelId="{445D9024-9A36-4545-8950-88E9CC13B48D}" type="presOf" srcId="{9711A925-C575-4E44-AEF2-725CD2CD5797}" destId="{B3BB39E5-7DD2-4EC6-939B-F1DDE8655282}" srcOrd="0" destOrd="0" presId="urn:microsoft.com/office/officeart/2005/8/layout/list1"/>
    <dgm:cxn modelId="{C33CFA3E-6B27-4044-AC90-39CF075B1DF9}" srcId="{0060DAB3-A742-4C66-995D-B26716F38DD8}" destId="{E7F5B6B1-F534-4581-8E91-C886E7FCE2B3}" srcOrd="0" destOrd="0" parTransId="{AAD638AD-99A9-48D5-8687-E7725A639793}" sibTransId="{4F0E7282-F004-4FB5-B1A3-7AC5AB91FC94}"/>
    <dgm:cxn modelId="{CA0AB23F-BA54-45E7-9A5C-FD3F42198104}" srcId="{EE7EBDC3-0F2F-4EC2-90A4-4E3EE9C642DA}" destId="{52918513-5451-4E58-AD83-C1095C7BF46B}" srcOrd="0" destOrd="0" parTransId="{5D0DB315-21DD-469F-A012-F28FA04C10A4}" sibTransId="{724BFC84-0C1A-4034-823A-DE7158BFCFC1}"/>
    <dgm:cxn modelId="{05CD995E-0E44-49A9-B4F6-746E1C96A6A2}" srcId="{9711A925-C575-4E44-AEF2-725CD2CD5797}" destId="{D46070C2-A2C9-4B88-90A5-A4B29092BFC8}" srcOrd="0" destOrd="0" parTransId="{C0BDA03D-90A4-41D1-BFE3-224FFFD8AFF8}" sibTransId="{E2F52080-D424-4C00-A507-A668D8121325}"/>
    <dgm:cxn modelId="{34A41943-1681-49B8-BF83-69AE2E48ADAE}" srcId="{D46070C2-A2C9-4B88-90A5-A4B29092BFC8}" destId="{72D42666-465E-4449-A8C9-743F25646B7B}" srcOrd="1" destOrd="0" parTransId="{C4E155FC-7569-4B06-8844-1A1B27E59AD6}" sibTransId="{C631A386-120C-4765-8802-BD2E0F1ECCBF}"/>
    <dgm:cxn modelId="{2D8A8143-8F2D-4B8E-A81E-46DBF7982D9A}" srcId="{EE7EBDC3-0F2F-4EC2-90A4-4E3EE9C642DA}" destId="{887A6AA9-9F0A-4FFD-BE79-0D97DE11ACDF}" srcOrd="3" destOrd="0" parTransId="{81E385FC-EA1E-4B47-85E8-04D256C850C0}" sibTransId="{5E843906-7F02-48C0-8F0F-A7DF2FA61B3E}"/>
    <dgm:cxn modelId="{10775D45-BC88-4B12-863C-55E530C9D5F0}" type="presOf" srcId="{FC39E3CC-3CCA-49A3-BC1A-207D8CFDF4C0}" destId="{E2A3DEBD-DC73-48F1-B0BC-C18C5FABFCB3}" srcOrd="0" destOrd="0" presId="urn:microsoft.com/office/officeart/2005/8/layout/list1"/>
    <dgm:cxn modelId="{DC69D850-B055-40B5-A497-C4666CABA031}" type="presOf" srcId="{6E6661B4-2B1E-4C50-86C4-CEB3C60FBEAB}" destId="{F9F5E518-F097-40C5-A234-0603FE6C0D71}" srcOrd="0" destOrd="1" presId="urn:microsoft.com/office/officeart/2005/8/layout/list1"/>
    <dgm:cxn modelId="{9C8F7679-32FF-49CC-87B9-25952C35B0BC}" type="presOf" srcId="{0060DAB3-A742-4C66-995D-B26716F38DD8}" destId="{A4EB1818-D2B6-48B7-B4CE-0C52A8EB9F8A}" srcOrd="0" destOrd="0" presId="urn:microsoft.com/office/officeart/2005/8/layout/list1"/>
    <dgm:cxn modelId="{1D63A059-9DA7-45B3-9ABA-2703B61B8053}" type="presOf" srcId="{924334E4-239F-4169-AB01-44D909608570}" destId="{3AEE9561-A36B-4D7F-8661-2CD3FEDE5E16}" srcOrd="0" destOrd="0" presId="urn:microsoft.com/office/officeart/2005/8/layout/list1"/>
    <dgm:cxn modelId="{8B0D7C5A-0DDF-4CA3-9ADA-ECAB7BE8234E}" type="presOf" srcId="{7D06FE26-CB2D-4D21-95C6-7334587165D9}" destId="{73EB5661-5468-4836-8A92-94ACE147A5FF}" srcOrd="0" destOrd="1" presId="urn:microsoft.com/office/officeart/2005/8/layout/list1"/>
    <dgm:cxn modelId="{55517D82-5F6B-4C35-8A8D-AC30B2114821}" srcId="{EE7EBDC3-0F2F-4EC2-90A4-4E3EE9C642DA}" destId="{7D06FE26-CB2D-4D21-95C6-7334587165D9}" srcOrd="1" destOrd="0" parTransId="{50ACED81-7C0D-431A-9280-C8C3B10D2D2E}" sibTransId="{27C22034-3EB8-4AD4-BBCD-036397CC10DB}"/>
    <dgm:cxn modelId="{7C300285-4407-453A-B7F1-E882B2AEFCD1}" srcId="{D46070C2-A2C9-4B88-90A5-A4B29092BFC8}" destId="{924334E4-239F-4169-AB01-44D909608570}" srcOrd="0" destOrd="0" parTransId="{699DEA6D-DE35-429C-8F18-167ABEEA2AF5}" sibTransId="{5C00C400-3678-4EFD-B426-E4DD054CCA7C}"/>
    <dgm:cxn modelId="{65877487-B3D3-4F4B-87FD-2D2DBF026ACE}" srcId="{4ABDC297-4399-4F3B-A376-01CD6B32EEEB}" destId="{FC39E3CC-3CCA-49A3-BC1A-207D8CFDF4C0}" srcOrd="0" destOrd="0" parTransId="{9FBC3B8E-03C2-456F-A4EE-189EB5170D4F}" sibTransId="{EFC84911-163E-4184-9A90-09317827C12B}"/>
    <dgm:cxn modelId="{ED87D889-17B9-4F74-9AD6-98431BB82E0B}" type="presOf" srcId="{0060DAB3-A742-4C66-995D-B26716F38DD8}" destId="{663C3D39-54C7-4CF5-A220-918A8054EF19}" srcOrd="1" destOrd="0" presId="urn:microsoft.com/office/officeart/2005/8/layout/list1"/>
    <dgm:cxn modelId="{D423E08D-AE21-4951-BD0C-BAAD7C4BB20F}" srcId="{9711A925-C575-4E44-AEF2-725CD2CD5797}" destId="{4ABDC297-4399-4F3B-A376-01CD6B32EEEB}" srcOrd="2" destOrd="0" parTransId="{8813CFC6-52B8-4067-AD6F-07B5B1815BC9}" sibTransId="{84626DB6-8BDB-4F7D-A940-4B67E814DCB0}"/>
    <dgm:cxn modelId="{D9827C99-2120-4383-8885-49E65B4E3CF0}" type="presOf" srcId="{CD67124C-A7ED-47EF-861A-729FC4CA8FA1}" destId="{E2A3DEBD-DC73-48F1-B0BC-C18C5FABFCB3}" srcOrd="0" destOrd="1" presId="urn:microsoft.com/office/officeart/2005/8/layout/list1"/>
    <dgm:cxn modelId="{AF6D239D-59AA-4D01-9016-E7CB6F5F9782}" srcId="{4ABDC297-4399-4F3B-A376-01CD6B32EEEB}" destId="{CD67124C-A7ED-47EF-861A-729FC4CA8FA1}" srcOrd="1" destOrd="0" parTransId="{112C8A21-7D6A-47B7-8ED5-90E77541362E}" sibTransId="{6377C1E2-7498-4831-BF06-30CAABCC9961}"/>
    <dgm:cxn modelId="{A6583C9E-B65C-4120-8CC9-338643531E17}" type="presOf" srcId="{52918513-5451-4E58-AD83-C1095C7BF46B}" destId="{73EB5661-5468-4836-8A92-94ACE147A5FF}" srcOrd="0" destOrd="0" presId="urn:microsoft.com/office/officeart/2005/8/layout/list1"/>
    <dgm:cxn modelId="{8742BCA7-9BD7-4BB3-8BC5-44AD0F1566DB}" srcId="{9711A925-C575-4E44-AEF2-725CD2CD5797}" destId="{0060DAB3-A742-4C66-995D-B26716F38DD8}" srcOrd="1" destOrd="0" parTransId="{89152079-1CF9-43F2-B169-D1814654CED4}" sibTransId="{4082491D-DC31-4C99-93CF-F054BE657251}"/>
    <dgm:cxn modelId="{5E9454A8-0D7B-46A5-8C48-0FF09287852D}" srcId="{EE7EBDC3-0F2F-4EC2-90A4-4E3EE9C642DA}" destId="{742A9CCD-5B6A-4253-AF57-0A2496833045}" srcOrd="2" destOrd="0" parTransId="{304D12DA-E5F9-45B0-AD8A-E78F316B4ED5}" sibTransId="{B467474A-719C-43C5-85D8-3CB35525D39F}"/>
    <dgm:cxn modelId="{9EB883A9-F8B3-41A7-BC0E-F53B5F726017}" type="presOf" srcId="{D46070C2-A2C9-4B88-90A5-A4B29092BFC8}" destId="{C689BC3F-706C-49D7-A266-D8855F494D41}" srcOrd="0" destOrd="0" presId="urn:microsoft.com/office/officeart/2005/8/layout/list1"/>
    <dgm:cxn modelId="{4ADE53AC-6BE7-4D50-9F8D-418C86BE3B0F}" type="presOf" srcId="{E7F5B6B1-F534-4581-8E91-C886E7FCE2B3}" destId="{F9F5E518-F097-40C5-A234-0603FE6C0D71}" srcOrd="0" destOrd="0" presId="urn:microsoft.com/office/officeart/2005/8/layout/list1"/>
    <dgm:cxn modelId="{1F6BF8BC-6A10-4E7A-AFCE-217F8CBF485D}" type="presOf" srcId="{742A9CCD-5B6A-4253-AF57-0A2496833045}" destId="{73EB5661-5468-4836-8A92-94ACE147A5FF}" srcOrd="0" destOrd="2" presId="urn:microsoft.com/office/officeart/2005/8/layout/list1"/>
    <dgm:cxn modelId="{4D1E1AC7-A915-4B7C-BC2B-34C4CC97C734}" type="presOf" srcId="{EE7EBDC3-0F2F-4EC2-90A4-4E3EE9C642DA}" destId="{CF6E7E59-C2EC-496F-8C94-849711CCB014}" srcOrd="0" destOrd="0" presId="urn:microsoft.com/office/officeart/2005/8/layout/list1"/>
    <dgm:cxn modelId="{C2F47DC8-7C18-40A0-B9F1-BEB446C1ADCF}" srcId="{0060DAB3-A742-4C66-995D-B26716F38DD8}" destId="{6E6661B4-2B1E-4C50-86C4-CEB3C60FBEAB}" srcOrd="1" destOrd="0" parTransId="{1E09B275-64DC-4FFC-B5AC-0D7207A80ABC}" sibTransId="{56BBC8BA-F4D0-493B-8344-BBEBB8441F26}"/>
    <dgm:cxn modelId="{4CD600C9-E52E-46D6-B74A-E8EDC45FFAFB}" type="presOf" srcId="{4ABDC297-4399-4F3B-A376-01CD6B32EEEB}" destId="{ED6BBED8-FDBC-4A89-96E1-ADABEC7D4901}" srcOrd="1" destOrd="0" presId="urn:microsoft.com/office/officeart/2005/8/layout/list1"/>
    <dgm:cxn modelId="{A904FCCE-7D9A-4916-BBFA-3D4AA63817BA}" type="presOf" srcId="{4ABDC297-4399-4F3B-A376-01CD6B32EEEB}" destId="{244E7536-B20B-4F3C-A4CA-8D13C7EE5F1B}" srcOrd="0" destOrd="0" presId="urn:microsoft.com/office/officeart/2005/8/layout/list1"/>
    <dgm:cxn modelId="{9A6F37D4-DB0C-4843-98E0-ADEDA78DE17B}" type="presOf" srcId="{EE7EBDC3-0F2F-4EC2-90A4-4E3EE9C642DA}" destId="{9B427092-93C1-4406-B121-9CECA9B82824}" srcOrd="1" destOrd="0" presId="urn:microsoft.com/office/officeart/2005/8/layout/list1"/>
    <dgm:cxn modelId="{86DAA5F0-459F-4143-A155-10CE4096C488}" type="presOf" srcId="{D46070C2-A2C9-4B88-90A5-A4B29092BFC8}" destId="{E8DE22ED-A788-4ADC-9821-14002A7D6FE5}" srcOrd="1" destOrd="0" presId="urn:microsoft.com/office/officeart/2005/8/layout/list1"/>
    <dgm:cxn modelId="{0A3F9AFF-DC45-494A-BFF5-8825D997DDEF}" type="presOf" srcId="{887A6AA9-9F0A-4FFD-BE79-0D97DE11ACDF}" destId="{73EB5661-5468-4836-8A92-94ACE147A5FF}" srcOrd="0" destOrd="3" presId="urn:microsoft.com/office/officeart/2005/8/layout/list1"/>
    <dgm:cxn modelId="{734EE0FF-2912-4B60-B807-BD1A31D93711}" srcId="{9711A925-C575-4E44-AEF2-725CD2CD5797}" destId="{EE7EBDC3-0F2F-4EC2-90A4-4E3EE9C642DA}" srcOrd="3" destOrd="0" parTransId="{AF8F766B-2FA8-4EFF-8432-40FD8CCCD66A}" sibTransId="{1D022650-E63C-4B15-8ADE-5E0D39AE5CBD}"/>
    <dgm:cxn modelId="{A4B567D0-BA04-446E-8028-35B1D072A185}" type="presParOf" srcId="{B3BB39E5-7DD2-4EC6-939B-F1DDE8655282}" destId="{D21F3AAE-FF02-4B65-BFD9-0A6B8A0C647C}" srcOrd="0" destOrd="0" presId="urn:microsoft.com/office/officeart/2005/8/layout/list1"/>
    <dgm:cxn modelId="{6C067C84-B509-4526-B1B6-8D4F29ED4BAC}" type="presParOf" srcId="{D21F3AAE-FF02-4B65-BFD9-0A6B8A0C647C}" destId="{C689BC3F-706C-49D7-A266-D8855F494D41}" srcOrd="0" destOrd="0" presId="urn:microsoft.com/office/officeart/2005/8/layout/list1"/>
    <dgm:cxn modelId="{3DFB8945-115F-4BAA-AA7E-C9AAB021EBBE}" type="presParOf" srcId="{D21F3AAE-FF02-4B65-BFD9-0A6B8A0C647C}" destId="{E8DE22ED-A788-4ADC-9821-14002A7D6FE5}" srcOrd="1" destOrd="0" presId="urn:microsoft.com/office/officeart/2005/8/layout/list1"/>
    <dgm:cxn modelId="{0AAE2F74-F2B8-4D12-8208-7FF3CBB6B0FE}" type="presParOf" srcId="{B3BB39E5-7DD2-4EC6-939B-F1DDE8655282}" destId="{6163C7E0-C64D-4D64-95A5-D040244A31BF}" srcOrd="1" destOrd="0" presId="urn:microsoft.com/office/officeart/2005/8/layout/list1"/>
    <dgm:cxn modelId="{73289E54-7A32-43F3-A08A-28CA78B54773}" type="presParOf" srcId="{B3BB39E5-7DD2-4EC6-939B-F1DDE8655282}" destId="{3AEE9561-A36B-4D7F-8661-2CD3FEDE5E16}" srcOrd="2" destOrd="0" presId="urn:microsoft.com/office/officeart/2005/8/layout/list1"/>
    <dgm:cxn modelId="{C566AE63-15C4-4633-9787-3355BA5D813D}" type="presParOf" srcId="{B3BB39E5-7DD2-4EC6-939B-F1DDE8655282}" destId="{5283C2C1-9614-45E1-9703-6BDCE878C31D}" srcOrd="3" destOrd="0" presId="urn:microsoft.com/office/officeart/2005/8/layout/list1"/>
    <dgm:cxn modelId="{D4C212BA-88C6-4492-869F-C2E4B0962195}" type="presParOf" srcId="{B3BB39E5-7DD2-4EC6-939B-F1DDE8655282}" destId="{57616461-54E7-4FDC-B1EB-52DF220B6B8E}" srcOrd="4" destOrd="0" presId="urn:microsoft.com/office/officeart/2005/8/layout/list1"/>
    <dgm:cxn modelId="{B097D0DF-2E75-4E36-8260-C7204E6DA4B0}" type="presParOf" srcId="{57616461-54E7-4FDC-B1EB-52DF220B6B8E}" destId="{A4EB1818-D2B6-48B7-B4CE-0C52A8EB9F8A}" srcOrd="0" destOrd="0" presId="urn:microsoft.com/office/officeart/2005/8/layout/list1"/>
    <dgm:cxn modelId="{18D5F3CE-EDD4-4527-85A8-AAC14040A9EC}" type="presParOf" srcId="{57616461-54E7-4FDC-B1EB-52DF220B6B8E}" destId="{663C3D39-54C7-4CF5-A220-918A8054EF19}" srcOrd="1" destOrd="0" presId="urn:microsoft.com/office/officeart/2005/8/layout/list1"/>
    <dgm:cxn modelId="{DA9F10EB-D4D1-4FD6-B1F0-AB30AB3347BC}" type="presParOf" srcId="{B3BB39E5-7DD2-4EC6-939B-F1DDE8655282}" destId="{D96598A8-2746-4CCA-9B17-AFC8E15B7DBE}" srcOrd="5" destOrd="0" presId="urn:microsoft.com/office/officeart/2005/8/layout/list1"/>
    <dgm:cxn modelId="{AB6F525F-05C7-4CC0-94A1-A0BE6407C9C0}" type="presParOf" srcId="{B3BB39E5-7DD2-4EC6-939B-F1DDE8655282}" destId="{F9F5E518-F097-40C5-A234-0603FE6C0D71}" srcOrd="6" destOrd="0" presId="urn:microsoft.com/office/officeart/2005/8/layout/list1"/>
    <dgm:cxn modelId="{CEB857C7-1083-456F-B62B-D99DA337C0EB}" type="presParOf" srcId="{B3BB39E5-7DD2-4EC6-939B-F1DDE8655282}" destId="{E859C92E-B55E-40F9-8502-2960313E3C99}" srcOrd="7" destOrd="0" presId="urn:microsoft.com/office/officeart/2005/8/layout/list1"/>
    <dgm:cxn modelId="{2890D8A9-2E05-420C-98D6-D26B4C46B4C4}" type="presParOf" srcId="{B3BB39E5-7DD2-4EC6-939B-F1DDE8655282}" destId="{A9057816-18C9-43DA-B07C-B8FF4480DE71}" srcOrd="8" destOrd="0" presId="urn:microsoft.com/office/officeart/2005/8/layout/list1"/>
    <dgm:cxn modelId="{BA8A7EF1-F321-465F-9C6B-11A18034E644}" type="presParOf" srcId="{A9057816-18C9-43DA-B07C-B8FF4480DE71}" destId="{244E7536-B20B-4F3C-A4CA-8D13C7EE5F1B}" srcOrd="0" destOrd="0" presId="urn:microsoft.com/office/officeart/2005/8/layout/list1"/>
    <dgm:cxn modelId="{57793A10-259D-4A79-B091-8119B89B3E3B}" type="presParOf" srcId="{A9057816-18C9-43DA-B07C-B8FF4480DE71}" destId="{ED6BBED8-FDBC-4A89-96E1-ADABEC7D4901}" srcOrd="1" destOrd="0" presId="urn:microsoft.com/office/officeart/2005/8/layout/list1"/>
    <dgm:cxn modelId="{3961AA92-056F-4AA6-86C9-A4EA2FBA4085}" type="presParOf" srcId="{B3BB39E5-7DD2-4EC6-939B-F1DDE8655282}" destId="{2E2864FC-7D2D-4DFB-A5F6-F40BB5D65601}" srcOrd="9" destOrd="0" presId="urn:microsoft.com/office/officeart/2005/8/layout/list1"/>
    <dgm:cxn modelId="{FE657146-5D9C-46E5-980D-D7C1D1E376DF}" type="presParOf" srcId="{B3BB39E5-7DD2-4EC6-939B-F1DDE8655282}" destId="{E2A3DEBD-DC73-48F1-B0BC-C18C5FABFCB3}" srcOrd="10" destOrd="0" presId="urn:microsoft.com/office/officeart/2005/8/layout/list1"/>
    <dgm:cxn modelId="{D5211D56-AB40-4EC0-AD8C-5048AD82BEE0}" type="presParOf" srcId="{B3BB39E5-7DD2-4EC6-939B-F1DDE8655282}" destId="{A7949810-A458-4912-A68C-A1B7B6C14A6B}" srcOrd="11" destOrd="0" presId="urn:microsoft.com/office/officeart/2005/8/layout/list1"/>
    <dgm:cxn modelId="{0EA0C025-90C6-4C48-86A0-FFFA7D1685FC}" type="presParOf" srcId="{B3BB39E5-7DD2-4EC6-939B-F1DDE8655282}" destId="{B6143681-23E6-49C0-913D-7BCE68FFFB0E}" srcOrd="12" destOrd="0" presId="urn:microsoft.com/office/officeart/2005/8/layout/list1"/>
    <dgm:cxn modelId="{4979BF02-2308-4E2B-AC15-0E906B8AC718}" type="presParOf" srcId="{B6143681-23E6-49C0-913D-7BCE68FFFB0E}" destId="{CF6E7E59-C2EC-496F-8C94-849711CCB014}" srcOrd="0" destOrd="0" presId="urn:microsoft.com/office/officeart/2005/8/layout/list1"/>
    <dgm:cxn modelId="{22C0396E-AD60-4E8C-94DD-893B965CE226}" type="presParOf" srcId="{B6143681-23E6-49C0-913D-7BCE68FFFB0E}" destId="{9B427092-93C1-4406-B121-9CECA9B82824}" srcOrd="1" destOrd="0" presId="urn:microsoft.com/office/officeart/2005/8/layout/list1"/>
    <dgm:cxn modelId="{CA29784E-517F-4C69-81FE-3B74E285595E}" type="presParOf" srcId="{B3BB39E5-7DD2-4EC6-939B-F1DDE8655282}" destId="{19B1F56E-A0BF-454D-AC19-27FFAC61D9D5}" srcOrd="13" destOrd="0" presId="urn:microsoft.com/office/officeart/2005/8/layout/list1"/>
    <dgm:cxn modelId="{8E27017F-2B49-4D7E-A922-01DB27F76C0C}" type="presParOf" srcId="{B3BB39E5-7DD2-4EC6-939B-F1DDE8655282}" destId="{73EB5661-5468-4836-8A92-94ACE147A5F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D1F0B2-EB7F-462E-AB29-E66D5C832C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427719-1244-4A22-81DE-630E31E97457}">
      <dgm:prSet/>
      <dgm:spPr/>
      <dgm:t>
        <a:bodyPr/>
        <a:lstStyle/>
        <a:p>
          <a:pPr algn="ctr"/>
          <a:r>
            <a:rPr lang="en-AU" dirty="0"/>
            <a:t>Comments in code are either information and notes for the developers or in development sometimes used to remove a line or multiple lines that are temporarily not needed.</a:t>
          </a:r>
          <a:endParaRPr lang="en-US" dirty="0"/>
        </a:p>
      </dgm:t>
    </dgm:pt>
    <dgm:pt modelId="{B0BE1A61-9455-469E-8340-4945E9F3CEF6}" type="parTrans" cxnId="{A0045581-2E75-4ABD-BCB1-5F9CB6919DD5}">
      <dgm:prSet/>
      <dgm:spPr/>
      <dgm:t>
        <a:bodyPr/>
        <a:lstStyle/>
        <a:p>
          <a:endParaRPr lang="en-US"/>
        </a:p>
      </dgm:t>
    </dgm:pt>
    <dgm:pt modelId="{B5653CFE-B20F-4832-B398-D38409E92C3E}" type="sibTrans" cxnId="{A0045581-2E75-4ABD-BCB1-5F9CB6919DD5}">
      <dgm:prSet/>
      <dgm:spPr/>
      <dgm:t>
        <a:bodyPr/>
        <a:lstStyle/>
        <a:p>
          <a:endParaRPr lang="en-US"/>
        </a:p>
      </dgm:t>
    </dgm:pt>
    <dgm:pt modelId="{59137792-F574-4D00-BE5E-2370FC033381}">
      <dgm:prSet/>
      <dgm:spPr/>
      <dgm:t>
        <a:bodyPr/>
        <a:lstStyle/>
        <a:p>
          <a:pPr algn="ctr"/>
          <a:r>
            <a:rPr lang="en-AU" dirty="0"/>
            <a:t>Single line comments are achieved using // Everything after this will be commented out and not executed by the program.</a:t>
          </a:r>
          <a:endParaRPr lang="en-US" dirty="0"/>
        </a:p>
      </dgm:t>
    </dgm:pt>
    <dgm:pt modelId="{1F94F529-335B-4EBD-85E0-D1B52B7BEAEA}" type="parTrans" cxnId="{8F6C2076-240E-4185-B2BD-53FE6D037A64}">
      <dgm:prSet/>
      <dgm:spPr/>
      <dgm:t>
        <a:bodyPr/>
        <a:lstStyle/>
        <a:p>
          <a:endParaRPr lang="en-US"/>
        </a:p>
      </dgm:t>
    </dgm:pt>
    <dgm:pt modelId="{D31F31A6-BB06-4E28-A103-C46CE8F64265}" type="sibTrans" cxnId="{8F6C2076-240E-4185-B2BD-53FE6D037A64}">
      <dgm:prSet/>
      <dgm:spPr/>
      <dgm:t>
        <a:bodyPr/>
        <a:lstStyle/>
        <a:p>
          <a:endParaRPr lang="en-US"/>
        </a:p>
      </dgm:t>
    </dgm:pt>
    <dgm:pt modelId="{F8A84714-865F-4421-B63E-37C9C8D45792}">
      <dgm:prSet/>
      <dgm:spPr/>
      <dgm:t>
        <a:bodyPr/>
        <a:lstStyle/>
        <a:p>
          <a:pPr algn="ctr"/>
          <a:r>
            <a:rPr lang="en-AU" dirty="0"/>
            <a:t>Multiline comments are done using /* symbols. Unlike multiline, this requires closing using */ Similar to how HTML uses opening and closing tags.</a:t>
          </a:r>
          <a:endParaRPr lang="en-US" dirty="0"/>
        </a:p>
      </dgm:t>
    </dgm:pt>
    <dgm:pt modelId="{EA0208EC-5A77-4B6B-84F6-9A9DC394AABE}" type="parTrans" cxnId="{EC5DF503-4FB4-4D29-99C6-9B45AF258735}">
      <dgm:prSet/>
      <dgm:spPr/>
      <dgm:t>
        <a:bodyPr/>
        <a:lstStyle/>
        <a:p>
          <a:endParaRPr lang="en-US"/>
        </a:p>
      </dgm:t>
    </dgm:pt>
    <dgm:pt modelId="{619C201C-5979-48B7-AD73-CBE832EF51AD}" type="sibTrans" cxnId="{EC5DF503-4FB4-4D29-99C6-9B45AF258735}">
      <dgm:prSet/>
      <dgm:spPr/>
      <dgm:t>
        <a:bodyPr/>
        <a:lstStyle/>
        <a:p>
          <a:endParaRPr lang="en-US"/>
        </a:p>
      </dgm:t>
    </dgm:pt>
    <dgm:pt modelId="{AD4D2ABF-24E7-4A3D-A544-5001331DA7E4}" type="pres">
      <dgm:prSet presAssocID="{34D1F0B2-EB7F-462E-AB29-E66D5C832C69}" presName="linear" presStyleCnt="0">
        <dgm:presLayoutVars>
          <dgm:animLvl val="lvl"/>
          <dgm:resizeHandles val="exact"/>
        </dgm:presLayoutVars>
      </dgm:prSet>
      <dgm:spPr/>
    </dgm:pt>
    <dgm:pt modelId="{BBEDE762-19AC-4990-B6D9-5CBB283599F8}" type="pres">
      <dgm:prSet presAssocID="{12427719-1244-4A22-81DE-630E31E974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D37EA9-69E0-4156-9C6A-E5656B562A99}" type="pres">
      <dgm:prSet presAssocID="{B5653CFE-B20F-4832-B398-D38409E92C3E}" presName="spacer" presStyleCnt="0"/>
      <dgm:spPr/>
    </dgm:pt>
    <dgm:pt modelId="{17FB406F-2FFF-4209-8141-C8F077A29A32}" type="pres">
      <dgm:prSet presAssocID="{59137792-F574-4D00-BE5E-2370FC03338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D9FCE4-461A-413A-A1D4-C10DF4F29C11}" type="pres">
      <dgm:prSet presAssocID="{D31F31A6-BB06-4E28-A103-C46CE8F64265}" presName="spacer" presStyleCnt="0"/>
      <dgm:spPr/>
    </dgm:pt>
    <dgm:pt modelId="{363445BE-FCD6-473C-803E-D01309EEB1F4}" type="pres">
      <dgm:prSet presAssocID="{F8A84714-865F-4421-B63E-37C9C8D457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5DF503-4FB4-4D29-99C6-9B45AF258735}" srcId="{34D1F0B2-EB7F-462E-AB29-E66D5C832C69}" destId="{F8A84714-865F-4421-B63E-37C9C8D45792}" srcOrd="2" destOrd="0" parTransId="{EA0208EC-5A77-4B6B-84F6-9A9DC394AABE}" sibTransId="{619C201C-5979-48B7-AD73-CBE832EF51AD}"/>
    <dgm:cxn modelId="{2F66F00B-4A1F-4609-A374-601AA74A0664}" type="presOf" srcId="{12427719-1244-4A22-81DE-630E31E97457}" destId="{BBEDE762-19AC-4990-B6D9-5CBB283599F8}" srcOrd="0" destOrd="0" presId="urn:microsoft.com/office/officeart/2005/8/layout/vList2"/>
    <dgm:cxn modelId="{4E4D7154-739E-4A04-B1BE-013B979839F5}" type="presOf" srcId="{F8A84714-865F-4421-B63E-37C9C8D45792}" destId="{363445BE-FCD6-473C-803E-D01309EEB1F4}" srcOrd="0" destOrd="0" presId="urn:microsoft.com/office/officeart/2005/8/layout/vList2"/>
    <dgm:cxn modelId="{8F6C2076-240E-4185-B2BD-53FE6D037A64}" srcId="{34D1F0B2-EB7F-462E-AB29-E66D5C832C69}" destId="{59137792-F574-4D00-BE5E-2370FC033381}" srcOrd="1" destOrd="0" parTransId="{1F94F529-335B-4EBD-85E0-D1B52B7BEAEA}" sibTransId="{D31F31A6-BB06-4E28-A103-C46CE8F64265}"/>
    <dgm:cxn modelId="{A0045581-2E75-4ABD-BCB1-5F9CB6919DD5}" srcId="{34D1F0B2-EB7F-462E-AB29-E66D5C832C69}" destId="{12427719-1244-4A22-81DE-630E31E97457}" srcOrd="0" destOrd="0" parTransId="{B0BE1A61-9455-469E-8340-4945E9F3CEF6}" sibTransId="{B5653CFE-B20F-4832-B398-D38409E92C3E}"/>
    <dgm:cxn modelId="{EDDF92B9-613D-4A79-9F02-FB7132E8BC8F}" type="presOf" srcId="{34D1F0B2-EB7F-462E-AB29-E66D5C832C69}" destId="{AD4D2ABF-24E7-4A3D-A544-5001331DA7E4}" srcOrd="0" destOrd="0" presId="urn:microsoft.com/office/officeart/2005/8/layout/vList2"/>
    <dgm:cxn modelId="{9C67EDDC-2207-42DD-A596-5C87C7161372}" type="presOf" srcId="{59137792-F574-4D00-BE5E-2370FC033381}" destId="{17FB406F-2FFF-4209-8141-C8F077A29A32}" srcOrd="0" destOrd="0" presId="urn:microsoft.com/office/officeart/2005/8/layout/vList2"/>
    <dgm:cxn modelId="{B227CF90-1B1B-4BB3-B736-05F09F1E71FA}" type="presParOf" srcId="{AD4D2ABF-24E7-4A3D-A544-5001331DA7E4}" destId="{BBEDE762-19AC-4990-B6D9-5CBB283599F8}" srcOrd="0" destOrd="0" presId="urn:microsoft.com/office/officeart/2005/8/layout/vList2"/>
    <dgm:cxn modelId="{0FB31872-B650-4AF5-B9CD-C6FE1415C5F1}" type="presParOf" srcId="{AD4D2ABF-24E7-4A3D-A544-5001331DA7E4}" destId="{A7D37EA9-69E0-4156-9C6A-E5656B562A99}" srcOrd="1" destOrd="0" presId="urn:microsoft.com/office/officeart/2005/8/layout/vList2"/>
    <dgm:cxn modelId="{2B241509-4660-4B35-99B0-CA7A865F6A06}" type="presParOf" srcId="{AD4D2ABF-24E7-4A3D-A544-5001331DA7E4}" destId="{17FB406F-2FFF-4209-8141-C8F077A29A32}" srcOrd="2" destOrd="0" presId="urn:microsoft.com/office/officeart/2005/8/layout/vList2"/>
    <dgm:cxn modelId="{C0CBCA7C-A179-456A-99D4-F3E470EC9475}" type="presParOf" srcId="{AD4D2ABF-24E7-4A3D-A544-5001331DA7E4}" destId="{23D9FCE4-461A-413A-A1D4-C10DF4F29C11}" srcOrd="3" destOrd="0" presId="urn:microsoft.com/office/officeart/2005/8/layout/vList2"/>
    <dgm:cxn modelId="{486C1196-C1A1-4A25-81C5-85790C61C012}" type="presParOf" srcId="{AD4D2ABF-24E7-4A3D-A544-5001331DA7E4}" destId="{363445BE-FCD6-473C-803E-D01309EEB1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F7FA2-ED99-4C5A-9BA0-1F1E153E04B8}">
      <dsp:nvSpPr>
        <dsp:cNvPr id="0" name=""/>
        <dsp:cNvSpPr/>
      </dsp:nvSpPr>
      <dsp:spPr>
        <a:xfrm rot="5400000">
          <a:off x="4027112" y="-1539293"/>
          <a:ext cx="906393" cy="4216762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All code must be compiled prior to execution on the machine.</a:t>
          </a:r>
          <a:endParaRPr lang="en-US" sz="1700" kern="1200" dirty="0"/>
        </a:p>
      </dsp:txBody>
      <dsp:txXfrm rot="-5400000">
        <a:off x="2371928" y="160137"/>
        <a:ext cx="4172516" cy="817901"/>
      </dsp:txXfrm>
    </dsp:sp>
    <dsp:sp modelId="{8FCC3957-8027-4AA7-B664-45EC359A31AB}">
      <dsp:nvSpPr>
        <dsp:cNvPr id="0" name=""/>
        <dsp:cNvSpPr/>
      </dsp:nvSpPr>
      <dsp:spPr>
        <a:xfrm>
          <a:off x="0" y="2591"/>
          <a:ext cx="2371928" cy="11329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Compiled Language</a:t>
          </a:r>
          <a:endParaRPr lang="en-US" sz="2200" kern="1200"/>
        </a:p>
      </dsp:txBody>
      <dsp:txXfrm>
        <a:off x="55308" y="57899"/>
        <a:ext cx="2261312" cy="1022376"/>
      </dsp:txXfrm>
    </dsp:sp>
    <dsp:sp modelId="{CED8233A-9AA4-41DA-A332-6B2A50B85C07}">
      <dsp:nvSpPr>
        <dsp:cNvPr id="0" name=""/>
        <dsp:cNvSpPr/>
      </dsp:nvSpPr>
      <dsp:spPr>
        <a:xfrm rot="5400000">
          <a:off x="4027112" y="-349651"/>
          <a:ext cx="906393" cy="4216762"/>
        </a:xfrm>
        <a:prstGeom prst="round2SameRect">
          <a:avLst/>
        </a:prstGeom>
        <a:solidFill>
          <a:schemeClr val="accent5">
            <a:tint val="40000"/>
            <a:alpha val="90000"/>
            <a:hueOff val="-1684941"/>
            <a:satOff val="-5708"/>
            <a:lumOff val="-7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684941"/>
              <a:satOff val="-5708"/>
              <a:lumOff val="-7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Every variable has a predefined type at compile time (unlike Python, JavaScript etc)</a:t>
          </a:r>
          <a:endParaRPr lang="en-US" sz="1700" kern="1200" dirty="0"/>
        </a:p>
      </dsp:txBody>
      <dsp:txXfrm rot="-5400000">
        <a:off x="2371928" y="1349779"/>
        <a:ext cx="4172516" cy="817901"/>
      </dsp:txXfrm>
    </dsp:sp>
    <dsp:sp modelId="{1106BAA3-3832-499C-B762-0B531C528564}">
      <dsp:nvSpPr>
        <dsp:cNvPr id="0" name=""/>
        <dsp:cNvSpPr/>
      </dsp:nvSpPr>
      <dsp:spPr>
        <a:xfrm>
          <a:off x="0" y="1192233"/>
          <a:ext cx="2371928" cy="1132992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/>
            <a:t>Strongly Typed</a:t>
          </a:r>
          <a:endParaRPr lang="en-US" sz="2200" kern="1200"/>
        </a:p>
      </dsp:txBody>
      <dsp:txXfrm>
        <a:off x="55308" y="1247541"/>
        <a:ext cx="2261312" cy="1022376"/>
      </dsp:txXfrm>
    </dsp:sp>
    <dsp:sp modelId="{170FC501-D077-452D-862F-81C65A29C4A8}">
      <dsp:nvSpPr>
        <dsp:cNvPr id="0" name=""/>
        <dsp:cNvSpPr/>
      </dsp:nvSpPr>
      <dsp:spPr>
        <a:xfrm rot="5400000">
          <a:off x="4027112" y="839990"/>
          <a:ext cx="906393" cy="4216762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700" kern="1200" dirty="0"/>
            <a:t>Classes, inheritance, interfacing concepts built into the language.</a:t>
          </a:r>
          <a:endParaRPr lang="en-US" sz="1700" kern="1200" dirty="0"/>
        </a:p>
      </dsp:txBody>
      <dsp:txXfrm rot="-5400000">
        <a:off x="2371928" y="2539420"/>
        <a:ext cx="4172516" cy="817901"/>
      </dsp:txXfrm>
    </dsp:sp>
    <dsp:sp modelId="{BA3308EB-9831-435C-A4CB-B2DABD0D4FC8}">
      <dsp:nvSpPr>
        <dsp:cNvPr id="0" name=""/>
        <dsp:cNvSpPr/>
      </dsp:nvSpPr>
      <dsp:spPr>
        <a:xfrm>
          <a:off x="0" y="2381875"/>
          <a:ext cx="2371928" cy="1132992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Designed with OOP concepts in mind</a:t>
          </a:r>
          <a:endParaRPr lang="en-US" sz="2200" kern="1200" dirty="0"/>
        </a:p>
      </dsp:txBody>
      <dsp:txXfrm>
        <a:off x="55308" y="2437183"/>
        <a:ext cx="2261312" cy="1022376"/>
      </dsp:txXfrm>
    </dsp:sp>
    <dsp:sp modelId="{D714992F-E90E-4739-B188-F7E52F05183B}">
      <dsp:nvSpPr>
        <dsp:cNvPr id="0" name=""/>
        <dsp:cNvSpPr/>
      </dsp:nvSpPr>
      <dsp:spPr>
        <a:xfrm rot="5400000">
          <a:off x="4027112" y="2029632"/>
          <a:ext cx="906393" cy="4216762"/>
        </a:xfrm>
        <a:prstGeom prst="round2SameRect">
          <a:avLst/>
        </a:prstGeom>
        <a:solidFill>
          <a:schemeClr val="accent5">
            <a:tint val="40000"/>
            <a:alpha val="90000"/>
            <a:hueOff val="-5054821"/>
            <a:satOff val="-17124"/>
            <a:lumOff val="-21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054821"/>
              <a:satOff val="-17124"/>
              <a:lumOff val="-2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“</a:t>
          </a:r>
          <a:r>
            <a:rPr lang="en-US" sz="1700" kern="1200" dirty="0" err="1"/>
            <a:t>MyVariable</a:t>
          </a:r>
          <a:r>
            <a:rPr lang="en-US" sz="1700" kern="1200" dirty="0"/>
            <a:t>” is not the same as “</a:t>
          </a:r>
          <a:r>
            <a:rPr lang="en-US" sz="1700" kern="1200" dirty="0" err="1"/>
            <a:t>myvariable</a:t>
          </a:r>
          <a:r>
            <a:rPr lang="en-US" sz="1700" kern="1200" dirty="0"/>
            <a:t>”</a:t>
          </a:r>
        </a:p>
      </dsp:txBody>
      <dsp:txXfrm rot="-5400000">
        <a:off x="2371928" y="3729062"/>
        <a:ext cx="4172516" cy="817901"/>
      </dsp:txXfrm>
    </dsp:sp>
    <dsp:sp modelId="{6ADCF9C6-7C34-4E5F-86FD-B112EC78434C}">
      <dsp:nvSpPr>
        <dsp:cNvPr id="0" name=""/>
        <dsp:cNvSpPr/>
      </dsp:nvSpPr>
      <dsp:spPr>
        <a:xfrm>
          <a:off x="0" y="3571517"/>
          <a:ext cx="2371928" cy="1132992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Case Sensitive</a:t>
          </a:r>
        </a:p>
      </dsp:txBody>
      <dsp:txXfrm>
        <a:off x="55308" y="3626825"/>
        <a:ext cx="2261312" cy="1022376"/>
      </dsp:txXfrm>
    </dsp:sp>
    <dsp:sp modelId="{F006FACE-61C1-4D7E-8194-4745902D7BF3}">
      <dsp:nvSpPr>
        <dsp:cNvPr id="0" name=""/>
        <dsp:cNvSpPr/>
      </dsp:nvSpPr>
      <dsp:spPr>
        <a:xfrm rot="5400000">
          <a:off x="4027112" y="3219274"/>
          <a:ext cx="906393" cy="4216762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In-house software solutions.</a:t>
          </a:r>
        </a:p>
      </dsp:txBody>
      <dsp:txXfrm rot="-5400000">
        <a:off x="2371928" y="4918704"/>
        <a:ext cx="4172516" cy="817901"/>
      </dsp:txXfrm>
    </dsp:sp>
    <dsp:sp modelId="{F5DD9184-DAE9-4096-90CA-4953C4EBC3A1}">
      <dsp:nvSpPr>
        <dsp:cNvPr id="0" name=""/>
        <dsp:cNvSpPr/>
      </dsp:nvSpPr>
      <dsp:spPr>
        <a:xfrm>
          <a:off x="0" y="4761159"/>
          <a:ext cx="2371928" cy="113299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200" kern="1200" dirty="0"/>
            <a:t>Businesses Use C#</a:t>
          </a:r>
          <a:endParaRPr lang="en-US" sz="2200" kern="1200" dirty="0"/>
        </a:p>
      </dsp:txBody>
      <dsp:txXfrm>
        <a:off x="55308" y="4816467"/>
        <a:ext cx="2261312" cy="1022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E9561-A36B-4D7F-8661-2CD3FEDE5E16}">
      <dsp:nvSpPr>
        <dsp:cNvPr id="0" name=""/>
        <dsp:cNvSpPr/>
      </dsp:nvSpPr>
      <dsp:spPr>
        <a:xfrm>
          <a:off x="0" y="369434"/>
          <a:ext cx="6492875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291592" rIns="5039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Can generally be overwritten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Defined with a specific type.</a:t>
          </a:r>
          <a:endParaRPr lang="en-US" sz="1400" kern="1200" dirty="0"/>
        </a:p>
      </dsp:txBody>
      <dsp:txXfrm>
        <a:off x="0" y="369434"/>
        <a:ext cx="6492875" cy="815850"/>
      </dsp:txXfrm>
    </dsp:sp>
    <dsp:sp modelId="{E8DE22ED-A788-4ADC-9821-14002A7D6FE5}">
      <dsp:nvSpPr>
        <dsp:cNvPr id="0" name=""/>
        <dsp:cNvSpPr/>
      </dsp:nvSpPr>
      <dsp:spPr>
        <a:xfrm>
          <a:off x="324643" y="162794"/>
          <a:ext cx="4545012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Stored Locations in Memory</a:t>
          </a:r>
          <a:endParaRPr lang="en-US" sz="1400" kern="1200" dirty="0"/>
        </a:p>
      </dsp:txBody>
      <dsp:txXfrm>
        <a:off x="344818" y="182969"/>
        <a:ext cx="4504662" cy="372930"/>
      </dsp:txXfrm>
    </dsp:sp>
    <dsp:sp modelId="{F9F5E518-F097-40C5-A234-0603FE6C0D71}">
      <dsp:nvSpPr>
        <dsp:cNvPr id="0" name=""/>
        <dsp:cNvSpPr/>
      </dsp:nvSpPr>
      <dsp:spPr>
        <a:xfrm>
          <a:off x="0" y="1467524"/>
          <a:ext cx="6492875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291592" rIns="5039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int </a:t>
          </a:r>
          <a:r>
            <a:rPr lang="en-AU" sz="1400" kern="1200" dirty="0" err="1"/>
            <a:t>myInt</a:t>
          </a:r>
          <a:r>
            <a:rPr lang="en-AU" sz="1400" kern="1200" dirty="0"/>
            <a:t> = 2;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string </a:t>
          </a:r>
          <a:r>
            <a:rPr lang="en-AU" sz="1400" kern="1200" dirty="0" err="1"/>
            <a:t>sillyString</a:t>
          </a:r>
          <a:r>
            <a:rPr lang="en-AU" sz="1400" kern="1200" dirty="0"/>
            <a:t>;</a:t>
          </a:r>
          <a:endParaRPr lang="en-US" sz="1400" kern="1200" dirty="0"/>
        </a:p>
      </dsp:txBody>
      <dsp:txXfrm>
        <a:off x="0" y="1467524"/>
        <a:ext cx="6492875" cy="815850"/>
      </dsp:txXfrm>
    </dsp:sp>
    <dsp:sp modelId="{663C3D39-54C7-4CF5-A220-918A8054EF19}">
      <dsp:nvSpPr>
        <dsp:cNvPr id="0" name=""/>
        <dsp:cNvSpPr/>
      </dsp:nvSpPr>
      <dsp:spPr>
        <a:xfrm>
          <a:off x="324643" y="1260885"/>
          <a:ext cx="4545012" cy="4132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C# Examples</a:t>
          </a:r>
          <a:endParaRPr lang="en-US" sz="1400" kern="1200" dirty="0"/>
        </a:p>
      </dsp:txBody>
      <dsp:txXfrm>
        <a:off x="344818" y="1281060"/>
        <a:ext cx="4504662" cy="372930"/>
      </dsp:txXfrm>
    </dsp:sp>
    <dsp:sp modelId="{E2A3DEBD-DC73-48F1-B0BC-C18C5FABFCB3}">
      <dsp:nvSpPr>
        <dsp:cNvPr id="0" name=""/>
        <dsp:cNvSpPr/>
      </dsp:nvSpPr>
      <dsp:spPr>
        <a:xfrm>
          <a:off x="0" y="2565615"/>
          <a:ext cx="6492875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291592" rIns="5039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&lt;Type&gt; &lt;Identifier&gt;;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&lt;Type&gt; &lt;Identifier&gt; = &lt;Value&gt;;</a:t>
          </a:r>
          <a:endParaRPr lang="en-US" sz="1400" kern="1200" dirty="0"/>
        </a:p>
      </dsp:txBody>
      <dsp:txXfrm>
        <a:off x="0" y="2565615"/>
        <a:ext cx="6492875" cy="815850"/>
      </dsp:txXfrm>
    </dsp:sp>
    <dsp:sp modelId="{ED6BBED8-FDBC-4A89-96E1-ADABEC7D4901}">
      <dsp:nvSpPr>
        <dsp:cNvPr id="0" name=""/>
        <dsp:cNvSpPr/>
      </dsp:nvSpPr>
      <dsp:spPr>
        <a:xfrm>
          <a:off x="324643" y="2358975"/>
          <a:ext cx="4545012" cy="4132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>
              <a:latin typeface="Calibri Light" panose="020F0302020204030204"/>
            </a:rPr>
            <a:t> Definition Structure</a:t>
          </a:r>
          <a:endParaRPr lang="en-US" sz="1400" kern="1200" dirty="0"/>
        </a:p>
      </dsp:txBody>
      <dsp:txXfrm>
        <a:off x="344818" y="2379150"/>
        <a:ext cx="4504662" cy="372930"/>
      </dsp:txXfrm>
    </dsp:sp>
    <dsp:sp modelId="{73EB5661-5468-4836-8A92-94ACE147A5FF}">
      <dsp:nvSpPr>
        <dsp:cNvPr id="0" name=""/>
        <dsp:cNvSpPr/>
      </dsp:nvSpPr>
      <dsp:spPr>
        <a:xfrm>
          <a:off x="0" y="3663705"/>
          <a:ext cx="6492875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3919" tIns="291592" rIns="50391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Only letters, digits and an underscore are valid characters.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Can only start with an underscore or letter.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Must be unique to its declared space.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Case Sensitive.</a:t>
          </a:r>
        </a:p>
      </dsp:txBody>
      <dsp:txXfrm>
        <a:off x="0" y="3663705"/>
        <a:ext cx="6492875" cy="1278900"/>
      </dsp:txXfrm>
    </dsp:sp>
    <dsp:sp modelId="{9B427092-93C1-4406-B121-9CECA9B82824}">
      <dsp:nvSpPr>
        <dsp:cNvPr id="0" name=""/>
        <dsp:cNvSpPr/>
      </dsp:nvSpPr>
      <dsp:spPr>
        <a:xfrm>
          <a:off x="324643" y="3457064"/>
          <a:ext cx="4545012" cy="413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Identifiers</a:t>
          </a:r>
        </a:p>
      </dsp:txBody>
      <dsp:txXfrm>
        <a:off x="344818" y="3477239"/>
        <a:ext cx="4504662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DE762-19AC-4990-B6D9-5CBB283599F8}">
      <dsp:nvSpPr>
        <dsp:cNvPr id="0" name=""/>
        <dsp:cNvSpPr/>
      </dsp:nvSpPr>
      <dsp:spPr>
        <a:xfrm>
          <a:off x="0" y="147622"/>
          <a:ext cx="6089650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Comments in code are either information and notes for the developers or in development sometimes used to remove a line or multiple lines that are temporarily not needed.</a:t>
          </a:r>
          <a:endParaRPr lang="en-US" sz="2400" kern="1200" dirty="0"/>
        </a:p>
      </dsp:txBody>
      <dsp:txXfrm>
        <a:off x="83616" y="231238"/>
        <a:ext cx="5922418" cy="1545648"/>
      </dsp:txXfrm>
    </dsp:sp>
    <dsp:sp modelId="{17FB406F-2FFF-4209-8141-C8F077A29A32}">
      <dsp:nvSpPr>
        <dsp:cNvPr id="0" name=""/>
        <dsp:cNvSpPr/>
      </dsp:nvSpPr>
      <dsp:spPr>
        <a:xfrm>
          <a:off x="0" y="1929622"/>
          <a:ext cx="6089650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Single line comments are achieved using // Everything after this will be commented out and not executed by the program.</a:t>
          </a:r>
          <a:endParaRPr lang="en-US" sz="2400" kern="1200" dirty="0"/>
        </a:p>
      </dsp:txBody>
      <dsp:txXfrm>
        <a:off x="83616" y="2013238"/>
        <a:ext cx="5922418" cy="1545648"/>
      </dsp:txXfrm>
    </dsp:sp>
    <dsp:sp modelId="{363445BE-FCD6-473C-803E-D01309EEB1F4}">
      <dsp:nvSpPr>
        <dsp:cNvPr id="0" name=""/>
        <dsp:cNvSpPr/>
      </dsp:nvSpPr>
      <dsp:spPr>
        <a:xfrm>
          <a:off x="0" y="3711622"/>
          <a:ext cx="6089650" cy="1712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Multiline comments are done using /* symbols. Unlike multiline, this requires closing using */ Similar to how HTML uses opening and closing tags.</a:t>
          </a:r>
          <a:endParaRPr lang="en-US" sz="2400" kern="1200" dirty="0"/>
        </a:p>
      </dsp:txBody>
      <dsp:txXfrm>
        <a:off x="83616" y="3795238"/>
        <a:ext cx="5922418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B98AD-8BEC-402F-9F27-106C23B61677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7DF5C-75CC-4D6F-89DA-0AA98193098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881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BC81-A241-4F91-90FB-AAC3A03C7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FEFC4-F398-4822-967C-5C3B9240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6A07-4248-44ED-93BF-97D105BC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A297-412E-4D37-9A65-E8D37252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2054-E5DA-41FE-B1B8-F14BE3C3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254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B92C-4076-4238-9C9B-BD1C68D7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78A0B-867F-4F6E-9509-95CED808C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099B-E752-40D0-90BE-639A66BCA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ABF9-C6AB-435F-AA04-E1B18BAE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A09A-21C7-453E-B6D8-784351FE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6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D7318-D0DD-4CA3-A3F2-51F6CC753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97345-DDCB-49C0-8A33-859EA83C9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1AE6-0DFD-4261-B0C5-30CDC523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D43F-4A1F-4172-8CBB-84C61539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4090-CDF2-4837-9E03-C4FD1000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6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644E-4FAF-47D6-B407-AE7981B9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FACB-8E44-4FFD-A194-C015E460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C40E8-99D5-4140-86BC-5C9D5C79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81B1-BA04-4935-AF35-B01E969D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D935-EC79-4A7F-AB3B-361DE765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0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3441-9EB8-4C41-95CE-C895C31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81BD1-BB26-4AA0-B6E6-AF3C806DB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1D37-0383-4D1A-BAB0-81379992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642A-E586-4C4A-9280-B712BEC7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E26A7-65F5-4ADA-9B74-1E02E25D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9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4BA0-7DDD-4D10-9688-B0B2732B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868E-7217-43DC-A6B2-7C1275E5C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1E5B4-8C6B-4894-875A-82B326633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24DFC-2F0E-4360-98AE-477DFC73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8217B-847C-4198-B902-72556699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CD8F-95F2-4601-823B-2EC6C315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24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9A2E-7C46-4486-B8BB-4E3C05EDC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DBE-37A0-417C-8627-4988694F6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8848C-696F-41D5-BEA7-7A8ED604D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940C-D98A-4B85-9A4D-C00546C9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08307-9C0D-40A5-BEC3-8320101E9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15BCA-59D3-4113-A874-EE66A32B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68963-8E1C-4465-A95B-75F90FBC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10008-EEED-4199-B7C4-93ABA37A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31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2D65-4D4C-4185-82D9-4B909941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A49DA-CA70-4936-BE39-E91BE4C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E9C2B-A44A-4E5B-8CA0-D2FE1DD8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117A-D074-4434-933B-85A40B2B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34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763768-ED92-44C2-AFBF-75CC121B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1E2F9-6340-4E51-8B6D-8D28F557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31F99-3906-4939-BF07-28846AFE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05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6806-A789-4A34-B2FF-032A527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4A72-D858-4EE2-9324-E182E9F8E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D2646-32B8-4220-AADE-D1AC5A165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3F6E5-6FF2-4437-A1D7-616F44C0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D9E84-D283-44C4-B122-A375D606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8397-67E6-4989-B22F-140181B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11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1A31-27C7-4E95-AD6B-26EF335B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088CD-380C-4D17-BE95-717309944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8E3A8-5C47-4E1C-9E46-D0B3A0CD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11978-02BC-4E4D-96F6-FEF45266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6247-13EA-43E9-9C25-C8F8F617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0CCC-5174-4897-91E7-34C08011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245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0BD93-F774-4936-AF20-DF4AC1E3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729C8-2DEC-4837-BDD6-4040F7A7F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ADFCE-E250-4581-8E93-1D7820AA5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16B9B-6D81-49B4-9761-366AA1E550A3}" type="datetimeFigureOut">
              <a:rPr lang="en-AU" smtClean="0"/>
              <a:t>2/02/2024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07DA4-58F8-4C9F-802B-6E422D98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CF51E-0E22-4DAB-9059-E2E4E8B06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126A4-DD28-48AF-8262-7A44A527CE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9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A7CA8-EFA2-43CC-B17D-06915365C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76" y="2040508"/>
            <a:ext cx="6418447" cy="1070261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</a:rPr>
              <a:t>Introduction to 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F1A5-284F-44B7-9632-F92A2CBCE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2" y="3429000"/>
            <a:ext cx="6105194" cy="68207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Part 1</a:t>
            </a:r>
          </a:p>
          <a:p>
            <a:endParaRPr lang="en-AU" sz="900" dirty="0">
              <a:solidFill>
                <a:srgbClr val="FFFFFF"/>
              </a:solidFill>
            </a:endParaRPr>
          </a:p>
          <a:p>
            <a:r>
              <a:rPr lang="en-AU" sz="4300" i="1" dirty="0" err="1">
                <a:solidFill>
                  <a:srgbClr val="FFFFFF"/>
                </a:solidFill>
              </a:rPr>
              <a:t>.Net</a:t>
            </a:r>
            <a:r>
              <a:rPr lang="en-AU" sz="4300" i="1" dirty="0">
                <a:solidFill>
                  <a:srgbClr val="FFFFFF"/>
                </a:solidFill>
              </a:rPr>
              <a:t> and C#</a:t>
            </a:r>
            <a:endParaRPr lang="en-AU" sz="4300" i="1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57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8FD74D4-C0F3-4E5B-9628-885593F0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07C05-3F31-4FCA-8601-D6AB759FD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4" y="891539"/>
            <a:ext cx="4898135" cy="1346693"/>
          </a:xfrm>
        </p:spPr>
        <p:txBody>
          <a:bodyPr>
            <a:normAutofit/>
          </a:bodyPr>
          <a:lstStyle/>
          <a:p>
            <a:r>
              <a:rPr lang="en-AU" sz="4000"/>
              <a:t>Statements</a:t>
            </a:r>
            <a:endParaRPr lang="en-AU" sz="4000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64FA8EC-281F-4A47-AF2E-9F85F2AAB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A989-99EC-49EA-A4AE-AA3F0462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4" y="2399100"/>
            <a:ext cx="4878978" cy="2833300"/>
          </a:xfrm>
        </p:spPr>
        <p:txBody>
          <a:bodyPr>
            <a:normAutofit fontScale="92500" lnSpcReduction="20000"/>
          </a:bodyPr>
          <a:lstStyle/>
          <a:p>
            <a:r>
              <a:rPr lang="en-AU" sz="2000" dirty="0"/>
              <a:t>C# is made up of statements which always end with a semicolon “;”</a:t>
            </a:r>
          </a:p>
          <a:p>
            <a:endParaRPr lang="en-AU" sz="2000" dirty="0"/>
          </a:p>
          <a:p>
            <a:r>
              <a:rPr lang="en-AU" sz="2000" dirty="0"/>
              <a:t>You will forget a semicolon… lots.</a:t>
            </a:r>
          </a:p>
          <a:p>
            <a:endParaRPr lang="en-AU" sz="2000" dirty="0"/>
          </a:p>
          <a:p>
            <a:r>
              <a:rPr lang="en-AU" sz="2000" dirty="0"/>
              <a:t>Thankfully as C# is compiled, you should easily find the issue through debugging.</a:t>
            </a:r>
          </a:p>
          <a:p>
            <a:endParaRPr lang="en-AU" sz="2000" dirty="0"/>
          </a:p>
          <a:p>
            <a:r>
              <a:rPr lang="en-AU" sz="2000" dirty="0" err="1"/>
              <a:t>Console.Writeline</a:t>
            </a:r>
            <a:r>
              <a:rPr lang="en-AU" sz="2000" dirty="0"/>
              <a:t>(“Hello World”);</a:t>
            </a:r>
          </a:p>
          <a:p>
            <a:endParaRPr lang="en-AU" sz="2000" dirty="0"/>
          </a:p>
          <a:p>
            <a:endParaRPr lang="en-AU" sz="2000" dirty="0"/>
          </a:p>
        </p:txBody>
      </p:sp>
      <p:pic>
        <p:nvPicPr>
          <p:cNvPr id="1026" name="Picture 2" descr="Semicolon, memes.com, and meme.com: HUNDREDS OF LINES OF CODE&#10; LOOKING FOR ONE MISSING SEMICOLON&#10; memes com">
            <a:extLst>
              <a:ext uri="{FF2B5EF4-FFF2-40B4-BE49-F238E27FC236}">
                <a16:creationId xmlns:a16="http://schemas.microsoft.com/office/drawing/2014/main" id="{7D27EFC7-DFFD-4299-A936-60B315BC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2" r="6138" b="1"/>
          <a:stretch/>
        </p:blipFill>
        <p:spPr bwMode="auto">
          <a:xfrm>
            <a:off x="6247224" y="973074"/>
            <a:ext cx="5639670" cy="5071110"/>
          </a:xfrm>
          <a:prstGeom prst="rect">
            <a:avLst/>
          </a:prstGeom>
          <a:noFill/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41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0D195-CB45-4F94-B65E-3AB6A836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Comments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0D86E-564C-4C64-A0C2-6EE11A9D1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22496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44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511A47-43A4-480E-BB0C-A796C7F3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pPr algn="ctr"/>
            <a:r>
              <a:rPr lang="en-AU" sz="4000" dirty="0" err="1">
                <a:solidFill>
                  <a:srgbClr val="FFFFFF"/>
                </a:solidFill>
              </a:rPr>
              <a:t>.Net</a:t>
            </a:r>
            <a:endParaRPr lang="en-AU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82A80D-5B53-4E47-B682-8A7D8427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AU" sz="2200" dirty="0">
                <a:solidFill>
                  <a:srgbClr val="FFFFFF"/>
                </a:solidFill>
              </a:rPr>
              <a:t>A Managed application/Managed code</a:t>
            </a:r>
          </a:p>
          <a:p>
            <a:r>
              <a:rPr lang="en-AU" sz="2200" dirty="0">
                <a:solidFill>
                  <a:srgbClr val="FFFFFF"/>
                </a:solidFill>
              </a:rPr>
              <a:t>Bridges Programmer to low level execution</a:t>
            </a:r>
          </a:p>
          <a:p>
            <a:r>
              <a:rPr lang="en-AU" sz="2200" dirty="0">
                <a:solidFill>
                  <a:srgbClr val="FFFFFF"/>
                </a:solidFill>
              </a:rPr>
              <a:t>Memory Management and Garbage collection</a:t>
            </a:r>
          </a:p>
          <a:p>
            <a:r>
              <a:rPr lang="en-AU" sz="2200" dirty="0">
                <a:solidFill>
                  <a:srgbClr val="FFFFFF"/>
                </a:solidFill>
              </a:rPr>
              <a:t>Faster development time</a:t>
            </a:r>
          </a:p>
          <a:p>
            <a:r>
              <a:rPr lang="en-AU" sz="2200" dirty="0">
                <a:solidFill>
                  <a:srgbClr val="FFFFFF"/>
                </a:solidFill>
              </a:rPr>
              <a:t>Huge library of classes and code to utilise for different use cases and projects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AU" sz="3600"/>
              <a:t>CLR and JIT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2000" dirty="0"/>
              <a:t>.NET works by providing a common language runtime (CLR)</a:t>
            </a:r>
            <a:endParaRPr lang="en-AU" sz="2000" dirty="0">
              <a:ea typeface="Calibri"/>
              <a:cs typeface="Calibri"/>
            </a:endParaRPr>
          </a:p>
          <a:p>
            <a:r>
              <a:rPr lang="en-AU" sz="2000" dirty="0"/>
              <a:t>This is an intermediate language between your code and the lower-level assembly language.</a:t>
            </a:r>
            <a:endParaRPr lang="en-AU" sz="2000" dirty="0">
              <a:cs typeface="Calibri"/>
            </a:endParaRPr>
          </a:p>
          <a:p>
            <a:r>
              <a:rPr lang="en-AU" sz="2000" dirty="0"/>
              <a:t>It allows us to program in any higher-level language which then gets converted (compiled) into the appropriate assembly language.</a:t>
            </a:r>
            <a:endParaRPr lang="en-AU" sz="2000" dirty="0">
              <a:cs typeface="Calibri"/>
            </a:endParaRPr>
          </a:p>
          <a:p>
            <a:endParaRPr lang="en-AU" sz="2000"/>
          </a:p>
          <a:p>
            <a:endParaRPr lang="en-AU" sz="200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https://freecontent.manning.com/wp-content/uploads/how-is-c-compiled_01-300x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5743" y="1782981"/>
            <a:ext cx="5452365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575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5F4DFA-B6CC-4C60-8094-6B6EA67C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C#</a:t>
            </a:r>
            <a:br>
              <a:rPr lang="en-AU" sz="4800" dirty="0">
                <a:solidFill>
                  <a:schemeClr val="bg1"/>
                </a:solidFill>
              </a:rPr>
            </a:br>
            <a:r>
              <a:rPr lang="en-AU" sz="4800" dirty="0">
                <a:solidFill>
                  <a:schemeClr val="bg1"/>
                </a:solidFill>
              </a:rPr>
              <a:t>Language Features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AC71B3DE-BECA-493C-8BBD-7C92D93AF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04451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15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58DC54-7EE7-41C6-BDC0-FF8CE423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Variables</a:t>
            </a:r>
          </a:p>
        </p:txBody>
      </p:sp>
      <p:graphicFrame>
        <p:nvGraphicFramePr>
          <p:cNvPr id="23" name="Content Placeholder 20">
            <a:extLst>
              <a:ext uri="{FF2B5EF4-FFF2-40B4-BE49-F238E27FC236}">
                <a16:creationId xmlns:a16="http://schemas.microsoft.com/office/drawing/2014/main" id="{EE513F92-ECC4-40BB-9E61-81FAE1DD8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582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17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30F2-339B-ED93-F7A0-7FD5A909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>
                <a:ea typeface="Calibri Light"/>
                <a:cs typeface="Calibri Light"/>
              </a:rPr>
              <a:t>Definition Vs Use</a:t>
            </a:r>
            <a:endParaRPr lang="en-GB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20C7-21F0-3EAB-4ABC-47F59507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Calibri"/>
                <a:cs typeface="Calibri"/>
              </a:rPr>
              <a:t>Variable definition/declaration includes the type.</a:t>
            </a:r>
          </a:p>
          <a:p>
            <a:r>
              <a:rPr lang="en-GB" sz="2000" dirty="0">
                <a:ea typeface="Calibri"/>
                <a:cs typeface="Calibri"/>
              </a:rPr>
              <a:t>Including the type tells the compiler that it's creating a new variable:</a:t>
            </a:r>
          </a:p>
          <a:p>
            <a:endParaRPr lang="en-GB" sz="200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GB" sz="2000" dirty="0">
                <a:ea typeface="Calibri"/>
                <a:cs typeface="Calibri"/>
              </a:rPr>
              <a:t>&lt;Type&gt; &lt;Identifier&gt; = &lt;Value&gt;</a:t>
            </a:r>
          </a:p>
          <a:p>
            <a:pPr marL="0" indent="0" algn="ctr">
              <a:buNone/>
            </a:pPr>
            <a:r>
              <a:rPr lang="en-GB" sz="2000" dirty="0">
                <a:ea typeface="Calibri"/>
                <a:cs typeface="Calibri"/>
              </a:rPr>
              <a:t>Int </a:t>
            </a:r>
            <a:r>
              <a:rPr lang="en-GB" sz="2000" b="1" dirty="0" err="1">
                <a:ea typeface="Calibri"/>
                <a:cs typeface="Calibri"/>
              </a:rPr>
              <a:t>specialNumber</a:t>
            </a:r>
            <a:r>
              <a:rPr lang="en-GB" sz="2000" dirty="0">
                <a:ea typeface="Calibri"/>
                <a:cs typeface="Calibri"/>
              </a:rPr>
              <a:t> = 42;</a:t>
            </a:r>
            <a:endParaRPr lang="en-GB" dirty="0"/>
          </a:p>
          <a:p>
            <a:endParaRPr lang="en-GB" sz="2000">
              <a:ea typeface="Calibri"/>
              <a:cs typeface="Calibri"/>
            </a:endParaRPr>
          </a:p>
          <a:p>
            <a:r>
              <a:rPr lang="en-GB" sz="2000" dirty="0">
                <a:ea typeface="Calibri"/>
                <a:cs typeface="Calibri"/>
              </a:rPr>
              <a:t>To use the variable, you only need to use the identifier:</a:t>
            </a:r>
          </a:p>
          <a:p>
            <a:endParaRPr lang="en-GB" sz="200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GB" sz="2000" dirty="0" err="1">
                <a:ea typeface="Calibri"/>
                <a:cs typeface="Calibri"/>
              </a:rPr>
              <a:t>Console.WriteLine</a:t>
            </a:r>
            <a:r>
              <a:rPr lang="en-GB" sz="2000" dirty="0">
                <a:ea typeface="Calibri"/>
                <a:cs typeface="Calibri"/>
              </a:rPr>
              <a:t>(</a:t>
            </a:r>
            <a:r>
              <a:rPr lang="en-GB" sz="2000" b="1" dirty="0" err="1">
                <a:ea typeface="Calibri"/>
                <a:cs typeface="Calibri"/>
              </a:rPr>
              <a:t>specialNumber</a:t>
            </a:r>
            <a:r>
              <a:rPr lang="en-GB" sz="2000" dirty="0">
                <a:ea typeface="Calibri"/>
                <a:cs typeface="Calibri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980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030F2-339B-ED93-F7A0-7FD5A909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Overwriting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20C7-21F0-3EAB-4ABC-47F59507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ea typeface="Calibri"/>
                <a:cs typeface="Calibri"/>
              </a:rPr>
              <a:t>You can change the value of the variable be reassigning it:</a:t>
            </a:r>
            <a:endParaRPr lang="en-US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pPr algn="ctr"/>
            <a:r>
              <a:rPr lang="en-GB" dirty="0">
                <a:ea typeface="Calibri"/>
                <a:cs typeface="Calibri"/>
              </a:rPr>
              <a:t>Int </a:t>
            </a:r>
            <a:r>
              <a:rPr lang="en-GB" b="1" dirty="0" err="1">
                <a:ea typeface="Calibri"/>
                <a:cs typeface="Calibri"/>
              </a:rPr>
              <a:t>specialNumber</a:t>
            </a:r>
            <a:r>
              <a:rPr lang="en-GB" dirty="0">
                <a:ea typeface="Calibri"/>
                <a:cs typeface="Calibri"/>
              </a:rPr>
              <a:t> = 42;</a:t>
            </a:r>
            <a:endParaRPr lang="en-US">
              <a:ea typeface="Calibri"/>
              <a:cs typeface="Calibri"/>
            </a:endParaRPr>
          </a:p>
          <a:p>
            <a:pPr algn="ctr"/>
            <a:r>
              <a:rPr lang="en-GB" b="1" dirty="0" err="1">
                <a:ea typeface="Calibri"/>
                <a:cs typeface="Calibri"/>
              </a:rPr>
              <a:t>specialNumber</a:t>
            </a:r>
            <a:r>
              <a:rPr lang="en-GB" dirty="0">
                <a:ea typeface="Calibri"/>
                <a:cs typeface="Calibri"/>
              </a:rPr>
              <a:t> = 88;</a:t>
            </a:r>
            <a:endParaRPr lang="en-US" dirty="0">
              <a:ea typeface="Calibri"/>
              <a:cs typeface="Calibri"/>
            </a:endParaRPr>
          </a:p>
          <a:p>
            <a:pPr algn="ctr"/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Note that the </a:t>
            </a:r>
            <a:r>
              <a:rPr lang="en-GB" i="1" dirty="0">
                <a:ea typeface="Calibri"/>
                <a:cs typeface="Calibri"/>
              </a:rPr>
              <a:t>type</a:t>
            </a:r>
            <a:r>
              <a:rPr lang="en-GB" dirty="0">
                <a:ea typeface="Calibri"/>
                <a:cs typeface="Calibri"/>
              </a:rPr>
              <a:t> is not included in the second statement.</a:t>
            </a:r>
            <a:endParaRPr lang="en-US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By omitting the type, you are pointing to the previous declaration and changing the value.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3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2001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3393E5-03BD-421A-A2D2-1021CD84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24508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D0F21A3-E8CD-404C-9C30-B97099D2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1" y="1289718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Below is a table of some variable types you can use in C#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F10839D-CCA7-40F4-9714-040EECF4B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26822"/>
              </p:ext>
            </p:extLst>
          </p:nvPr>
        </p:nvGraphicFramePr>
        <p:xfrm>
          <a:off x="929297" y="2246409"/>
          <a:ext cx="10333405" cy="405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9081">
                  <a:extLst>
                    <a:ext uri="{9D8B030D-6E8A-4147-A177-3AD203B41FA5}">
                      <a16:colId xmlns:a16="http://schemas.microsoft.com/office/drawing/2014/main" val="2253204534"/>
                    </a:ext>
                  </a:extLst>
                </a:gridCol>
                <a:gridCol w="3093217">
                  <a:extLst>
                    <a:ext uri="{9D8B030D-6E8A-4147-A177-3AD203B41FA5}">
                      <a16:colId xmlns:a16="http://schemas.microsoft.com/office/drawing/2014/main" val="2576480115"/>
                    </a:ext>
                  </a:extLst>
                </a:gridCol>
                <a:gridCol w="4341107">
                  <a:extLst>
                    <a:ext uri="{9D8B030D-6E8A-4147-A177-3AD203B41FA5}">
                      <a16:colId xmlns:a16="http://schemas.microsoft.com/office/drawing/2014/main" val="3150028201"/>
                    </a:ext>
                  </a:extLst>
                </a:gridCol>
              </a:tblGrid>
              <a:tr h="6763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000" dirty="0"/>
                        <a:t>Type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 dirty="0"/>
                        <a:t>Keyword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Example</a:t>
                      </a:r>
                    </a:p>
                  </a:txBody>
                  <a:tcPr marL="153717" marR="153717" marT="76859" marB="76859" anchor="ctr"/>
                </a:tc>
                <a:extLst>
                  <a:ext uri="{0D108BD9-81ED-4DB2-BD59-A6C34878D82A}">
                    <a16:rowId xmlns:a16="http://schemas.microsoft.com/office/drawing/2014/main" val="4109416567"/>
                  </a:ext>
                </a:extLst>
              </a:tr>
              <a:tr h="676357"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Int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int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6</a:t>
                      </a:r>
                    </a:p>
                  </a:txBody>
                  <a:tcPr marL="153717" marR="153717" marT="76859" marB="76859" anchor="ctr"/>
                </a:tc>
                <a:extLst>
                  <a:ext uri="{0D108BD9-81ED-4DB2-BD59-A6C34878D82A}">
                    <a16:rowId xmlns:a16="http://schemas.microsoft.com/office/drawing/2014/main" val="3990451657"/>
                  </a:ext>
                </a:extLst>
              </a:tr>
              <a:tr h="676357"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Boolean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 dirty="0"/>
                        <a:t>bool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 dirty="0"/>
                        <a:t>true</a:t>
                      </a:r>
                    </a:p>
                  </a:txBody>
                  <a:tcPr marL="153717" marR="153717" marT="76859" marB="76859" anchor="ctr"/>
                </a:tc>
                <a:extLst>
                  <a:ext uri="{0D108BD9-81ED-4DB2-BD59-A6C34878D82A}">
                    <a16:rowId xmlns:a16="http://schemas.microsoft.com/office/drawing/2014/main" val="2027327644"/>
                  </a:ext>
                </a:extLst>
              </a:tr>
              <a:tr h="676357"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Float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 dirty="0"/>
                        <a:t>float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3.14f</a:t>
                      </a:r>
                    </a:p>
                  </a:txBody>
                  <a:tcPr marL="153717" marR="153717" marT="76859" marB="76859" anchor="ctr"/>
                </a:tc>
                <a:extLst>
                  <a:ext uri="{0D108BD9-81ED-4DB2-BD59-A6C34878D82A}">
                    <a16:rowId xmlns:a16="http://schemas.microsoft.com/office/drawing/2014/main" val="1075859092"/>
                  </a:ext>
                </a:extLst>
              </a:tr>
              <a:tr h="676357"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Double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double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1.57d</a:t>
                      </a:r>
                    </a:p>
                  </a:txBody>
                  <a:tcPr marL="153717" marR="153717" marT="76859" marB="76859" anchor="ctr"/>
                </a:tc>
                <a:extLst>
                  <a:ext uri="{0D108BD9-81ED-4DB2-BD59-A6C34878D82A}">
                    <a16:rowId xmlns:a16="http://schemas.microsoft.com/office/drawing/2014/main" val="323917538"/>
                  </a:ext>
                </a:extLst>
              </a:tr>
              <a:tr h="676357"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String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/>
                        <a:t>string</a:t>
                      </a:r>
                    </a:p>
                  </a:txBody>
                  <a:tcPr marL="153717" marR="153717" marT="76859" marB="7685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000" dirty="0"/>
                        <a:t>“Hello World”</a:t>
                      </a:r>
                    </a:p>
                  </a:txBody>
                  <a:tcPr marL="153717" marR="153717" marT="76859" marB="76859" anchor="ctr"/>
                </a:tc>
                <a:extLst>
                  <a:ext uri="{0D108BD9-81ED-4DB2-BD59-A6C34878D82A}">
                    <a16:rowId xmlns:a16="http://schemas.microsoft.com/office/drawing/2014/main" val="133736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17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351-EFD1-4FED-A3A2-7C685ADF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416"/>
            <a:ext cx="10515600" cy="1325563"/>
          </a:xfrm>
        </p:spPr>
        <p:txBody>
          <a:bodyPr/>
          <a:lstStyle/>
          <a:p>
            <a:r>
              <a:rPr lang="en-AU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8A30-8034-4E96-9137-80E295D6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204"/>
            <a:ext cx="10515600" cy="4627563"/>
          </a:xfrm>
        </p:spPr>
        <p:txBody>
          <a:bodyPr>
            <a:normAutofit/>
          </a:bodyPr>
          <a:lstStyle/>
          <a:p>
            <a:r>
              <a:rPr lang="en-AU" sz="1800" dirty="0"/>
              <a:t>There are 77 reserved Keywords in C# that cannot be used in naming as they have a purpose. Some of which have been mentioned already (int/bool etc).</a:t>
            </a:r>
          </a:p>
          <a:p>
            <a:pPr marL="0" indent="0">
              <a:buNone/>
            </a:pPr>
            <a:r>
              <a:rPr lang="en-AU" sz="1800" dirty="0"/>
              <a:t>Find some other words that are reserved and add them below: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4F388F-3CC2-4B5D-B7BB-B8062BA1A2B4}"/>
              </a:ext>
            </a:extLst>
          </p:cNvPr>
          <p:cNvCxnSpPr/>
          <p:nvPr/>
        </p:nvCxnSpPr>
        <p:spPr>
          <a:xfrm>
            <a:off x="838200" y="2404492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4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B652FE9C0E4A4BA617103343675622" ma:contentTypeVersion="12" ma:contentTypeDescription="Create a new document." ma:contentTypeScope="" ma:versionID="617d7ff7cf300e3bbf8bbc053abb89c0">
  <xsd:schema xmlns:xsd="http://www.w3.org/2001/XMLSchema" xmlns:xs="http://www.w3.org/2001/XMLSchema" xmlns:p="http://schemas.microsoft.com/office/2006/metadata/properties" xmlns:ns3="ca795412-bebd-4315-bf48-ef2a3932babb" xmlns:ns4="15dc33cf-23e6-4c02-8146-51e815ffffa8" targetNamespace="http://schemas.microsoft.com/office/2006/metadata/properties" ma:root="true" ma:fieldsID="1109a6f8e861dad66c4c282957d8af80" ns3:_="" ns4:_="">
    <xsd:import namespace="ca795412-bebd-4315-bf48-ef2a3932babb"/>
    <xsd:import namespace="15dc33cf-23e6-4c02-8146-51e815ffffa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795412-bebd-4315-bf48-ef2a3932ba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c33cf-23e6-4c02-8146-51e815ffff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25666-8BA2-419F-B472-7EBE0074C2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BA9038-2EF8-40DB-8932-0BAB3B3DAC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795412-bebd-4315-bf48-ef2a3932babb"/>
    <ds:schemaRef ds:uri="15dc33cf-23e6-4c02-8146-51e815ffff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89963A-B19E-4615-89DF-F37201E262B6}">
  <ds:schemaRefs>
    <ds:schemaRef ds:uri="http://schemas.microsoft.com/office/2006/documentManagement/types"/>
    <ds:schemaRef ds:uri="http://purl.org/dc/terms/"/>
    <ds:schemaRef ds:uri="ca795412-bebd-4315-bf48-ef2a3932babb"/>
    <ds:schemaRef ds:uri="http://purl.org/dc/dcmitype/"/>
    <ds:schemaRef ds:uri="15dc33cf-23e6-4c02-8146-51e815ffffa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542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OOP</vt:lpstr>
      <vt:lpstr>.Net</vt:lpstr>
      <vt:lpstr>CLR and JIT</vt:lpstr>
      <vt:lpstr>C# Language Features</vt:lpstr>
      <vt:lpstr>Variables</vt:lpstr>
      <vt:lpstr>Definition Vs Use</vt:lpstr>
      <vt:lpstr>Overwriting</vt:lpstr>
      <vt:lpstr>Types</vt:lpstr>
      <vt:lpstr>Keywords</vt:lpstr>
      <vt:lpstr>Statements</vt:lpstr>
      <vt:lpstr>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>aaron clifford</dc:creator>
  <cp:lastModifiedBy>Aaron Clifford</cp:lastModifiedBy>
  <cp:revision>110</cp:revision>
  <dcterms:created xsi:type="dcterms:W3CDTF">2020-04-25T08:18:48Z</dcterms:created>
  <dcterms:modified xsi:type="dcterms:W3CDTF">2024-02-03T03:07:03Z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0x010100BFB652FE9C0E4A4BA617103343675622</vt:lpwstr>
  </property>
</Properties>
</file>