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A3B67-B435-0FA5-6ABB-612A04D04696}" v="4074" dt="2021-08-09T01:18:35.064"/>
    <p1510:client id="{7F4B5654-8CF3-4E83-88BE-2404605CE773}" v="1010" dt="2021-08-07T06:14:15.687"/>
    <p1510:client id="{B3312EC6-C509-8A71-997B-1D60112D7878}" v="37" dt="2021-08-10T00:22:08.922"/>
    <p1510:client id="{D621E70B-7753-FEEB-5AA2-2A5B5DFEE45B}" v="120" dt="2021-08-10T00:30:2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  <a:cs typeface="Calibri Light"/>
              </a:rPr>
              <a:t>Functions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  <a:cs typeface="Calibri"/>
              </a:rPr>
              <a:t>Functions, Parameters and Return Values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F10EC-B5C4-4042-ACB3-8DA0B340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Return Value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EF54-8BD8-4641-8D08-170486C7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536" y="1971250"/>
            <a:ext cx="9145086" cy="363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Now that we have told the compiler it returns a value, we need to make sure it does.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To return a value we use the keyword "return" and after it pass the value we wish to return.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Here is the function for </a:t>
            </a:r>
            <a:r>
              <a:rPr lang="en-GB" sz="2000" dirty="0" err="1">
                <a:ea typeface="+mn-lt"/>
                <a:cs typeface="+mn-lt"/>
              </a:rPr>
              <a:t>GetArea</a:t>
            </a:r>
            <a:r>
              <a:rPr lang="en-GB" sz="2000" dirty="0">
                <a:ea typeface="+mn-lt"/>
                <a:cs typeface="+mn-lt"/>
              </a:rPr>
              <a:t>() we looked at before in full: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0CE1013-961C-48EB-AF22-A151C69F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983414"/>
            <a:ext cx="4581525" cy="13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F10EC-B5C4-4042-ACB3-8DA0B340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GB" sz="4000" dirty="0" smtClean="0">
                <a:ea typeface="+mj-lt"/>
                <a:cs typeface="+mj-lt"/>
              </a:rPr>
              <a:t>Using Functions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EF54-8BD8-4641-8D08-170486C7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536" y="1971250"/>
            <a:ext cx="9145086" cy="363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000" dirty="0" smtClean="0">
                <a:ea typeface="+mn-lt"/>
                <a:cs typeface="+mn-lt"/>
              </a:rPr>
              <a:t>In order to use a function, you can call the function Name/Identifier:</a:t>
            </a:r>
          </a:p>
          <a:p>
            <a:endParaRPr lang="en-AU" sz="2000" dirty="0">
              <a:ea typeface="+mn-lt"/>
              <a:cs typeface="+mn-lt"/>
            </a:endParaRPr>
          </a:p>
          <a:p>
            <a:endParaRPr lang="en-AU" sz="2000" dirty="0" smtClean="0">
              <a:ea typeface="+mn-lt"/>
              <a:cs typeface="+mn-lt"/>
            </a:endParaRPr>
          </a:p>
          <a:p>
            <a:endParaRPr lang="en-AU" sz="2000" dirty="0">
              <a:ea typeface="+mn-lt"/>
              <a:cs typeface="+mn-lt"/>
            </a:endParaRPr>
          </a:p>
          <a:p>
            <a:r>
              <a:rPr lang="en-AU" sz="2000" dirty="0" smtClean="0">
                <a:ea typeface="+mn-lt"/>
                <a:cs typeface="+mn-lt"/>
              </a:rPr>
              <a:t>If a function has parameters remember to only pass the value not the types:</a:t>
            </a:r>
          </a:p>
          <a:p>
            <a:endParaRPr lang="en-AU" sz="2000" dirty="0">
              <a:ea typeface="+mn-lt"/>
              <a:cs typeface="+mn-lt"/>
            </a:endParaRPr>
          </a:p>
          <a:p>
            <a:endParaRPr lang="en-AU" sz="2000" dirty="0" smtClean="0">
              <a:ea typeface="+mn-lt"/>
              <a:cs typeface="+mn-lt"/>
            </a:endParaRPr>
          </a:p>
          <a:p>
            <a:r>
              <a:rPr lang="en-AU" sz="2000" dirty="0" smtClean="0">
                <a:ea typeface="+mn-lt"/>
                <a:cs typeface="+mn-lt"/>
              </a:rPr>
              <a:t>If </a:t>
            </a:r>
            <a:r>
              <a:rPr lang="en-AU" sz="2000" dirty="0" smtClean="0">
                <a:ea typeface="+mn-lt"/>
                <a:cs typeface="+mn-lt"/>
              </a:rPr>
              <a:t>the function returns a value you can store the result of the function into a variable: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925"/>
          <a:stretch/>
        </p:blipFill>
        <p:spPr>
          <a:xfrm>
            <a:off x="5110023" y="2518756"/>
            <a:ext cx="1971950" cy="834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48" y="5280179"/>
            <a:ext cx="2934109" cy="64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852" y="3969138"/>
            <a:ext cx="340090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7ED15-51AD-4DDC-8EA9-1177A4CD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>
                <a:cs typeface="Calibri Light"/>
              </a:rPr>
              <a:t>Function's function?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89FB-05AF-4D41-BDF5-6E113C9A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Functions allow us to chunk repeated code into smaller segments of clear purpose.</a:t>
            </a:r>
          </a:p>
          <a:p>
            <a:r>
              <a:rPr lang="en-GB" sz="2000">
                <a:cs typeface="Calibri"/>
              </a:rPr>
              <a:t>Allows for reusability for repeated statements</a:t>
            </a:r>
          </a:p>
          <a:p>
            <a:r>
              <a:rPr lang="en-GB" sz="2000">
                <a:ea typeface="+mn-lt"/>
                <a:cs typeface="+mn-lt"/>
              </a:rPr>
              <a:t>Improves ability to extend application and update bugs by minimising the places we need to update.</a:t>
            </a:r>
          </a:p>
          <a:p>
            <a:r>
              <a:rPr lang="en-GB" sz="2000">
                <a:cs typeface="Calibri"/>
              </a:rPr>
              <a:t>Creates a layer of </a:t>
            </a:r>
            <a:r>
              <a:rPr lang="en-GB" sz="2000" b="1" u="sng">
                <a:cs typeface="Calibri"/>
              </a:rPr>
              <a:t>Abstraction</a:t>
            </a:r>
            <a:r>
              <a:rPr lang="en-GB" sz="2000">
                <a:cs typeface="Calibri"/>
              </a:rPr>
              <a:t> from the inner complexities of the code. </a:t>
            </a:r>
          </a:p>
          <a:p>
            <a:r>
              <a:rPr lang="en-GB" sz="2000">
                <a:cs typeface="Calibri"/>
              </a:rPr>
              <a:t>We don’t need to know how the GetArea() function works we just expect it to return the area.</a:t>
            </a: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F10EC-B5C4-4042-ACB3-8DA0B340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GB" sz="4000">
                <a:cs typeface="Calibri Light"/>
              </a:rPr>
              <a:t>Defining a function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EF54-8BD8-4641-8D08-170486C7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To define a function, we use two parts:</a:t>
            </a:r>
          </a:p>
          <a:p>
            <a:r>
              <a:rPr lang="en-GB" sz="2000">
                <a:cs typeface="Calibri"/>
              </a:rPr>
              <a:t>Void + identifier.</a:t>
            </a:r>
            <a:endParaRPr lang="en-GB" sz="2000">
              <a:ea typeface="+mn-lt"/>
              <a:cs typeface="+mn-lt"/>
            </a:endParaRPr>
          </a:p>
          <a:p>
            <a:r>
              <a:rPr lang="en-GB" sz="2000">
                <a:cs typeface="Calibri"/>
              </a:rPr>
              <a:t>In this example I've called it "MyFunction", we'll look at what void means shortly.</a:t>
            </a:r>
          </a:p>
          <a:p>
            <a:r>
              <a:rPr lang="en-GB" sz="2000">
                <a:cs typeface="Calibri"/>
              </a:rPr>
              <a:t>In all functions we open and close the brackets after the identifier to let the compiler know it’s a function.</a:t>
            </a:r>
          </a:p>
          <a:p>
            <a:r>
              <a:rPr lang="en-GB" sz="2000">
                <a:cs typeface="Calibri"/>
              </a:rPr>
              <a:t>After which we open and close our curly brackets to wrap around the block of code for that function.</a:t>
            </a:r>
          </a:p>
          <a:p>
            <a:r>
              <a:rPr lang="en-GB" sz="2000">
                <a:cs typeface="Calibri"/>
              </a:rPr>
              <a:t>Everything inside the curly brackets gets executed when we call our function.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1FED4D-6C0A-4E68-85FA-CB8C1D006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" t="9463" r="97" b="7673"/>
          <a:stretch/>
        </p:blipFill>
        <p:spPr>
          <a:xfrm>
            <a:off x="6197179" y="763432"/>
            <a:ext cx="5387940" cy="17465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7948-4E66-476A-B80D-9441E88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GB" sz="4000">
                <a:cs typeface="Calibri Light"/>
              </a:rPr>
              <a:t>Scope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8DA5-717D-4352-A33D-E53123F3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When defining blocks of code, particularly with functions, scope becomes very important.</a:t>
            </a:r>
          </a:p>
          <a:p>
            <a:r>
              <a:rPr lang="en-GB" sz="2000">
                <a:cs typeface="Calibri"/>
              </a:rPr>
              <a:t>Variable definitions for example are declared within their surrounding scope.</a:t>
            </a:r>
          </a:p>
          <a:p>
            <a:r>
              <a:rPr lang="en-GB" sz="2000">
                <a:cs typeface="Calibri"/>
              </a:rPr>
              <a:t>This means that they can be accessed anywhere within that scope (block or curly brackets).</a:t>
            </a:r>
          </a:p>
          <a:p>
            <a:r>
              <a:rPr lang="en-GB" sz="2000">
                <a:cs typeface="Calibri"/>
              </a:rPr>
              <a:t>This also includes nested or internal functions.</a:t>
            </a:r>
          </a:p>
          <a:p>
            <a:endParaRPr lang="en-GB" sz="200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17498B9-BE95-4A87-B1FB-55D8AB5BF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" t="767" r="1727"/>
          <a:stretch/>
        </p:blipFill>
        <p:spPr>
          <a:xfrm>
            <a:off x="7405228" y="1813506"/>
            <a:ext cx="4124004" cy="26106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EECCB-3FB4-4FCC-B29F-A6082FC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GB" sz="4000">
                <a:cs typeface="Calibri Light"/>
              </a:rPr>
              <a:t>Scope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652B-F039-4BB9-B74E-B6FF020E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700">
                <a:cs typeface="Calibri"/>
              </a:rPr>
              <a:t>This accessibility is one way.</a:t>
            </a:r>
          </a:p>
          <a:p>
            <a:r>
              <a:rPr lang="en-GB" sz="1700">
                <a:cs typeface="Calibri"/>
              </a:rPr>
              <a:t>For example, if we create a variable within a function, it is not accessible outside that functions scope. Including the outer method, class etc.</a:t>
            </a:r>
          </a:p>
          <a:p>
            <a:r>
              <a:rPr lang="en-GB" sz="1700">
                <a:cs typeface="Calibri"/>
              </a:rPr>
              <a:t>Its declaration is only for the scope with which its defined.</a:t>
            </a:r>
          </a:p>
          <a:p>
            <a:r>
              <a:rPr lang="en-GB" sz="1700">
                <a:cs typeface="Calibri"/>
              </a:rPr>
              <a:t>Note the example here where the compiler cannot find the variable localString as its defined within the function.</a:t>
            </a:r>
          </a:p>
          <a:p>
            <a:r>
              <a:rPr lang="en-GB" sz="1700" b="1">
                <a:cs typeface="Calibri"/>
              </a:rPr>
              <a:t>This is true for any block statement:</a:t>
            </a:r>
          </a:p>
          <a:p>
            <a:r>
              <a:rPr lang="en-GB" sz="1700" b="1">
                <a:cs typeface="Calibri"/>
              </a:rPr>
              <a:t>If, else, while, for etc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310574A-4181-4D10-9D31-5B96A3D5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2474473"/>
            <a:ext cx="3765176" cy="1801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EECCB-3FB4-4FCC-B29F-A6082FC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Function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652B-F039-4BB9-B74E-B6FF020E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 dirty="0">
                <a:ea typeface="+mn-lt"/>
                <a:cs typeface="+mn-lt"/>
              </a:rPr>
              <a:t>Functions on their own are useful but become more powerful when we can influence the execution of the code by defining and varying the inputs.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In functions these are called </a:t>
            </a:r>
            <a:r>
              <a:rPr lang="en-GB" sz="1700" b="1" dirty="0">
                <a:ea typeface="+mn-lt"/>
                <a:cs typeface="+mn-lt"/>
              </a:rPr>
              <a:t>parameters</a:t>
            </a:r>
            <a:r>
              <a:rPr lang="en-GB" sz="1700" dirty="0">
                <a:ea typeface="+mn-lt"/>
                <a:cs typeface="+mn-lt"/>
              </a:rPr>
              <a:t>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They are function defined variables that </a:t>
            </a:r>
            <a:r>
              <a:rPr lang="en-GB" sz="1700" b="1" dirty="0">
                <a:ea typeface="+mn-lt"/>
                <a:cs typeface="+mn-lt"/>
              </a:rPr>
              <a:t>have their value set when the function is called</a:t>
            </a:r>
            <a:r>
              <a:rPr lang="en-GB" sz="1700" dirty="0">
                <a:ea typeface="+mn-lt"/>
                <a:cs typeface="+mn-lt"/>
              </a:rPr>
              <a:t>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Before we can pass them in however, we need to declare them in the function itself.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This is done </a:t>
            </a:r>
            <a:r>
              <a:rPr lang="en-GB" sz="1700" b="1" dirty="0">
                <a:ea typeface="+mn-lt"/>
                <a:cs typeface="+mn-lt"/>
              </a:rPr>
              <a:t>inside the brackets</a:t>
            </a:r>
            <a:r>
              <a:rPr lang="en-GB" sz="1700" dirty="0">
                <a:ea typeface="+mn-lt"/>
                <a:cs typeface="+mn-lt"/>
              </a:rPr>
              <a:t>. You might recognise the syntax: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AD50687-5E3F-441B-B48F-A189B52D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07" y="2924414"/>
            <a:ext cx="4267200" cy="11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EECCB-3FB4-4FCC-B29F-A6082FC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Function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652B-F039-4BB9-B74E-B6FF020E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 dirty="0">
                <a:ea typeface="+mn-lt"/>
                <a:cs typeface="+mn-lt"/>
              </a:rPr>
              <a:t>We use the same structure of type - identifier like normal variables.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The important part to note here is that the variable when defining the function does not have value yet.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b="1" dirty="0">
                <a:ea typeface="+mn-lt"/>
                <a:cs typeface="+mn-lt"/>
              </a:rPr>
              <a:t>In fact, we don’t have any indication of what it is other than its type.</a:t>
            </a:r>
            <a:endParaRPr lang="en-US" sz="1700" b="1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We can provide multiple input parameters by separating them with commas in the brackets.</a:t>
            </a:r>
            <a:endParaRPr lang="en-US" sz="1700" dirty="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To call it: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E0D09B-ECA4-4C33-BD25-EF211E5D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4715419"/>
            <a:ext cx="2743200" cy="41801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CC68D2-B155-4D64-9CA6-F16DC289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2149725"/>
            <a:ext cx="3800475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EECCB-3FB4-4FCC-B29F-A6082FC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Optional and Defaults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652B-F039-4BB9-B74E-B6FF020E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 dirty="0">
                <a:ea typeface="+mn-lt"/>
                <a:cs typeface="+mn-lt"/>
              </a:rPr>
              <a:t>Parameters can be customised to have a default value should one not be provided.</a:t>
            </a:r>
            <a:endParaRPr lang="en-US" sz="170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What this means is that the parameter does not need to be provided when the function is called.</a:t>
            </a:r>
            <a:endParaRPr lang="en-US" sz="170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It is now an optional parameter.</a:t>
            </a:r>
            <a:endParaRPr lang="en-US" sz="170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These must go after all required parameters.</a:t>
            </a:r>
            <a:endParaRPr lang="en-US" sz="1700">
              <a:ea typeface="+mn-lt"/>
              <a:cs typeface="+mn-lt"/>
            </a:endParaRPr>
          </a:p>
          <a:p>
            <a:r>
              <a:rPr lang="en-GB" sz="1700" dirty="0">
                <a:ea typeface="+mn-lt"/>
                <a:cs typeface="+mn-lt"/>
              </a:rPr>
              <a:t>Note </a:t>
            </a:r>
            <a:r>
              <a:rPr lang="en-GB" sz="1700" dirty="0" err="1">
                <a:ea typeface="+mn-lt"/>
                <a:cs typeface="+mn-lt"/>
              </a:rPr>
              <a:t>newLine</a:t>
            </a:r>
            <a:r>
              <a:rPr lang="en-GB" sz="1700" dirty="0">
                <a:ea typeface="+mn-lt"/>
                <a:cs typeface="+mn-lt"/>
              </a:rPr>
              <a:t> has no value.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963227-746A-4737-A2D4-1BC7C8BB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121167"/>
            <a:ext cx="3933825" cy="23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F10EC-B5C4-4042-ACB3-8DA0B340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Return Value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EF54-8BD8-4641-8D08-170486C7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536" y="1971250"/>
            <a:ext cx="9145086" cy="363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You might have noticed this keyword we haven't seen before when defining a function:</a:t>
            </a:r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en-GB" sz="2000" dirty="0">
                <a:ea typeface="+mn-lt"/>
                <a:cs typeface="+mn-lt"/>
              </a:rPr>
              <a:t>"Void"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This is for the value type that the function will return.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In this case void stands for nothing. I.e. there is no return value for this function.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In its place we can put any data type or object we want to return.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000CFD5-E4BD-4C34-8CB4-E00AB0B9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654322"/>
            <a:ext cx="4371975" cy="6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733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Functions</vt:lpstr>
      <vt:lpstr>Function's function?</vt:lpstr>
      <vt:lpstr>Defining a function</vt:lpstr>
      <vt:lpstr>Scope</vt:lpstr>
      <vt:lpstr>Scope</vt:lpstr>
      <vt:lpstr>Function Parameters</vt:lpstr>
      <vt:lpstr>Function Parameters</vt:lpstr>
      <vt:lpstr>Optional and Defaults</vt:lpstr>
      <vt:lpstr>Return Value</vt:lpstr>
      <vt:lpstr>Return Value</vt:lpstr>
      <vt:lpstr>Using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Aaron Clifford</cp:lastModifiedBy>
  <cp:revision>304</cp:revision>
  <dcterms:created xsi:type="dcterms:W3CDTF">2021-08-07T05:59:47Z</dcterms:created>
  <dcterms:modified xsi:type="dcterms:W3CDTF">2022-08-11T04:16:27Z</dcterms:modified>
</cp:coreProperties>
</file>