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61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7F327-910C-47A2-8A89-C8BD574BAE72}" v="2702" dt="2021-08-18T04:01:47.079"/>
    <p1510:client id="{A53F174B-0772-DDA8-8B78-F55553379273}" v="24" dt="2023-03-09T11:43:32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98" d="100"/>
          <a:sy n="98" d="100"/>
        </p:scale>
        <p:origin x="10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Clifford" userId="S::aaron.clifford@nmtafe.wa.edu.au::3ddb0382-72f5-4b7c-8389-ae9056012d52" providerId="AD" clId="Web-{A53F174B-0772-DDA8-8B78-F55553379273}"/>
    <pc:docChg chg="modSld">
      <pc:chgData name="Aaron Clifford" userId="S::aaron.clifford@nmtafe.wa.edu.au::3ddb0382-72f5-4b7c-8389-ae9056012d52" providerId="AD" clId="Web-{A53F174B-0772-DDA8-8B78-F55553379273}" dt="2023-03-09T11:43:32.128" v="22" actId="1076"/>
      <pc:docMkLst>
        <pc:docMk/>
      </pc:docMkLst>
      <pc:sldChg chg="addSp delSp modSp">
        <pc:chgData name="Aaron Clifford" userId="S::aaron.clifford@nmtafe.wa.edu.au::3ddb0382-72f5-4b7c-8389-ae9056012d52" providerId="AD" clId="Web-{A53F174B-0772-DDA8-8B78-F55553379273}" dt="2023-03-09T11:43:24.425" v="20" actId="1076"/>
        <pc:sldMkLst>
          <pc:docMk/>
          <pc:sldMk cId="2515592862" sldId="262"/>
        </pc:sldMkLst>
        <pc:spChg chg="add del mod">
          <ac:chgData name="Aaron Clifford" userId="S::aaron.clifford@nmtafe.wa.edu.au::3ddb0382-72f5-4b7c-8389-ae9056012d52" providerId="AD" clId="Web-{A53F174B-0772-DDA8-8B78-F55553379273}" dt="2023-03-09T11:42:26.782" v="4"/>
          <ac:spMkLst>
            <pc:docMk/>
            <pc:sldMk cId="2515592862" sldId="262"/>
            <ac:spMk id="6" creationId="{D4CF23B1-FD16-6DDE-AEE4-BD5AED1C8155}"/>
          </ac:spMkLst>
        </pc:spChg>
        <pc:spChg chg="add del mod">
          <ac:chgData name="Aaron Clifford" userId="S::aaron.clifford@nmtafe.wa.edu.au::3ddb0382-72f5-4b7c-8389-ae9056012d52" providerId="AD" clId="Web-{A53F174B-0772-DDA8-8B78-F55553379273}" dt="2023-03-09T11:42:59.408" v="16"/>
          <ac:spMkLst>
            <pc:docMk/>
            <pc:sldMk cId="2515592862" sldId="262"/>
            <ac:spMk id="8" creationId="{AA93056F-86EF-2E41-BF88-0ED5A12989FD}"/>
          </ac:spMkLst>
        </pc:spChg>
        <pc:picChg chg="add mod">
          <ac:chgData name="Aaron Clifford" userId="S::aaron.clifford@nmtafe.wa.edu.au::3ddb0382-72f5-4b7c-8389-ae9056012d52" providerId="AD" clId="Web-{A53F174B-0772-DDA8-8B78-F55553379273}" dt="2023-03-09T11:43:24.425" v="20" actId="1076"/>
          <ac:picMkLst>
            <pc:docMk/>
            <pc:sldMk cId="2515592862" sldId="262"/>
            <ac:picMk id="3" creationId="{09186076-62E4-0EBE-FF37-E6CD72CB20EE}"/>
          </ac:picMkLst>
        </pc:picChg>
        <pc:picChg chg="add del">
          <ac:chgData name="Aaron Clifford" userId="S::aaron.clifford@nmtafe.wa.edu.au::3ddb0382-72f5-4b7c-8389-ae9056012d52" providerId="AD" clId="Web-{A53F174B-0772-DDA8-8B78-F55553379273}" dt="2023-03-09T11:42:30.501" v="6"/>
          <ac:picMkLst>
            <pc:docMk/>
            <pc:sldMk cId="2515592862" sldId="262"/>
            <ac:picMk id="4" creationId="{0F5B6940-028A-4347-BD7B-86E65AE8829C}"/>
          </ac:picMkLst>
        </pc:picChg>
      </pc:sldChg>
      <pc:sldChg chg="modSp">
        <pc:chgData name="Aaron Clifford" userId="S::aaron.clifford@nmtafe.wa.edu.au::3ddb0382-72f5-4b7c-8389-ae9056012d52" providerId="AD" clId="Web-{A53F174B-0772-DDA8-8B78-F55553379273}" dt="2023-03-09T11:43:32.128" v="22" actId="1076"/>
        <pc:sldMkLst>
          <pc:docMk/>
          <pc:sldMk cId="3115356359" sldId="263"/>
        </pc:sldMkLst>
        <pc:picChg chg="mod">
          <ac:chgData name="Aaron Clifford" userId="S::aaron.clifford@nmtafe.wa.edu.au::3ddb0382-72f5-4b7c-8389-ae9056012d52" providerId="AD" clId="Web-{A53F174B-0772-DDA8-8B78-F55553379273}" dt="2023-03-09T11:43:32.128" v="22" actId="1076"/>
          <ac:picMkLst>
            <pc:docMk/>
            <pc:sldMk cId="3115356359" sldId="263"/>
            <ac:picMk id="4" creationId="{10B30E64-7555-456F-B351-44C497E3697F}"/>
          </ac:picMkLst>
        </pc:picChg>
      </pc:sldChg>
    </pc:docChg>
  </pc:docChgLst>
  <pc:docChgLst>
    <pc:chgData name="Aaron Clifford" userId="S::aaron.clifford@nmtafe.wa.edu.au::3ddb0382-72f5-4b7c-8389-ae9056012d52" providerId="AD" clId="Web-{8EA7F327-910C-47A2-8A89-C8BD574BAE72}"/>
    <pc:docChg chg="addSld delSld modSld">
      <pc:chgData name="Aaron Clifford" userId="S::aaron.clifford@nmtafe.wa.edu.au::3ddb0382-72f5-4b7c-8389-ae9056012d52" providerId="AD" clId="Web-{8EA7F327-910C-47A2-8A89-C8BD574BAE72}" dt="2021-08-18T04:01:47.079" v="1268" actId="1076"/>
      <pc:docMkLst>
        <pc:docMk/>
      </pc:docMkLst>
      <pc:sldChg chg="modSp">
        <pc:chgData name="Aaron Clifford" userId="S::aaron.clifford@nmtafe.wa.edu.au::3ddb0382-72f5-4b7c-8389-ae9056012d52" providerId="AD" clId="Web-{8EA7F327-910C-47A2-8A89-C8BD574BAE72}" dt="2021-08-18T03:09:27.888" v="49" actId="20577"/>
        <pc:sldMkLst>
          <pc:docMk/>
          <pc:sldMk cId="109857222" sldId="256"/>
        </pc:sldMkLst>
        <pc:spChg chg="mod">
          <ac:chgData name="Aaron Clifford" userId="S::aaron.clifford@nmtafe.wa.edu.au::3ddb0382-72f5-4b7c-8389-ae9056012d52" providerId="AD" clId="Web-{8EA7F327-910C-47A2-8A89-C8BD574BAE72}" dt="2021-08-18T03:09:14.763" v="2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aron Clifford" userId="S::aaron.clifford@nmtafe.wa.edu.au::3ddb0382-72f5-4b7c-8389-ae9056012d52" providerId="AD" clId="Web-{8EA7F327-910C-47A2-8A89-C8BD574BAE72}" dt="2021-08-18T03:09:27.888" v="49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mod setBg">
        <pc:chgData name="Aaron Clifford" userId="S::aaron.clifford@nmtafe.wa.edu.au::3ddb0382-72f5-4b7c-8389-ae9056012d52" providerId="AD" clId="Web-{8EA7F327-910C-47A2-8A89-C8BD574BAE72}" dt="2021-08-18T03:17:08.477" v="879"/>
        <pc:sldMkLst>
          <pc:docMk/>
          <pc:sldMk cId="3058213393" sldId="257"/>
        </pc:sldMkLst>
        <pc:spChg chg="mod">
          <ac:chgData name="Aaron Clifford" userId="S::aaron.clifford@nmtafe.wa.edu.au::3ddb0382-72f5-4b7c-8389-ae9056012d52" providerId="AD" clId="Web-{8EA7F327-910C-47A2-8A89-C8BD574BAE72}" dt="2021-08-18T03:17:08.477" v="879"/>
          <ac:spMkLst>
            <pc:docMk/>
            <pc:sldMk cId="3058213393" sldId="257"/>
            <ac:spMk id="2" creationId="{E093B123-72C1-4A20-A185-C46F5BF96991}"/>
          </ac:spMkLst>
        </pc:spChg>
        <pc:spChg chg="mod">
          <ac:chgData name="Aaron Clifford" userId="S::aaron.clifford@nmtafe.wa.edu.au::3ddb0382-72f5-4b7c-8389-ae9056012d52" providerId="AD" clId="Web-{8EA7F327-910C-47A2-8A89-C8BD574BAE72}" dt="2021-08-18T03:17:08.477" v="879"/>
          <ac:spMkLst>
            <pc:docMk/>
            <pc:sldMk cId="3058213393" sldId="257"/>
            <ac:spMk id="3" creationId="{554D3568-7036-410D-A9C3-6DE768CF8B02}"/>
          </ac:spMkLst>
        </pc:spChg>
        <pc:spChg chg="add">
          <ac:chgData name="Aaron Clifford" userId="S::aaron.clifford@nmtafe.wa.edu.au::3ddb0382-72f5-4b7c-8389-ae9056012d52" providerId="AD" clId="Web-{8EA7F327-910C-47A2-8A89-C8BD574BAE72}" dt="2021-08-18T03:17:08.477" v="879"/>
          <ac:spMkLst>
            <pc:docMk/>
            <pc:sldMk cId="3058213393" sldId="257"/>
            <ac:spMk id="9" creationId="{5E39A796-BE83-48B1-B33F-35C4A32AAB57}"/>
          </ac:spMkLst>
        </pc:spChg>
        <pc:spChg chg="add">
          <ac:chgData name="Aaron Clifford" userId="S::aaron.clifford@nmtafe.wa.edu.au::3ddb0382-72f5-4b7c-8389-ae9056012d52" providerId="AD" clId="Web-{8EA7F327-910C-47A2-8A89-C8BD574BAE72}" dt="2021-08-18T03:17:08.477" v="879"/>
          <ac:spMkLst>
            <pc:docMk/>
            <pc:sldMk cId="3058213393" sldId="257"/>
            <ac:spMk id="11" creationId="{72F84B47-E267-4194-8194-831DB7B5547F}"/>
          </ac:spMkLst>
        </pc:spChg>
        <pc:picChg chg="add mod">
          <ac:chgData name="Aaron Clifford" userId="S::aaron.clifford@nmtafe.wa.edu.au::3ddb0382-72f5-4b7c-8389-ae9056012d52" providerId="AD" clId="Web-{8EA7F327-910C-47A2-8A89-C8BD574BAE72}" dt="2021-08-18T03:17:08.477" v="879"/>
          <ac:picMkLst>
            <pc:docMk/>
            <pc:sldMk cId="3058213393" sldId="257"/>
            <ac:picMk id="4" creationId="{AE8AFACE-DE83-462E-A380-39EB6525BDD5}"/>
          </ac:picMkLst>
        </pc:picChg>
      </pc:sldChg>
      <pc:sldChg chg="modSp new">
        <pc:chgData name="Aaron Clifford" userId="S::aaron.clifford@nmtafe.wa.edu.au::3ddb0382-72f5-4b7c-8389-ae9056012d52" providerId="AD" clId="Web-{8EA7F327-910C-47A2-8A89-C8BD574BAE72}" dt="2021-08-18T03:13:43.534" v="535" actId="20577"/>
        <pc:sldMkLst>
          <pc:docMk/>
          <pc:sldMk cId="3215824241" sldId="258"/>
        </pc:sldMkLst>
        <pc:spChg chg="mod">
          <ac:chgData name="Aaron Clifford" userId="S::aaron.clifford@nmtafe.wa.edu.au::3ddb0382-72f5-4b7c-8389-ae9056012d52" providerId="AD" clId="Web-{8EA7F327-910C-47A2-8A89-C8BD574BAE72}" dt="2021-08-18T03:11:41.063" v="279" actId="20577"/>
          <ac:spMkLst>
            <pc:docMk/>
            <pc:sldMk cId="3215824241" sldId="258"/>
            <ac:spMk id="2" creationId="{27628D08-5678-4C01-8B29-E37B79AF24FD}"/>
          </ac:spMkLst>
        </pc:spChg>
        <pc:spChg chg="mod">
          <ac:chgData name="Aaron Clifford" userId="S::aaron.clifford@nmtafe.wa.edu.au::3ddb0382-72f5-4b7c-8389-ae9056012d52" providerId="AD" clId="Web-{8EA7F327-910C-47A2-8A89-C8BD574BAE72}" dt="2021-08-18T03:13:43.534" v="535" actId="20577"/>
          <ac:spMkLst>
            <pc:docMk/>
            <pc:sldMk cId="3215824241" sldId="258"/>
            <ac:spMk id="3" creationId="{7363526E-EC4C-4D86-9A77-F82E1D7B8414}"/>
          </ac:spMkLst>
        </pc:spChg>
      </pc:sldChg>
      <pc:sldChg chg="addSp modSp new mod setBg">
        <pc:chgData name="Aaron Clifford" userId="S::aaron.clifford@nmtafe.wa.edu.au::3ddb0382-72f5-4b7c-8389-ae9056012d52" providerId="AD" clId="Web-{8EA7F327-910C-47A2-8A89-C8BD574BAE72}" dt="2021-08-18T03:16:58.836" v="878"/>
        <pc:sldMkLst>
          <pc:docMk/>
          <pc:sldMk cId="1007086732" sldId="259"/>
        </pc:sldMkLst>
        <pc:spChg chg="mod">
          <ac:chgData name="Aaron Clifford" userId="S::aaron.clifford@nmtafe.wa.edu.au::3ddb0382-72f5-4b7c-8389-ae9056012d52" providerId="AD" clId="Web-{8EA7F327-910C-47A2-8A89-C8BD574BAE72}" dt="2021-08-18T03:16:58.836" v="878"/>
          <ac:spMkLst>
            <pc:docMk/>
            <pc:sldMk cId="1007086732" sldId="259"/>
            <ac:spMk id="2" creationId="{BFBF49A5-6B3D-4C43-B39A-6FF8BEF6EA11}"/>
          </ac:spMkLst>
        </pc:spChg>
        <pc:spChg chg="mod">
          <ac:chgData name="Aaron Clifford" userId="S::aaron.clifford@nmtafe.wa.edu.au::3ddb0382-72f5-4b7c-8389-ae9056012d52" providerId="AD" clId="Web-{8EA7F327-910C-47A2-8A89-C8BD574BAE72}" dt="2021-08-18T03:16:58.836" v="878"/>
          <ac:spMkLst>
            <pc:docMk/>
            <pc:sldMk cId="1007086732" sldId="259"/>
            <ac:spMk id="3" creationId="{0ABA4AC8-5809-43B0-9FD7-DD4188AD7100}"/>
          </ac:spMkLst>
        </pc:spChg>
        <pc:spChg chg="add">
          <ac:chgData name="Aaron Clifford" userId="S::aaron.clifford@nmtafe.wa.edu.au::3ddb0382-72f5-4b7c-8389-ae9056012d52" providerId="AD" clId="Web-{8EA7F327-910C-47A2-8A89-C8BD574BAE72}" dt="2021-08-18T03:16:58.836" v="878"/>
          <ac:spMkLst>
            <pc:docMk/>
            <pc:sldMk cId="1007086732" sldId="259"/>
            <ac:spMk id="9" creationId="{5E39A796-BE83-48B1-B33F-35C4A32AAB57}"/>
          </ac:spMkLst>
        </pc:spChg>
        <pc:spChg chg="add">
          <ac:chgData name="Aaron Clifford" userId="S::aaron.clifford@nmtafe.wa.edu.au::3ddb0382-72f5-4b7c-8389-ae9056012d52" providerId="AD" clId="Web-{8EA7F327-910C-47A2-8A89-C8BD574BAE72}" dt="2021-08-18T03:16:58.836" v="878"/>
          <ac:spMkLst>
            <pc:docMk/>
            <pc:sldMk cId="1007086732" sldId="259"/>
            <ac:spMk id="11" creationId="{72F84B47-E267-4194-8194-831DB7B5547F}"/>
          </ac:spMkLst>
        </pc:spChg>
        <pc:picChg chg="add mod">
          <ac:chgData name="Aaron Clifford" userId="S::aaron.clifford@nmtafe.wa.edu.au::3ddb0382-72f5-4b7c-8389-ae9056012d52" providerId="AD" clId="Web-{8EA7F327-910C-47A2-8A89-C8BD574BAE72}" dt="2021-08-18T03:16:58.836" v="878"/>
          <ac:picMkLst>
            <pc:docMk/>
            <pc:sldMk cId="1007086732" sldId="259"/>
            <ac:picMk id="4" creationId="{241AB91D-81EC-4BCC-B4AB-D89FC391CCC4}"/>
          </ac:picMkLst>
        </pc:picChg>
      </pc:sldChg>
      <pc:sldChg chg="new del">
        <pc:chgData name="Aaron Clifford" userId="S::aaron.clifford@nmtafe.wa.edu.au::3ddb0382-72f5-4b7c-8389-ae9056012d52" providerId="AD" clId="Web-{8EA7F327-910C-47A2-8A89-C8BD574BAE72}" dt="2021-08-18T03:11:38.016" v="273"/>
        <pc:sldMkLst>
          <pc:docMk/>
          <pc:sldMk cId="1943604291" sldId="259"/>
        </pc:sldMkLst>
      </pc:sldChg>
      <pc:sldChg chg="addSp delSp modSp new">
        <pc:chgData name="Aaron Clifford" userId="S::aaron.clifford@nmtafe.wa.edu.au::3ddb0382-72f5-4b7c-8389-ae9056012d52" providerId="AD" clId="Web-{8EA7F327-910C-47A2-8A89-C8BD574BAE72}" dt="2021-08-18T04:01:47.079" v="1268" actId="1076"/>
        <pc:sldMkLst>
          <pc:docMk/>
          <pc:sldMk cId="3804296846" sldId="260"/>
        </pc:sldMkLst>
        <pc:spChg chg="mod">
          <ac:chgData name="Aaron Clifford" userId="S::aaron.clifford@nmtafe.wa.edu.au::3ddb0382-72f5-4b7c-8389-ae9056012d52" providerId="AD" clId="Web-{8EA7F327-910C-47A2-8A89-C8BD574BAE72}" dt="2021-08-18T04:01:35.125" v="1264" actId="20577"/>
          <ac:spMkLst>
            <pc:docMk/>
            <pc:sldMk cId="3804296846" sldId="260"/>
            <ac:spMk id="2" creationId="{6137B6A5-7E17-403A-A270-9B27DF6D6289}"/>
          </ac:spMkLst>
        </pc:spChg>
        <pc:spChg chg="del">
          <ac:chgData name="Aaron Clifford" userId="S::aaron.clifford@nmtafe.wa.edu.au::3ddb0382-72f5-4b7c-8389-ae9056012d52" providerId="AD" clId="Web-{8EA7F327-910C-47A2-8A89-C8BD574BAE72}" dt="2021-08-18T04:01:37.047" v="1265"/>
          <ac:spMkLst>
            <pc:docMk/>
            <pc:sldMk cId="3804296846" sldId="260"/>
            <ac:spMk id="3" creationId="{7BFD18AD-9B4D-437A-9A10-60106E5B412B}"/>
          </ac:spMkLst>
        </pc:spChg>
        <pc:picChg chg="add mod ord">
          <ac:chgData name="Aaron Clifford" userId="S::aaron.clifford@nmtafe.wa.edu.au::3ddb0382-72f5-4b7c-8389-ae9056012d52" providerId="AD" clId="Web-{8EA7F327-910C-47A2-8A89-C8BD574BAE72}" dt="2021-08-18T04:01:47.079" v="1268" actId="1076"/>
          <ac:picMkLst>
            <pc:docMk/>
            <pc:sldMk cId="3804296846" sldId="260"/>
            <ac:picMk id="4" creationId="{62B81CC1-74E5-41C4-A571-52617DCA9C73}"/>
          </ac:picMkLst>
        </pc:picChg>
      </pc:sldChg>
      <pc:sldChg chg="modSp new">
        <pc:chgData name="Aaron Clifford" userId="S::aaron.clifford@nmtafe.wa.edu.au::3ddb0382-72f5-4b7c-8389-ae9056012d52" providerId="AD" clId="Web-{8EA7F327-910C-47A2-8A89-C8BD574BAE72}" dt="2021-08-18T03:48:05.987" v="1229" actId="20577"/>
        <pc:sldMkLst>
          <pc:docMk/>
          <pc:sldMk cId="2455397463" sldId="261"/>
        </pc:sldMkLst>
        <pc:spChg chg="mod">
          <ac:chgData name="Aaron Clifford" userId="S::aaron.clifford@nmtafe.wa.edu.au::3ddb0382-72f5-4b7c-8389-ae9056012d52" providerId="AD" clId="Web-{8EA7F327-910C-47A2-8A89-C8BD574BAE72}" dt="2021-08-18T03:39:56.291" v="893" actId="20577"/>
          <ac:spMkLst>
            <pc:docMk/>
            <pc:sldMk cId="2455397463" sldId="261"/>
            <ac:spMk id="2" creationId="{4D43BDD8-D0BC-42E5-8DFB-B370C9420A02}"/>
          </ac:spMkLst>
        </pc:spChg>
        <pc:spChg chg="mod">
          <ac:chgData name="Aaron Clifford" userId="S::aaron.clifford@nmtafe.wa.edu.au::3ddb0382-72f5-4b7c-8389-ae9056012d52" providerId="AD" clId="Web-{8EA7F327-910C-47A2-8A89-C8BD574BAE72}" dt="2021-08-18T03:48:05.987" v="1229" actId="20577"/>
          <ac:spMkLst>
            <pc:docMk/>
            <pc:sldMk cId="2455397463" sldId="261"/>
            <ac:spMk id="3" creationId="{031DFA11-235F-4CB3-88F9-A642547755B4}"/>
          </ac:spMkLst>
        </pc:spChg>
      </pc:sldChg>
      <pc:sldChg chg="addSp delSp modSp new">
        <pc:chgData name="Aaron Clifford" userId="S::aaron.clifford@nmtafe.wa.edu.au::3ddb0382-72f5-4b7c-8389-ae9056012d52" providerId="AD" clId="Web-{8EA7F327-910C-47A2-8A89-C8BD574BAE72}" dt="2021-08-18T03:59:45.749" v="1242" actId="1076"/>
        <pc:sldMkLst>
          <pc:docMk/>
          <pc:sldMk cId="2515592862" sldId="262"/>
        </pc:sldMkLst>
        <pc:spChg chg="mod">
          <ac:chgData name="Aaron Clifford" userId="S::aaron.clifford@nmtafe.wa.edu.au::3ddb0382-72f5-4b7c-8389-ae9056012d52" providerId="AD" clId="Web-{8EA7F327-910C-47A2-8A89-C8BD574BAE72}" dt="2021-08-18T03:59:31.702" v="1238" actId="20577"/>
          <ac:spMkLst>
            <pc:docMk/>
            <pc:sldMk cId="2515592862" sldId="262"/>
            <ac:spMk id="2" creationId="{43781B53-1A6A-4CD0-A00E-46910A8FEBC9}"/>
          </ac:spMkLst>
        </pc:spChg>
        <pc:spChg chg="del">
          <ac:chgData name="Aaron Clifford" userId="S::aaron.clifford@nmtafe.wa.edu.au::3ddb0382-72f5-4b7c-8389-ae9056012d52" providerId="AD" clId="Web-{8EA7F327-910C-47A2-8A89-C8BD574BAE72}" dt="2021-08-18T03:59:33.827" v="1239"/>
          <ac:spMkLst>
            <pc:docMk/>
            <pc:sldMk cId="2515592862" sldId="262"/>
            <ac:spMk id="3" creationId="{BF349784-6411-47C7-BEFD-192552B08D8C}"/>
          </ac:spMkLst>
        </pc:spChg>
        <pc:picChg chg="add mod ord">
          <ac:chgData name="Aaron Clifford" userId="S::aaron.clifford@nmtafe.wa.edu.au::3ddb0382-72f5-4b7c-8389-ae9056012d52" providerId="AD" clId="Web-{8EA7F327-910C-47A2-8A89-C8BD574BAE72}" dt="2021-08-18T03:59:45.749" v="1242" actId="1076"/>
          <ac:picMkLst>
            <pc:docMk/>
            <pc:sldMk cId="2515592862" sldId="262"/>
            <ac:picMk id="4" creationId="{0F5B6940-028A-4347-BD7B-86E65AE8829C}"/>
          </ac:picMkLst>
        </pc:picChg>
      </pc:sldChg>
      <pc:sldChg chg="addSp delSp modSp new">
        <pc:chgData name="Aaron Clifford" userId="S::aaron.clifford@nmtafe.wa.edu.au::3ddb0382-72f5-4b7c-8389-ae9056012d52" providerId="AD" clId="Web-{8EA7F327-910C-47A2-8A89-C8BD574BAE72}" dt="2021-08-18T04:00:18.577" v="1254" actId="1076"/>
        <pc:sldMkLst>
          <pc:docMk/>
          <pc:sldMk cId="3115356359" sldId="263"/>
        </pc:sldMkLst>
        <pc:spChg chg="mod">
          <ac:chgData name="Aaron Clifford" userId="S::aaron.clifford@nmtafe.wa.edu.au::3ddb0382-72f5-4b7c-8389-ae9056012d52" providerId="AD" clId="Web-{8EA7F327-910C-47A2-8A89-C8BD574BAE72}" dt="2021-08-18T04:00:06.343" v="1250" actId="20577"/>
          <ac:spMkLst>
            <pc:docMk/>
            <pc:sldMk cId="3115356359" sldId="263"/>
            <ac:spMk id="2" creationId="{94B8161D-2118-467B-BF89-602E62D6C407}"/>
          </ac:spMkLst>
        </pc:spChg>
        <pc:spChg chg="del">
          <ac:chgData name="Aaron Clifford" userId="S::aaron.clifford@nmtafe.wa.edu.au::3ddb0382-72f5-4b7c-8389-ae9056012d52" providerId="AD" clId="Web-{8EA7F327-910C-47A2-8A89-C8BD574BAE72}" dt="2021-08-18T04:00:08.327" v="1251"/>
          <ac:spMkLst>
            <pc:docMk/>
            <pc:sldMk cId="3115356359" sldId="263"/>
            <ac:spMk id="3" creationId="{4257BF5C-D3B9-4B6F-873E-9F2A4B9AF8E7}"/>
          </ac:spMkLst>
        </pc:spChg>
        <pc:picChg chg="add mod ord">
          <ac:chgData name="Aaron Clifford" userId="S::aaron.clifford@nmtafe.wa.edu.au::3ddb0382-72f5-4b7c-8389-ae9056012d52" providerId="AD" clId="Web-{8EA7F327-910C-47A2-8A89-C8BD574BAE72}" dt="2021-08-18T04:00:18.577" v="1254" actId="1076"/>
          <ac:picMkLst>
            <pc:docMk/>
            <pc:sldMk cId="3115356359" sldId="263"/>
            <ac:picMk id="4" creationId="{10B30E64-7555-456F-B351-44C497E3697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pPr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pPr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pPr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pPr/>
              <a:t>09/03/2023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pPr/>
              <a:t>09/03/2023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846CE7D5-CF57-46EF-B807-FDD0502418D4}" type="datetimeFigureOut">
              <a:rPr lang="en-GB" smtClean="0"/>
              <a:pPr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330EA680-D336-4FF7-8B7A-9848BB0A1C3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Sort and Search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Sorting and Searching arrays to find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3B123-72C1-4A20-A185-C46F5BF9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Linear 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D3568-7036-410D-A9C3-6DE768CF8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2000">
                <a:cs typeface="Calibri"/>
              </a:rPr>
              <a:t>Previously we've looked at printing all values in a particular array.</a:t>
            </a:r>
          </a:p>
          <a:p>
            <a:r>
              <a:rPr lang="en-GB" sz="2000">
                <a:cs typeface="Calibri"/>
              </a:rPr>
              <a:t>If we wanted to find a value. We can use a linear search which is the easiest search you can perform.</a:t>
            </a:r>
          </a:p>
          <a:p>
            <a:r>
              <a:rPr lang="en-GB" sz="2000">
                <a:cs typeface="Calibri"/>
              </a:rPr>
              <a:t>It involves looking through an array in each index/element and checking if the element was found.</a:t>
            </a:r>
          </a:p>
          <a:p>
            <a:r>
              <a:rPr lang="en-GB" sz="2000">
                <a:cs typeface="Calibri"/>
              </a:rPr>
              <a:t>This is called a Linear search.</a:t>
            </a:r>
          </a:p>
          <a:p>
            <a:endParaRPr lang="en-GB" sz="2000"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green&#10;&#10;Description automatically generated">
            <a:extLst>
              <a:ext uri="{FF2B5EF4-FFF2-40B4-BE49-F238E27FC236}">
                <a16:creationId xmlns:a16="http://schemas.microsoft.com/office/drawing/2014/main" id="{AE8AFACE-DE83-462E-A380-39EB6525B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2328849"/>
            <a:ext cx="6019331" cy="21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058213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1B53-1A6A-4CD0-A00E-46910A8FE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Linear Search</a:t>
            </a:r>
            <a:endParaRPr lang="en-GB"/>
          </a:p>
        </p:txBody>
      </p:sp>
      <p:pic>
        <p:nvPicPr>
          <p:cNvPr id="3" name="Picture 4" descr="Text&#10;&#10;Description automatically generated">
            <a:extLst>
              <a:ext uri="{FF2B5EF4-FFF2-40B4-BE49-F238E27FC236}">
                <a16:creationId xmlns:a16="http://schemas.microsoft.com/office/drawing/2014/main" id="{09186076-62E4-0EBE-FF37-E6CD72CB2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9132" y="1279338"/>
            <a:ext cx="7283003" cy="457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9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8D08-5678-4C01-8B29-E37B79AF2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Sorting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3526E-EC4C-4D86-9A77-F82E1D7B8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In a linear search, it doesn’t matter how the data is ordered in the array. We can still find the data eventually. </a:t>
            </a:r>
            <a:endParaRPr lang="en-US"/>
          </a:p>
          <a:p>
            <a:r>
              <a:rPr lang="en-GB" dirty="0">
                <a:cs typeface="Calibri"/>
              </a:rPr>
              <a:t>However, generally sorting an array is helpful before searching.</a:t>
            </a:r>
          </a:p>
          <a:p>
            <a:r>
              <a:rPr lang="en-GB" dirty="0">
                <a:cs typeface="Calibri"/>
              </a:rPr>
              <a:t>Other algorithms require that the array be sorted before they can be searched using that algorithm.</a:t>
            </a:r>
          </a:p>
          <a:p>
            <a:r>
              <a:rPr lang="en-GB" dirty="0">
                <a:cs typeface="Calibri"/>
              </a:rPr>
              <a:t>There is an array method to sort an array:</a:t>
            </a:r>
          </a:p>
          <a:p>
            <a:pPr marL="0" indent="0">
              <a:buNone/>
            </a:pPr>
            <a:endParaRPr lang="en-GB" dirty="0">
              <a:cs typeface="Calibri"/>
            </a:endParaRPr>
          </a:p>
          <a:p>
            <a:pPr marL="0" indent="0" algn="ctr">
              <a:buNone/>
            </a:pPr>
            <a:r>
              <a:rPr lang="en-GB" dirty="0" err="1">
                <a:cs typeface="Calibri"/>
              </a:rPr>
              <a:t>Array.Sort</a:t>
            </a:r>
            <a:r>
              <a:rPr lang="en-GB" dirty="0">
                <a:cs typeface="Calibri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582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BDD8-D0BC-42E5-8DFB-B370C942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Bubble Sort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FA11-235F-4CB3-88F9-A6425477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cs typeface="Calibri"/>
              </a:rPr>
              <a:t>A quick an easy way to sort an array is using a Bubble sort.</a:t>
            </a:r>
          </a:p>
          <a:p>
            <a:r>
              <a:rPr lang="en-GB">
                <a:cs typeface="Calibri"/>
              </a:rPr>
              <a:t>This sort works by swapping the values in the array from left to right if the value on the left is higher than the one on the right.</a:t>
            </a:r>
          </a:p>
          <a:p>
            <a:r>
              <a:rPr lang="en-GB">
                <a:cs typeface="Calibri"/>
              </a:rPr>
              <a:t>This bubbling "up" from left to right gives the sort algorithm its name.</a:t>
            </a:r>
          </a:p>
          <a:p>
            <a:r>
              <a:rPr lang="en-GB">
                <a:cs typeface="Calibri"/>
              </a:rPr>
              <a:t>The algorithm repeats this process for each element in the list until all elements are in the correct order.</a:t>
            </a:r>
            <a:endParaRPr lang="en-GB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5397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8161D-2118-467B-BF89-602E62D6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Bubble Sort</a:t>
            </a:r>
            <a:endParaRPr lang="en-GB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10B30E64-7555-456F-B351-44C497E369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0828" y="1336507"/>
            <a:ext cx="5188905" cy="4735890"/>
          </a:xfrm>
        </p:spPr>
      </p:pic>
    </p:spTree>
    <p:extLst>
      <p:ext uri="{BB962C8B-B14F-4D97-AF65-F5344CB8AC3E}">
        <p14:creationId xmlns:p14="http://schemas.microsoft.com/office/powerpoint/2010/main" val="3115356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F49A5-6B3D-4C43-B39A-6FF8BEF6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GB" dirty="0">
                <a:cs typeface="Calibri Light"/>
              </a:rPr>
              <a:t>Binary Search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A4AC8-5809-43B0-9FD7-DD4188AD71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1600">
                <a:cs typeface="Calibri"/>
              </a:rPr>
              <a:t>A binary search only works on a sorted array.</a:t>
            </a:r>
          </a:p>
          <a:p>
            <a:r>
              <a:rPr lang="en-GB" sz="1600">
                <a:cs typeface="Calibri"/>
              </a:rPr>
              <a:t>A binary search works by identifying if the value is less or greater than the middle value of the array.</a:t>
            </a:r>
          </a:p>
          <a:p>
            <a:r>
              <a:rPr lang="en-GB" sz="1600">
                <a:cs typeface="Calibri"/>
              </a:rPr>
              <a:t>If it is greater than the middle value, the lower portion of the array is removed from the search criteria.</a:t>
            </a:r>
          </a:p>
          <a:p>
            <a:r>
              <a:rPr lang="en-GB" sz="1600">
                <a:cs typeface="Calibri"/>
              </a:rPr>
              <a:t>If it is lower, the upper portion of the array is discarded.</a:t>
            </a:r>
          </a:p>
          <a:p>
            <a:r>
              <a:rPr lang="en-GB" sz="1600">
                <a:cs typeface="Calibri"/>
              </a:rPr>
              <a:t>Then the same process is repeated until the value is found.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A picture containing text, green&#10;&#10;Description automatically generated">
            <a:extLst>
              <a:ext uri="{FF2B5EF4-FFF2-40B4-BE49-F238E27FC236}">
                <a16:creationId xmlns:a16="http://schemas.microsoft.com/office/drawing/2014/main" id="{241AB91D-81EC-4BCC-B4AB-D89FC391C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62" y="1749489"/>
            <a:ext cx="6019331" cy="3355776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0708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B6A5-7E17-403A-A270-9B27DF6D6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cs typeface="Calibri Light"/>
              </a:rPr>
              <a:t>Binary Search</a:t>
            </a:r>
            <a:endParaRPr lang="en-GB"/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62B81CC1-74E5-41C4-A571-52617DCA9C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9837" y="1717965"/>
            <a:ext cx="7172325" cy="3590925"/>
          </a:xfrm>
        </p:spPr>
      </p:pic>
    </p:spTree>
    <p:extLst>
      <p:ext uri="{BB962C8B-B14F-4D97-AF65-F5344CB8AC3E}">
        <p14:creationId xmlns:p14="http://schemas.microsoft.com/office/powerpoint/2010/main" val="380429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315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Sort and Search</vt:lpstr>
      <vt:lpstr>Linear Search</vt:lpstr>
      <vt:lpstr>Linear Search</vt:lpstr>
      <vt:lpstr>Sorting </vt:lpstr>
      <vt:lpstr>Bubble Sort</vt:lpstr>
      <vt:lpstr>Bubble Sort</vt:lpstr>
      <vt:lpstr>Binary Search</vt:lpstr>
      <vt:lpstr>Binary Search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Clifford</dc:creator>
  <cp:lastModifiedBy>Aaron Clifford</cp:lastModifiedBy>
  <cp:revision>109</cp:revision>
  <dcterms:created xsi:type="dcterms:W3CDTF">2021-08-18T03:09:06Z</dcterms:created>
  <dcterms:modified xsi:type="dcterms:W3CDTF">2023-03-09T11:43:32Z</dcterms:modified>
</cp:coreProperties>
</file>