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handoutMasterIdLst>
    <p:handoutMasterId r:id="rId49"/>
  </p:handoutMasterIdLst>
  <p:sldIdLst>
    <p:sldId id="257" r:id="rId5"/>
    <p:sldId id="262" r:id="rId6"/>
    <p:sldId id="263" r:id="rId7"/>
    <p:sldId id="264" r:id="rId8"/>
    <p:sldId id="280" r:id="rId9"/>
    <p:sldId id="281" r:id="rId10"/>
    <p:sldId id="282" r:id="rId11"/>
    <p:sldId id="283" r:id="rId12"/>
    <p:sldId id="284" r:id="rId13"/>
    <p:sldId id="285" r:id="rId14"/>
    <p:sldId id="287" r:id="rId15"/>
    <p:sldId id="286" r:id="rId16"/>
    <p:sldId id="298" r:id="rId17"/>
    <p:sldId id="293" r:id="rId18"/>
    <p:sldId id="294" r:id="rId19"/>
    <p:sldId id="295" r:id="rId20"/>
    <p:sldId id="288" r:id="rId21"/>
    <p:sldId id="301" r:id="rId22"/>
    <p:sldId id="307" r:id="rId23"/>
    <p:sldId id="306" r:id="rId24"/>
    <p:sldId id="296" r:id="rId25"/>
    <p:sldId id="300" r:id="rId26"/>
    <p:sldId id="299" r:id="rId27"/>
    <p:sldId id="302" r:id="rId28"/>
    <p:sldId id="304" r:id="rId29"/>
    <p:sldId id="303" r:id="rId30"/>
    <p:sldId id="305" r:id="rId31"/>
    <p:sldId id="318" r:id="rId32"/>
    <p:sldId id="317" r:id="rId33"/>
    <p:sldId id="297" r:id="rId34"/>
    <p:sldId id="289" r:id="rId35"/>
    <p:sldId id="290" r:id="rId36"/>
    <p:sldId id="292" r:id="rId37"/>
    <p:sldId id="291" r:id="rId38"/>
    <p:sldId id="319" r:id="rId39"/>
    <p:sldId id="310" r:id="rId40"/>
    <p:sldId id="315" r:id="rId41"/>
    <p:sldId id="309" r:id="rId42"/>
    <p:sldId id="314" r:id="rId43"/>
    <p:sldId id="308" r:id="rId44"/>
    <p:sldId id="316" r:id="rId45"/>
    <p:sldId id="279" r:id="rId46"/>
    <p:sldId id="320" r:id="rId47"/>
  </p:sldIdLst>
  <p:sldSz cx="12192000" cy="6858000"/>
  <p:notesSz cx="7104063" cy="10234613"/>
  <p:custDataLst>
    <p:tags r:id="rId5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E631FFDE-1010-498F-9120-6F57EFC23AC7}">
          <p14:sldIdLst>
            <p14:sldId id="257"/>
            <p14:sldId id="262"/>
          </p14:sldIdLst>
        </p14:section>
        <p14:section name="Content" id="{A4C4AF5C-441C-4785-B207-3A67FABB8DD3}">
          <p14:sldIdLst>
            <p14:sldId id="263"/>
            <p14:sldId id="264"/>
            <p14:sldId id="280"/>
            <p14:sldId id="281"/>
            <p14:sldId id="282"/>
            <p14:sldId id="283"/>
            <p14:sldId id="284"/>
            <p14:sldId id="285"/>
            <p14:sldId id="287"/>
            <p14:sldId id="286"/>
            <p14:sldId id="298"/>
            <p14:sldId id="293"/>
            <p14:sldId id="294"/>
            <p14:sldId id="295"/>
            <p14:sldId id="288"/>
            <p14:sldId id="301"/>
            <p14:sldId id="307"/>
            <p14:sldId id="306"/>
            <p14:sldId id="296"/>
            <p14:sldId id="300"/>
            <p14:sldId id="299"/>
            <p14:sldId id="302"/>
            <p14:sldId id="304"/>
            <p14:sldId id="303"/>
            <p14:sldId id="305"/>
            <p14:sldId id="318"/>
            <p14:sldId id="317"/>
            <p14:sldId id="297"/>
            <p14:sldId id="289"/>
            <p14:sldId id="290"/>
            <p14:sldId id="292"/>
            <p14:sldId id="291"/>
            <p14:sldId id="319"/>
            <p14:sldId id="310"/>
            <p14:sldId id="315"/>
            <p14:sldId id="309"/>
            <p14:sldId id="314"/>
            <p14:sldId id="308"/>
            <p14:sldId id="316"/>
            <p14:sldId id="279"/>
            <p14:sldId id="32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1C24"/>
    <a:srgbClr val="CC0000"/>
    <a:srgbClr val="D9272E"/>
    <a:srgbClr val="D8262E"/>
    <a:srgbClr val="000000"/>
    <a:srgbClr val="9BBB59"/>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85" autoAdjust="0"/>
    <p:restoredTop sz="74248" autoAdjust="0"/>
  </p:normalViewPr>
  <p:slideViewPr>
    <p:cSldViewPr snapToGrid="0" snapToObjects="1">
      <p:cViewPr varScale="1">
        <p:scale>
          <a:sx n="84" d="100"/>
          <a:sy n="84" d="100"/>
        </p:scale>
        <p:origin x="2082" y="84"/>
      </p:cViewPr>
      <p:guideLst>
        <p:guide orient="horz" pos="2160"/>
        <p:guide pos="3840"/>
      </p:guideLst>
    </p:cSldViewPr>
  </p:slideViewPr>
  <p:notesTextViewPr>
    <p:cViewPr>
      <p:scale>
        <a:sx n="3" d="2"/>
        <a:sy n="3" d="2"/>
      </p:scale>
      <p:origin x="0" y="0"/>
    </p:cViewPr>
  </p:notesTextViewPr>
  <p:notesViewPr>
    <p:cSldViewPr snapToGrid="0" snapToObjects="1">
      <p:cViewPr varScale="1">
        <p:scale>
          <a:sx n="56" d="100"/>
          <a:sy n="56" d="100"/>
        </p:scale>
        <p:origin x="3307" y="5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ags" Target="tags/tag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C724875-4372-C993-2373-2508FF82ED41}"/>
              </a:ext>
            </a:extLst>
          </p:cNvPr>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7851E844-4397-9289-9645-CC673F02E86C}"/>
              </a:ext>
            </a:extLst>
          </p:cNvPr>
          <p:cNvSpPr>
            <a:spLocks noGrp="1"/>
          </p:cNvSpPr>
          <p:nvPr>
            <p:ph type="dt" sz="quarter" idx="1"/>
          </p:nvPr>
        </p:nvSpPr>
        <p:spPr>
          <a:xfrm>
            <a:off x="4024313" y="0"/>
            <a:ext cx="3078162" cy="512763"/>
          </a:xfrm>
          <a:prstGeom prst="rect">
            <a:avLst/>
          </a:prstGeom>
        </p:spPr>
        <p:txBody>
          <a:bodyPr vert="horz" lIns="91440" tIns="45720" rIns="91440" bIns="45720" rtlCol="0"/>
          <a:lstStyle>
            <a:lvl1pPr algn="r">
              <a:defRPr sz="1200"/>
            </a:lvl1pPr>
          </a:lstStyle>
          <a:p>
            <a:fld id="{32B99DE8-9848-4885-B9E5-8302DAA15815}" type="datetimeFigureOut">
              <a:rPr lang="en-AU" smtClean="0"/>
              <a:t>20/04/2023</a:t>
            </a:fld>
            <a:endParaRPr lang="en-AU"/>
          </a:p>
        </p:txBody>
      </p:sp>
      <p:sp>
        <p:nvSpPr>
          <p:cNvPr id="4" name="Footer Placeholder 3">
            <a:extLst>
              <a:ext uri="{FF2B5EF4-FFF2-40B4-BE49-F238E27FC236}">
                <a16:creationId xmlns:a16="http://schemas.microsoft.com/office/drawing/2014/main" id="{56582B3A-53F2-1DC9-13AE-4A08357A8B0B}"/>
              </a:ext>
            </a:extLst>
          </p:cNvPr>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C4B2A183-A0C4-CD33-646E-5FABAAC4E5D1}"/>
              </a:ext>
            </a:extLst>
          </p:cNvPr>
          <p:cNvSpPr>
            <a:spLocks noGrp="1"/>
          </p:cNvSpPr>
          <p:nvPr>
            <p:ph type="sldNum" sz="quarter" idx="3"/>
          </p:nvPr>
        </p:nvSpPr>
        <p:spPr>
          <a:xfrm>
            <a:off x="4024313" y="9721850"/>
            <a:ext cx="3078162" cy="512763"/>
          </a:xfrm>
          <a:prstGeom prst="rect">
            <a:avLst/>
          </a:prstGeom>
        </p:spPr>
        <p:txBody>
          <a:bodyPr vert="horz" lIns="91440" tIns="45720" rIns="91440" bIns="45720" rtlCol="0" anchor="b"/>
          <a:lstStyle>
            <a:lvl1pPr algn="r">
              <a:defRPr sz="1200"/>
            </a:lvl1pPr>
          </a:lstStyle>
          <a:p>
            <a:fld id="{3BB15F0F-0AB5-418E-A003-F959E42CC8C9}" type="slidenum">
              <a:rPr lang="en-AU" smtClean="0"/>
              <a:t>‹#›</a:t>
            </a:fld>
            <a:endParaRPr lang="en-AU"/>
          </a:p>
        </p:txBody>
      </p:sp>
    </p:spTree>
    <p:extLst>
      <p:ext uri="{BB962C8B-B14F-4D97-AF65-F5344CB8AC3E}">
        <p14:creationId xmlns:p14="http://schemas.microsoft.com/office/powerpoint/2010/main" val="164536764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4:47:27.52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4:48:25.28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4:48:50.163"/>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4:49:36.546"/>
    </inkml:context>
    <inkml:brush xml:id="br0">
      <inkml:brushProperty name="width" value="0.05" units="cm"/>
      <inkml:brushProperty name="height" value="0.05" units="cm"/>
      <inkml:brushProperty name="color" value="#E71224"/>
    </inkml:brush>
  </inkml:definitions>
  <inkml:trace contextRef="#ctx0" brushRef="#br0">575 141 24575,'2'100'0,"-5"113"0,0-188 0,-10 35 0,7-38 0,2 1 0,-3 24 0,5 12 0,3-36 0,-2-1 0,-1 0 0,-1 0 0,-5 24 0,0-12 0,1 1 0,2 0 0,1 0 0,2 0 0,2 1 0,4 44 0,-3-76 0,-1-1 0,1 1 0,0-1 0,0 0 0,0 0 0,0 1 0,0-1 0,1 0 0,-1 0 0,1 0 0,0 0 0,0 0 0,0-1 0,0 1 0,1-1 0,-1 1 0,1-1 0,-1 0 0,1 0 0,0 0 0,0 0 0,0 0 0,0-1 0,0 1 0,0-1 0,0 0 0,1 0 0,6 1 0,7 1 0,0-1 0,1-1 0,-1-1 0,28-3 0,-20 2 0,812-6 0,-486 9 0,1842-2 0,-2187 1 0,1-1 0,-1-1 0,1 1 0,-1-1 0,0 0 0,0-1 0,0 1 0,12-6 0,-16 6 0,1-1 0,0 0 0,-1 0 0,1 0 0,-1 0 0,0 0 0,0-1 0,0 1 0,0-1 0,0 1 0,-1-1 0,1 0 0,-1 1 0,1-1 0,-1 0 0,0 0 0,0 0 0,0 0 0,-1 0 0,1-4 0,3-29 0,-2 0 0,-1 0 0,-6-46 0,0-9 0,5-570 0,0 654 0,0 1 0,0 0 0,-1-1 0,1 1 0,-2 0 0,1 0 0,-1-1 0,-4-10 0,4 14 0,0 0 0,1 1 0,-1-1 0,0 1 0,-1 0 0,1-1 0,0 1 0,-1 0 0,1 0 0,-1 0 0,0 1 0,1-1 0,-1 1 0,0-1 0,0 1 0,0 0 0,0 0 0,0 0 0,-7 0 0,-25-3 0,0 2 0,0 1 0,-51 6 0,-4-1 0,-706-2 0,410-3 0,334-2 0,1-2 0,-97-23 0,95 16 0,0 2 0,-81-4 0,-484 14 0,264 2 0,-760-2 0,1104 0-273,0 1 0,-1 0 0,1 0 0,-11 3 0,-1 3-6553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4:49:40.443"/>
    </inkml:context>
    <inkml:brush xml:id="br0">
      <inkml:brushProperty name="width" value="0.05" units="cm"/>
      <inkml:brushProperty name="height" value="0.05" units="cm"/>
      <inkml:brushProperty name="color" value="#E71224"/>
    </inkml:brush>
  </inkml:definitions>
  <inkml:trace contextRef="#ctx0" brushRef="#br0">1 1 24575,'0'6'0,"0"8"0,0 7 0,0 7 0,0 3 0,0 3 0,0 2 0,0 1 0,0-1 0,0 0 0,0 0 0,0-1 0,0-6-8191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4:50:01.235"/>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77EA1514-F326-1840-B15D-D4720038598B}" type="datetimeFigureOut">
              <a:rPr lang="en-US" smtClean="0"/>
              <a:t>4/20/2023</a:t>
            </a:fld>
            <a:endParaRPr lang="en-US" dirty="0"/>
          </a:p>
        </p:txBody>
      </p:sp>
      <p:sp>
        <p:nvSpPr>
          <p:cNvPr id="4" name="Slide Image Placeholder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BA3E024E-F835-6D45-89C3-0E2F93EE799A}" type="slidenum">
              <a:rPr lang="en-US" smtClean="0"/>
              <a:t>‹#›</a:t>
            </a:fld>
            <a:endParaRPr lang="en-US" dirty="0"/>
          </a:p>
        </p:txBody>
      </p:sp>
    </p:spTree>
    <p:extLst>
      <p:ext uri="{BB962C8B-B14F-4D97-AF65-F5344CB8AC3E}">
        <p14:creationId xmlns:p14="http://schemas.microsoft.com/office/powerpoint/2010/main" val="3703577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a:t>
            </a:fld>
            <a:endParaRPr lang="en-US" dirty="0"/>
          </a:p>
        </p:txBody>
      </p:sp>
    </p:spTree>
    <p:extLst>
      <p:ext uri="{BB962C8B-B14F-4D97-AF65-F5344CB8AC3E}">
        <p14:creationId xmlns:p14="http://schemas.microsoft.com/office/powerpoint/2010/main" val="1979721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3E024E-F835-6D45-89C3-0E2F93EE799A}" type="slidenum">
              <a:rPr lang="en-US" smtClean="0"/>
              <a:t>10</a:t>
            </a:fld>
            <a:endParaRPr lang="en-US" dirty="0"/>
          </a:p>
        </p:txBody>
      </p:sp>
    </p:spTree>
    <p:extLst>
      <p:ext uri="{BB962C8B-B14F-4D97-AF65-F5344CB8AC3E}">
        <p14:creationId xmlns:p14="http://schemas.microsoft.com/office/powerpoint/2010/main" val="84747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11</a:t>
            </a:fld>
            <a:endParaRPr lang="en-US" dirty="0"/>
          </a:p>
        </p:txBody>
      </p:sp>
    </p:spTree>
    <p:extLst>
      <p:ext uri="{BB962C8B-B14F-4D97-AF65-F5344CB8AC3E}">
        <p14:creationId xmlns:p14="http://schemas.microsoft.com/office/powerpoint/2010/main" val="2328345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3E024E-F835-6D45-89C3-0E2F93EE799A}" type="slidenum">
              <a:rPr lang="en-US" smtClean="0"/>
              <a:t>12</a:t>
            </a:fld>
            <a:endParaRPr lang="en-US" dirty="0"/>
          </a:p>
        </p:txBody>
      </p:sp>
    </p:spTree>
    <p:extLst>
      <p:ext uri="{BB962C8B-B14F-4D97-AF65-F5344CB8AC3E}">
        <p14:creationId xmlns:p14="http://schemas.microsoft.com/office/powerpoint/2010/main" val="711039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3E024E-F835-6D45-89C3-0E2F93EE799A}" type="slidenum">
              <a:rPr lang="en-US" smtClean="0"/>
              <a:t>14</a:t>
            </a:fld>
            <a:endParaRPr lang="en-US" dirty="0"/>
          </a:p>
        </p:txBody>
      </p:sp>
    </p:spTree>
    <p:extLst>
      <p:ext uri="{BB962C8B-B14F-4D97-AF65-F5344CB8AC3E}">
        <p14:creationId xmlns:p14="http://schemas.microsoft.com/office/powerpoint/2010/main" val="1931338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3E024E-F835-6D45-89C3-0E2F93EE799A}" type="slidenum">
              <a:rPr lang="en-US" smtClean="0"/>
              <a:t>15</a:t>
            </a:fld>
            <a:endParaRPr lang="en-US" dirty="0"/>
          </a:p>
        </p:txBody>
      </p:sp>
    </p:spTree>
    <p:extLst>
      <p:ext uri="{BB962C8B-B14F-4D97-AF65-F5344CB8AC3E}">
        <p14:creationId xmlns:p14="http://schemas.microsoft.com/office/powerpoint/2010/main" val="4159319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3E024E-F835-6D45-89C3-0E2F93EE799A}" type="slidenum">
              <a:rPr lang="en-US" smtClean="0"/>
              <a:t>16</a:t>
            </a:fld>
            <a:endParaRPr lang="en-US" dirty="0"/>
          </a:p>
        </p:txBody>
      </p:sp>
    </p:spTree>
    <p:extLst>
      <p:ext uri="{BB962C8B-B14F-4D97-AF65-F5344CB8AC3E}">
        <p14:creationId xmlns:p14="http://schemas.microsoft.com/office/powerpoint/2010/main" val="3422023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3E024E-F835-6D45-89C3-0E2F93EE799A}" type="slidenum">
              <a:rPr lang="en-US" smtClean="0"/>
              <a:t>17</a:t>
            </a:fld>
            <a:endParaRPr lang="en-US" dirty="0"/>
          </a:p>
        </p:txBody>
      </p:sp>
    </p:spTree>
    <p:extLst>
      <p:ext uri="{BB962C8B-B14F-4D97-AF65-F5344CB8AC3E}">
        <p14:creationId xmlns:p14="http://schemas.microsoft.com/office/powerpoint/2010/main" val="672269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3E024E-F835-6D45-89C3-0E2F93EE799A}" type="slidenum">
              <a:rPr lang="en-US" smtClean="0"/>
              <a:t>21</a:t>
            </a:fld>
            <a:endParaRPr lang="en-US" dirty="0"/>
          </a:p>
        </p:txBody>
      </p:sp>
    </p:spTree>
    <p:extLst>
      <p:ext uri="{BB962C8B-B14F-4D97-AF65-F5344CB8AC3E}">
        <p14:creationId xmlns:p14="http://schemas.microsoft.com/office/powerpoint/2010/main" val="309789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Stack panel is where we can stack any of the tools it could be buttons or text box items or any.</a:t>
            </a:r>
          </a:p>
        </p:txBody>
      </p:sp>
      <p:sp>
        <p:nvSpPr>
          <p:cNvPr id="4" name="Slide Number Placeholder 3"/>
          <p:cNvSpPr>
            <a:spLocks noGrp="1"/>
          </p:cNvSpPr>
          <p:nvPr>
            <p:ph type="sldNum" sz="quarter" idx="5"/>
          </p:nvPr>
        </p:nvSpPr>
        <p:spPr/>
        <p:txBody>
          <a:bodyPr/>
          <a:lstStyle/>
          <a:p>
            <a:fld id="{BA3E024E-F835-6D45-89C3-0E2F93EE799A}" type="slidenum">
              <a:rPr lang="en-US" smtClean="0"/>
              <a:t>26</a:t>
            </a:fld>
            <a:endParaRPr lang="en-US" dirty="0"/>
          </a:p>
        </p:txBody>
      </p:sp>
    </p:spTree>
    <p:extLst>
      <p:ext uri="{BB962C8B-B14F-4D97-AF65-F5344CB8AC3E}">
        <p14:creationId xmlns:p14="http://schemas.microsoft.com/office/powerpoint/2010/main" val="3404056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Replacing Wrap panel instead of Stack panel you will notice the difference in the output where buttons are wrapped up.</a:t>
            </a:r>
          </a:p>
        </p:txBody>
      </p:sp>
      <p:sp>
        <p:nvSpPr>
          <p:cNvPr id="4" name="Slide Number Placeholder 3"/>
          <p:cNvSpPr>
            <a:spLocks noGrp="1"/>
          </p:cNvSpPr>
          <p:nvPr>
            <p:ph type="sldNum" sz="quarter" idx="5"/>
          </p:nvPr>
        </p:nvSpPr>
        <p:spPr/>
        <p:txBody>
          <a:bodyPr/>
          <a:lstStyle/>
          <a:p>
            <a:fld id="{BA3E024E-F835-6D45-89C3-0E2F93EE799A}" type="slidenum">
              <a:rPr lang="en-US" smtClean="0"/>
              <a:t>28</a:t>
            </a:fld>
            <a:endParaRPr lang="en-US" dirty="0"/>
          </a:p>
        </p:txBody>
      </p:sp>
    </p:spTree>
    <p:extLst>
      <p:ext uri="{BB962C8B-B14F-4D97-AF65-F5344CB8AC3E}">
        <p14:creationId xmlns:p14="http://schemas.microsoft.com/office/powerpoint/2010/main" val="1158712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2</a:t>
            </a:fld>
            <a:endParaRPr lang="en-US" dirty="0"/>
          </a:p>
        </p:txBody>
      </p:sp>
    </p:spTree>
    <p:extLst>
      <p:ext uri="{BB962C8B-B14F-4D97-AF65-F5344CB8AC3E}">
        <p14:creationId xmlns:p14="http://schemas.microsoft.com/office/powerpoint/2010/main" val="604899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3E024E-F835-6D45-89C3-0E2F93EE799A}" type="slidenum">
              <a:rPr lang="en-US" smtClean="0"/>
              <a:t>30</a:t>
            </a:fld>
            <a:endParaRPr lang="en-US" dirty="0"/>
          </a:p>
        </p:txBody>
      </p:sp>
    </p:spTree>
    <p:extLst>
      <p:ext uri="{BB962C8B-B14F-4D97-AF65-F5344CB8AC3E}">
        <p14:creationId xmlns:p14="http://schemas.microsoft.com/office/powerpoint/2010/main" val="4153730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3E024E-F835-6D45-89C3-0E2F93EE799A}" type="slidenum">
              <a:rPr lang="en-US" smtClean="0"/>
              <a:t>31</a:t>
            </a:fld>
            <a:endParaRPr lang="en-US" dirty="0"/>
          </a:p>
        </p:txBody>
      </p:sp>
    </p:spTree>
    <p:extLst>
      <p:ext uri="{BB962C8B-B14F-4D97-AF65-F5344CB8AC3E}">
        <p14:creationId xmlns:p14="http://schemas.microsoft.com/office/powerpoint/2010/main" val="4108802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3E024E-F835-6D45-89C3-0E2F93EE799A}" type="slidenum">
              <a:rPr lang="en-US" smtClean="0"/>
              <a:t>32</a:t>
            </a:fld>
            <a:endParaRPr lang="en-US" dirty="0"/>
          </a:p>
        </p:txBody>
      </p:sp>
    </p:spTree>
    <p:extLst>
      <p:ext uri="{BB962C8B-B14F-4D97-AF65-F5344CB8AC3E}">
        <p14:creationId xmlns:p14="http://schemas.microsoft.com/office/powerpoint/2010/main" val="1596205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3E024E-F835-6D45-89C3-0E2F93EE799A}" type="slidenum">
              <a:rPr lang="en-US" smtClean="0"/>
              <a:t>33</a:t>
            </a:fld>
            <a:endParaRPr lang="en-US" dirty="0"/>
          </a:p>
        </p:txBody>
      </p:sp>
    </p:spTree>
    <p:extLst>
      <p:ext uri="{BB962C8B-B14F-4D97-AF65-F5344CB8AC3E}">
        <p14:creationId xmlns:p14="http://schemas.microsoft.com/office/powerpoint/2010/main" val="1589164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3E024E-F835-6D45-89C3-0E2F93EE799A}" type="slidenum">
              <a:rPr lang="en-US" smtClean="0"/>
              <a:t>34</a:t>
            </a:fld>
            <a:endParaRPr lang="en-US" dirty="0"/>
          </a:p>
        </p:txBody>
      </p:sp>
    </p:spTree>
    <p:extLst>
      <p:ext uri="{BB962C8B-B14F-4D97-AF65-F5344CB8AC3E}">
        <p14:creationId xmlns:p14="http://schemas.microsoft.com/office/powerpoint/2010/main" val="21744926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When </a:t>
            </a:r>
            <a:r>
              <a:rPr lang="en-AU" b="0" i="0" dirty="0">
                <a:solidFill>
                  <a:srgbClr val="4D5156"/>
                </a:solidFill>
                <a:effectLst/>
                <a:latin typeface="Roboto" panose="02000000000000000000" pitchFamily="2" charset="0"/>
              </a:rPr>
              <a:t> asterisk </a:t>
            </a:r>
            <a:r>
              <a:rPr lang="en-AU" dirty="0"/>
              <a:t>(*) is considered as width of Grid column then Screen is divided by the WPF software on its own.</a:t>
            </a:r>
          </a:p>
          <a:p>
            <a:r>
              <a:rPr lang="en-AU" dirty="0"/>
              <a:t>However, when numbers like 1 or 2 are considered it means that user is responsible for the division of screen.</a:t>
            </a:r>
          </a:p>
        </p:txBody>
      </p:sp>
      <p:sp>
        <p:nvSpPr>
          <p:cNvPr id="4" name="Slide Number Placeholder 3"/>
          <p:cNvSpPr>
            <a:spLocks noGrp="1"/>
          </p:cNvSpPr>
          <p:nvPr>
            <p:ph type="sldNum" sz="quarter" idx="5"/>
          </p:nvPr>
        </p:nvSpPr>
        <p:spPr/>
        <p:txBody>
          <a:bodyPr/>
          <a:lstStyle/>
          <a:p>
            <a:fld id="{BA3E024E-F835-6D45-89C3-0E2F93EE799A}" type="slidenum">
              <a:rPr lang="en-US" smtClean="0"/>
              <a:t>36</a:t>
            </a:fld>
            <a:endParaRPr lang="en-US" dirty="0"/>
          </a:p>
        </p:txBody>
      </p:sp>
    </p:spTree>
    <p:extLst>
      <p:ext uri="{BB962C8B-B14F-4D97-AF65-F5344CB8AC3E}">
        <p14:creationId xmlns:p14="http://schemas.microsoft.com/office/powerpoint/2010/main" val="33782239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column width for first column is 1* or we can say</a:t>
            </a:r>
            <a:r>
              <a:rPr lang="en-US" b="0" i="0" dirty="0">
                <a:solidFill>
                  <a:srgbClr val="212529"/>
                </a:solidFill>
                <a:effectLst/>
                <a:latin typeface="-apple-system"/>
              </a:rPr>
              <a:t> the first button has a star width it will accommodate the rest of the space, the second column has its width set to Auto and the last one has a static width of 100 pixels, as can be seen in the screenshot  the second button only takes exactly the amount of space it needs to render its longer text as a result of auto width, the third button takes exactly the 100 pixels it was promised and the first button, with the variable width, takes the rest of the space.</a:t>
            </a:r>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37</a:t>
            </a:fld>
            <a:endParaRPr lang="en-US" dirty="0"/>
          </a:p>
        </p:txBody>
      </p:sp>
    </p:spTree>
    <p:extLst>
      <p:ext uri="{BB962C8B-B14F-4D97-AF65-F5344CB8AC3E}">
        <p14:creationId xmlns:p14="http://schemas.microsoft.com/office/powerpoint/2010/main" val="3614430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 be more precise when we are using Asterisk /star it says that whatever the width size is it will be divided into half as two columns of equal size are to be accommodated by the screen. To know about it more do replace Asterisk (*)with Auto or 1* or 1. You will come to know the difference.</a:t>
            </a:r>
          </a:p>
        </p:txBody>
      </p:sp>
      <p:sp>
        <p:nvSpPr>
          <p:cNvPr id="4" name="Slide Number Placeholder 3"/>
          <p:cNvSpPr>
            <a:spLocks noGrp="1"/>
          </p:cNvSpPr>
          <p:nvPr>
            <p:ph type="sldNum" sz="quarter" idx="5"/>
          </p:nvPr>
        </p:nvSpPr>
        <p:spPr/>
        <p:txBody>
          <a:bodyPr/>
          <a:lstStyle/>
          <a:p>
            <a:fld id="{BA3E024E-F835-6D45-89C3-0E2F93EE799A}" type="slidenum">
              <a:rPr lang="en-US" smtClean="0"/>
              <a:t>38</a:t>
            </a:fld>
            <a:endParaRPr lang="en-US" dirty="0"/>
          </a:p>
        </p:txBody>
      </p:sp>
    </p:spTree>
    <p:extLst>
      <p:ext uri="{BB962C8B-B14F-4D97-AF65-F5344CB8AC3E}">
        <p14:creationId xmlns:p14="http://schemas.microsoft.com/office/powerpoint/2010/main" val="1977697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dirty="0">
                <a:solidFill>
                  <a:schemeClr val="bg1"/>
                </a:solidFill>
                <a:effectLst/>
                <a:latin typeface="SFMono-Regular"/>
              </a:rPr>
              <a:t>&lt;</a:t>
            </a:r>
            <a:r>
              <a:rPr lang="en-AU" sz="1200" b="0" i="0" dirty="0" err="1">
                <a:solidFill>
                  <a:schemeClr val="bg1"/>
                </a:solidFill>
                <a:effectLst/>
                <a:latin typeface="SFMono-Regular"/>
              </a:rPr>
              <a:t>ColumnDefinition</a:t>
            </a:r>
            <a:r>
              <a:rPr lang="en-AU" sz="1200" b="0" i="0" dirty="0">
                <a:solidFill>
                  <a:schemeClr val="bg1"/>
                </a:solidFill>
                <a:effectLst/>
                <a:latin typeface="SFMono-Regular"/>
              </a:rPr>
              <a:t> Width="2*" /&gt; Two parts of total width area of screen</a:t>
            </a:r>
          </a:p>
          <a:p>
            <a:r>
              <a:rPr lang="en-AU" sz="1200" b="0" i="0" dirty="0">
                <a:solidFill>
                  <a:schemeClr val="bg1"/>
                </a:solidFill>
                <a:effectLst/>
                <a:latin typeface="SFMono-Regular"/>
              </a:rPr>
              <a:t>&lt;</a:t>
            </a:r>
            <a:r>
              <a:rPr lang="en-AU" sz="1200" b="0" i="0" dirty="0" err="1">
                <a:solidFill>
                  <a:schemeClr val="bg1"/>
                </a:solidFill>
                <a:effectLst/>
                <a:latin typeface="SFMono-Regular"/>
              </a:rPr>
              <a:t>ColumnDefinition</a:t>
            </a:r>
            <a:r>
              <a:rPr lang="en-AU" sz="1200" b="0" i="0" dirty="0">
                <a:solidFill>
                  <a:schemeClr val="bg1"/>
                </a:solidFill>
                <a:effectLst/>
                <a:latin typeface="SFMono-Regular"/>
              </a:rPr>
              <a:t> Width="1*" /&gt; One part of total width area of screen</a:t>
            </a:r>
          </a:p>
          <a:p>
            <a:r>
              <a:rPr lang="en-AU" sz="1200" b="0" i="0" dirty="0">
                <a:solidFill>
                  <a:schemeClr val="bg1"/>
                </a:solidFill>
                <a:effectLst/>
                <a:latin typeface="SFMono-Regular"/>
              </a:rPr>
              <a:t>&lt;</a:t>
            </a:r>
            <a:r>
              <a:rPr lang="en-AU" sz="1200" b="0" i="0" dirty="0" err="1">
                <a:solidFill>
                  <a:schemeClr val="bg1"/>
                </a:solidFill>
                <a:effectLst/>
                <a:latin typeface="SFMono-Regular"/>
              </a:rPr>
              <a:t>ColumnDefinition</a:t>
            </a:r>
            <a:r>
              <a:rPr lang="en-AU" sz="1200" b="0" i="0" dirty="0">
                <a:solidFill>
                  <a:schemeClr val="bg1"/>
                </a:solidFill>
                <a:effectLst/>
                <a:latin typeface="SFMono-Regular"/>
              </a:rPr>
              <a:t> Width="1*" /&gt; One part of total width area of screen</a:t>
            </a:r>
          </a:p>
          <a:p>
            <a:r>
              <a:rPr lang="en-AU" dirty="0"/>
              <a:t>Similarly</a:t>
            </a:r>
          </a:p>
          <a:p>
            <a:r>
              <a:rPr lang="en-AU" sz="1200" b="0" i="0" dirty="0">
                <a:solidFill>
                  <a:schemeClr val="bg1"/>
                </a:solidFill>
                <a:effectLst/>
                <a:latin typeface="SFMono-Regular"/>
              </a:rPr>
              <a:t>&lt;</a:t>
            </a:r>
            <a:r>
              <a:rPr lang="en-AU" sz="1200" b="0" i="0" dirty="0" err="1">
                <a:solidFill>
                  <a:schemeClr val="bg1"/>
                </a:solidFill>
                <a:effectLst/>
                <a:latin typeface="SFMono-Regular"/>
              </a:rPr>
              <a:t>RowDefinition</a:t>
            </a:r>
            <a:r>
              <a:rPr lang="en-AU" sz="1200" b="0" i="0" dirty="0">
                <a:solidFill>
                  <a:schemeClr val="bg1"/>
                </a:solidFill>
                <a:effectLst/>
                <a:latin typeface="SFMono-Regular"/>
              </a:rPr>
              <a:t> Height="2*" /&gt;Two parts of total width area of screen </a:t>
            </a:r>
          </a:p>
          <a:p>
            <a:r>
              <a:rPr lang="en-AU" sz="1200" b="0" i="0" dirty="0">
                <a:solidFill>
                  <a:schemeClr val="bg1"/>
                </a:solidFill>
                <a:effectLst/>
                <a:latin typeface="SFMono-Regular"/>
              </a:rPr>
              <a:t>&lt;</a:t>
            </a:r>
            <a:r>
              <a:rPr lang="en-AU" sz="1200" b="0" i="0" dirty="0" err="1">
                <a:solidFill>
                  <a:schemeClr val="bg1"/>
                </a:solidFill>
                <a:effectLst/>
                <a:latin typeface="SFMono-Regular"/>
              </a:rPr>
              <a:t>RowDefinition</a:t>
            </a:r>
            <a:r>
              <a:rPr lang="en-AU" sz="1200" b="0" i="0" dirty="0">
                <a:solidFill>
                  <a:schemeClr val="bg1"/>
                </a:solidFill>
                <a:effectLst/>
                <a:latin typeface="SFMono-Regular"/>
              </a:rPr>
              <a:t> Height="1*" /&gt;One part of total width area of screen </a:t>
            </a:r>
          </a:p>
          <a:p>
            <a:r>
              <a:rPr lang="en-AU" sz="1200" b="0" i="0" dirty="0">
                <a:solidFill>
                  <a:schemeClr val="bg1"/>
                </a:solidFill>
                <a:effectLst/>
                <a:latin typeface="SFMono-Regular"/>
              </a:rPr>
              <a:t>&lt;</a:t>
            </a:r>
            <a:r>
              <a:rPr lang="en-AU" sz="1200" b="0" i="0" dirty="0" err="1">
                <a:solidFill>
                  <a:schemeClr val="bg1"/>
                </a:solidFill>
                <a:effectLst/>
                <a:latin typeface="SFMono-Regular"/>
              </a:rPr>
              <a:t>RowDefinition</a:t>
            </a:r>
            <a:r>
              <a:rPr lang="en-AU" sz="1200" b="0" i="0" dirty="0">
                <a:solidFill>
                  <a:schemeClr val="bg1"/>
                </a:solidFill>
                <a:effectLst/>
                <a:latin typeface="SFMono-Regular"/>
              </a:rPr>
              <a:t> Height="1*" /&gt;One part of total width area of screen</a:t>
            </a:r>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39</a:t>
            </a:fld>
            <a:endParaRPr lang="en-US" dirty="0"/>
          </a:p>
        </p:txBody>
      </p:sp>
    </p:spTree>
    <p:extLst>
      <p:ext uri="{BB962C8B-B14F-4D97-AF65-F5344CB8AC3E}">
        <p14:creationId xmlns:p14="http://schemas.microsoft.com/office/powerpoint/2010/main" val="4194350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3E024E-F835-6D45-89C3-0E2F93EE799A}" type="slidenum">
              <a:rPr lang="en-US" smtClean="0"/>
              <a:t>42</a:t>
            </a:fld>
            <a:endParaRPr lang="en-US" dirty="0"/>
          </a:p>
        </p:txBody>
      </p:sp>
    </p:spTree>
    <p:extLst>
      <p:ext uri="{BB962C8B-B14F-4D97-AF65-F5344CB8AC3E}">
        <p14:creationId xmlns:p14="http://schemas.microsoft.com/office/powerpoint/2010/main" val="3424881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3</a:t>
            </a:fld>
            <a:endParaRPr lang="en-US" dirty="0"/>
          </a:p>
        </p:txBody>
      </p:sp>
    </p:spTree>
    <p:extLst>
      <p:ext uri="{BB962C8B-B14F-4D97-AF65-F5344CB8AC3E}">
        <p14:creationId xmlns:p14="http://schemas.microsoft.com/office/powerpoint/2010/main" val="17640045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AU" dirty="0"/>
            </a:br>
            <a:r>
              <a:rPr lang="en-AU" dirty="0"/>
              <a:t>To create </a:t>
            </a:r>
            <a:r>
              <a:rPr lang="en-AU"/>
              <a:t>a calculator </a:t>
            </a:r>
            <a:r>
              <a:rPr lang="en-AU" dirty="0"/>
              <a:t>in XAML, the codes are written in Windows tag and in Grid tag. Look into the bold lines that has been coded to create calculator. This code  will create first 3 rows. Rest of the rows should be created by you. </a:t>
            </a:r>
          </a:p>
          <a:p>
            <a:r>
              <a:rPr lang="en-AU" dirty="0"/>
              <a:t>To make it a complete Calculator.</a:t>
            </a:r>
          </a:p>
          <a:p>
            <a:r>
              <a:rPr lang="en-AU" dirty="0"/>
              <a:t>You can use toolbox for  button tool or Copy /paste the button given above.</a:t>
            </a:r>
          </a:p>
          <a:p>
            <a:endParaRPr lang="en-AU" dirty="0"/>
          </a:p>
          <a:p>
            <a:r>
              <a:rPr lang="en-AU" sz="1800" dirty="0">
                <a:solidFill>
                  <a:srgbClr val="0000FF"/>
                </a:solidFill>
                <a:latin typeface="Cascadia Mono" panose="020B0609020000020004" pitchFamily="49" charset="0"/>
              </a:rPr>
              <a:t>&lt;</a:t>
            </a:r>
            <a:r>
              <a:rPr lang="en-AU" sz="1800" dirty="0">
                <a:solidFill>
                  <a:srgbClr val="A31515"/>
                </a:solidFill>
                <a:latin typeface="Cascadia Mono" panose="020B0609020000020004" pitchFamily="49" charset="0"/>
              </a:rPr>
              <a:t>Window</a:t>
            </a:r>
            <a:r>
              <a:rPr lang="en-AU" sz="1800" dirty="0">
                <a:solidFill>
                  <a:srgbClr val="FF0000"/>
                </a:solidFill>
                <a:latin typeface="Cascadia Mono" panose="020B0609020000020004" pitchFamily="49" charset="0"/>
              </a:rPr>
              <a:t> x</a:t>
            </a:r>
            <a:r>
              <a:rPr lang="en-AU" sz="1800" dirty="0">
                <a:solidFill>
                  <a:srgbClr val="0000FF"/>
                </a:solidFill>
                <a:latin typeface="Cascadia Mono" panose="020B0609020000020004" pitchFamily="49" charset="0"/>
              </a:rPr>
              <a:t>:</a:t>
            </a:r>
            <a:r>
              <a:rPr lang="en-AU" sz="1800" dirty="0">
                <a:solidFill>
                  <a:srgbClr val="FF0000"/>
                </a:solidFill>
                <a:latin typeface="Cascadia Mono" panose="020B0609020000020004" pitchFamily="49" charset="0"/>
              </a:rPr>
              <a:t>Class</a:t>
            </a:r>
            <a:r>
              <a:rPr lang="en-AU" sz="1800" dirty="0">
                <a:solidFill>
                  <a:srgbClr val="0000FF"/>
                </a:solidFill>
                <a:latin typeface="Cascadia Mono" panose="020B0609020000020004" pitchFamily="49" charset="0"/>
              </a:rPr>
              <a:t>="WpfApp1.MainWindow"</a:t>
            </a:r>
            <a:endParaRPr lang="en-AU" sz="1800" dirty="0">
              <a:solidFill>
                <a:srgbClr val="000000"/>
              </a:solidFill>
              <a:latin typeface="Cascadia Mono" panose="020B0609020000020004" pitchFamily="49" charset="0"/>
            </a:endParaRPr>
          </a:p>
          <a:p>
            <a:r>
              <a:rPr lang="en-AU" sz="1800" dirty="0">
                <a:solidFill>
                  <a:srgbClr val="000000"/>
                </a:solidFill>
                <a:latin typeface="Cascadia Mono" panose="020B0609020000020004" pitchFamily="49" charset="0"/>
              </a:rPr>
              <a:t>       </a:t>
            </a:r>
            <a:r>
              <a:rPr lang="en-AU" sz="1800" dirty="0">
                <a:solidFill>
                  <a:srgbClr val="FF0000"/>
                </a:solidFill>
                <a:latin typeface="Cascadia Mono" panose="020B0609020000020004" pitchFamily="49" charset="0"/>
              </a:rPr>
              <a:t> </a:t>
            </a:r>
            <a:r>
              <a:rPr lang="en-AU" sz="1800" dirty="0" err="1">
                <a:solidFill>
                  <a:srgbClr val="FF0000"/>
                </a:solidFill>
                <a:latin typeface="Cascadia Mono" panose="020B0609020000020004" pitchFamily="49" charset="0"/>
              </a:rPr>
              <a:t>xmlns</a:t>
            </a:r>
            <a:r>
              <a:rPr lang="en-AU" sz="1800" dirty="0">
                <a:solidFill>
                  <a:srgbClr val="0000FF"/>
                </a:solidFill>
                <a:latin typeface="Cascadia Mono" panose="020B0609020000020004" pitchFamily="49" charset="0"/>
              </a:rPr>
              <a:t>="http://schemas.microsoft.com/</a:t>
            </a:r>
            <a:r>
              <a:rPr lang="en-AU" sz="1800" dirty="0" err="1">
                <a:solidFill>
                  <a:srgbClr val="0000FF"/>
                </a:solidFill>
                <a:latin typeface="Cascadia Mono" panose="020B0609020000020004" pitchFamily="49" charset="0"/>
              </a:rPr>
              <a:t>winfx</a:t>
            </a:r>
            <a:r>
              <a:rPr lang="en-AU" sz="1800" dirty="0">
                <a:solidFill>
                  <a:srgbClr val="0000FF"/>
                </a:solidFill>
                <a:latin typeface="Cascadia Mono" panose="020B0609020000020004" pitchFamily="49" charset="0"/>
              </a:rPr>
              <a:t>/2006/</a:t>
            </a:r>
            <a:r>
              <a:rPr lang="en-AU" sz="1800" dirty="0" err="1">
                <a:solidFill>
                  <a:srgbClr val="0000FF"/>
                </a:solidFill>
                <a:latin typeface="Cascadia Mono" panose="020B0609020000020004" pitchFamily="49" charset="0"/>
              </a:rPr>
              <a:t>xaml</a:t>
            </a:r>
            <a:r>
              <a:rPr lang="en-AU" sz="1800" dirty="0">
                <a:solidFill>
                  <a:srgbClr val="0000FF"/>
                </a:solidFill>
                <a:latin typeface="Cascadia Mono" panose="020B0609020000020004" pitchFamily="49" charset="0"/>
              </a:rPr>
              <a:t>/presentation"</a:t>
            </a:r>
            <a:endParaRPr lang="en-AU" sz="1800" dirty="0">
              <a:solidFill>
                <a:srgbClr val="000000"/>
              </a:solidFill>
              <a:latin typeface="Cascadia Mono" panose="020B0609020000020004" pitchFamily="49" charset="0"/>
            </a:endParaRPr>
          </a:p>
          <a:p>
            <a:r>
              <a:rPr lang="en-AU" sz="1800" dirty="0">
                <a:solidFill>
                  <a:srgbClr val="000000"/>
                </a:solidFill>
                <a:latin typeface="Cascadia Mono" panose="020B0609020000020004" pitchFamily="49" charset="0"/>
              </a:rPr>
              <a:t>       </a:t>
            </a:r>
            <a:r>
              <a:rPr lang="en-AU" sz="1800" dirty="0">
                <a:solidFill>
                  <a:srgbClr val="FF0000"/>
                </a:solidFill>
                <a:latin typeface="Cascadia Mono" panose="020B0609020000020004" pitchFamily="49" charset="0"/>
              </a:rPr>
              <a:t> </a:t>
            </a:r>
            <a:r>
              <a:rPr lang="en-AU" sz="1800" dirty="0" err="1">
                <a:solidFill>
                  <a:srgbClr val="FF0000"/>
                </a:solidFill>
                <a:latin typeface="Cascadia Mono" panose="020B0609020000020004" pitchFamily="49" charset="0"/>
              </a:rPr>
              <a:t>xmlns</a:t>
            </a:r>
            <a:r>
              <a:rPr lang="en-AU" sz="1800" dirty="0" err="1">
                <a:solidFill>
                  <a:srgbClr val="0000FF"/>
                </a:solidFill>
                <a:latin typeface="Cascadia Mono" panose="020B0609020000020004" pitchFamily="49" charset="0"/>
              </a:rPr>
              <a:t>:</a:t>
            </a:r>
            <a:r>
              <a:rPr lang="en-AU" sz="1800" dirty="0" err="1">
                <a:solidFill>
                  <a:srgbClr val="FF0000"/>
                </a:solidFill>
                <a:latin typeface="Cascadia Mono" panose="020B0609020000020004" pitchFamily="49" charset="0"/>
              </a:rPr>
              <a:t>x</a:t>
            </a:r>
            <a:r>
              <a:rPr lang="en-AU" sz="1800" dirty="0">
                <a:solidFill>
                  <a:srgbClr val="0000FF"/>
                </a:solidFill>
                <a:latin typeface="Cascadia Mono" panose="020B0609020000020004" pitchFamily="49" charset="0"/>
              </a:rPr>
              <a:t>="http://schemas.microsoft.com/</a:t>
            </a:r>
            <a:r>
              <a:rPr lang="en-AU" sz="1800" dirty="0" err="1">
                <a:solidFill>
                  <a:srgbClr val="0000FF"/>
                </a:solidFill>
                <a:latin typeface="Cascadia Mono" panose="020B0609020000020004" pitchFamily="49" charset="0"/>
              </a:rPr>
              <a:t>winfx</a:t>
            </a:r>
            <a:r>
              <a:rPr lang="en-AU" sz="1800" dirty="0">
                <a:solidFill>
                  <a:srgbClr val="0000FF"/>
                </a:solidFill>
                <a:latin typeface="Cascadia Mono" panose="020B0609020000020004" pitchFamily="49" charset="0"/>
              </a:rPr>
              <a:t>/2006/</a:t>
            </a:r>
            <a:r>
              <a:rPr lang="en-AU" sz="1800" dirty="0" err="1">
                <a:solidFill>
                  <a:srgbClr val="0000FF"/>
                </a:solidFill>
                <a:latin typeface="Cascadia Mono" panose="020B0609020000020004" pitchFamily="49" charset="0"/>
              </a:rPr>
              <a:t>xaml</a:t>
            </a:r>
            <a:r>
              <a:rPr lang="en-AU" sz="1800" dirty="0">
                <a:solidFill>
                  <a:srgbClr val="0000FF"/>
                </a:solidFill>
                <a:latin typeface="Cascadia Mono" panose="020B0609020000020004" pitchFamily="49" charset="0"/>
              </a:rPr>
              <a:t>"</a:t>
            </a:r>
            <a:endParaRPr lang="en-AU" sz="1800" dirty="0">
              <a:solidFill>
                <a:srgbClr val="000000"/>
              </a:solidFill>
              <a:latin typeface="Cascadia Mono" panose="020B0609020000020004" pitchFamily="49" charset="0"/>
            </a:endParaRPr>
          </a:p>
          <a:p>
            <a:r>
              <a:rPr lang="en-AU" sz="1800" dirty="0">
                <a:solidFill>
                  <a:srgbClr val="000000"/>
                </a:solidFill>
                <a:latin typeface="Cascadia Mono" panose="020B0609020000020004" pitchFamily="49" charset="0"/>
              </a:rPr>
              <a:t>       </a:t>
            </a:r>
            <a:r>
              <a:rPr lang="en-AU" sz="1800" dirty="0">
                <a:solidFill>
                  <a:srgbClr val="FF0000"/>
                </a:solidFill>
                <a:latin typeface="Cascadia Mono" panose="020B0609020000020004" pitchFamily="49" charset="0"/>
              </a:rPr>
              <a:t> </a:t>
            </a:r>
            <a:r>
              <a:rPr lang="en-AU" sz="1800" dirty="0" err="1">
                <a:solidFill>
                  <a:srgbClr val="FF0000"/>
                </a:solidFill>
                <a:latin typeface="Cascadia Mono" panose="020B0609020000020004" pitchFamily="49" charset="0"/>
              </a:rPr>
              <a:t>xmlns</a:t>
            </a:r>
            <a:r>
              <a:rPr lang="en-AU" sz="1800" dirty="0" err="1">
                <a:solidFill>
                  <a:srgbClr val="0000FF"/>
                </a:solidFill>
                <a:latin typeface="Cascadia Mono" panose="020B0609020000020004" pitchFamily="49" charset="0"/>
              </a:rPr>
              <a:t>:</a:t>
            </a:r>
            <a:r>
              <a:rPr lang="en-AU" sz="1800" dirty="0" err="1">
                <a:solidFill>
                  <a:srgbClr val="FF0000"/>
                </a:solidFill>
                <a:latin typeface="Cascadia Mono" panose="020B0609020000020004" pitchFamily="49" charset="0"/>
              </a:rPr>
              <a:t>d</a:t>
            </a:r>
            <a:r>
              <a:rPr lang="en-AU" sz="1800" dirty="0">
                <a:solidFill>
                  <a:srgbClr val="0000FF"/>
                </a:solidFill>
                <a:latin typeface="Cascadia Mono" panose="020B0609020000020004" pitchFamily="49" charset="0"/>
              </a:rPr>
              <a:t>="http://schemas.microsoft.com/expression/blend/2008"</a:t>
            </a:r>
            <a:endParaRPr lang="en-AU" sz="1800" dirty="0">
              <a:solidFill>
                <a:srgbClr val="000000"/>
              </a:solidFill>
              <a:latin typeface="Cascadia Mono" panose="020B0609020000020004" pitchFamily="49" charset="0"/>
            </a:endParaRPr>
          </a:p>
          <a:p>
            <a:r>
              <a:rPr lang="en-AU" sz="1800" dirty="0">
                <a:solidFill>
                  <a:srgbClr val="000000"/>
                </a:solidFill>
                <a:latin typeface="Cascadia Mono" panose="020B0609020000020004" pitchFamily="49" charset="0"/>
              </a:rPr>
              <a:t>       </a:t>
            </a:r>
            <a:r>
              <a:rPr lang="en-AU" sz="1800" dirty="0">
                <a:solidFill>
                  <a:srgbClr val="FF0000"/>
                </a:solidFill>
                <a:latin typeface="Cascadia Mono" panose="020B0609020000020004" pitchFamily="49" charset="0"/>
              </a:rPr>
              <a:t> </a:t>
            </a:r>
            <a:r>
              <a:rPr lang="en-AU" sz="1800" dirty="0" err="1">
                <a:solidFill>
                  <a:srgbClr val="FF0000"/>
                </a:solidFill>
                <a:latin typeface="Cascadia Mono" panose="020B0609020000020004" pitchFamily="49" charset="0"/>
              </a:rPr>
              <a:t>xmlns</a:t>
            </a:r>
            <a:r>
              <a:rPr lang="en-AU" sz="1800" dirty="0" err="1">
                <a:solidFill>
                  <a:srgbClr val="0000FF"/>
                </a:solidFill>
                <a:latin typeface="Cascadia Mono" panose="020B0609020000020004" pitchFamily="49" charset="0"/>
              </a:rPr>
              <a:t>:</a:t>
            </a:r>
            <a:r>
              <a:rPr lang="en-AU" sz="1800" dirty="0" err="1">
                <a:solidFill>
                  <a:srgbClr val="FF0000"/>
                </a:solidFill>
                <a:latin typeface="Cascadia Mono" panose="020B0609020000020004" pitchFamily="49" charset="0"/>
              </a:rPr>
              <a:t>mc</a:t>
            </a:r>
            <a:r>
              <a:rPr lang="en-AU" sz="1800" dirty="0">
                <a:solidFill>
                  <a:srgbClr val="0000FF"/>
                </a:solidFill>
                <a:latin typeface="Cascadia Mono" panose="020B0609020000020004" pitchFamily="49" charset="0"/>
              </a:rPr>
              <a:t>="http://schemas.openxmlformats.org/markup-compatibility/2006"</a:t>
            </a:r>
            <a:endParaRPr lang="en-AU" sz="1800" dirty="0">
              <a:solidFill>
                <a:srgbClr val="000000"/>
              </a:solidFill>
              <a:latin typeface="Cascadia Mono" panose="020B0609020000020004" pitchFamily="49" charset="0"/>
            </a:endParaRPr>
          </a:p>
          <a:p>
            <a:r>
              <a:rPr lang="en-AU" sz="1800" dirty="0">
                <a:solidFill>
                  <a:srgbClr val="000000"/>
                </a:solidFill>
                <a:latin typeface="Cascadia Mono" panose="020B0609020000020004" pitchFamily="49" charset="0"/>
              </a:rPr>
              <a:t>       </a:t>
            </a:r>
            <a:r>
              <a:rPr lang="en-AU" sz="1800" dirty="0">
                <a:solidFill>
                  <a:srgbClr val="FF0000"/>
                </a:solidFill>
                <a:latin typeface="Cascadia Mono" panose="020B0609020000020004" pitchFamily="49" charset="0"/>
              </a:rPr>
              <a:t> </a:t>
            </a:r>
            <a:r>
              <a:rPr lang="en-AU" sz="1800" dirty="0" err="1">
                <a:solidFill>
                  <a:srgbClr val="FF0000"/>
                </a:solidFill>
                <a:latin typeface="Cascadia Mono" panose="020B0609020000020004" pitchFamily="49" charset="0"/>
              </a:rPr>
              <a:t>xmlns</a:t>
            </a:r>
            <a:r>
              <a:rPr lang="en-AU" sz="1800" dirty="0" err="1">
                <a:solidFill>
                  <a:srgbClr val="0000FF"/>
                </a:solidFill>
                <a:latin typeface="Cascadia Mono" panose="020B0609020000020004" pitchFamily="49" charset="0"/>
              </a:rPr>
              <a:t>:</a:t>
            </a:r>
            <a:r>
              <a:rPr lang="en-AU" sz="1800" dirty="0" err="1">
                <a:solidFill>
                  <a:srgbClr val="FF0000"/>
                </a:solidFill>
                <a:latin typeface="Cascadia Mono" panose="020B0609020000020004" pitchFamily="49" charset="0"/>
              </a:rPr>
              <a:t>local</a:t>
            </a:r>
            <a:r>
              <a:rPr lang="en-AU" sz="1800" dirty="0">
                <a:solidFill>
                  <a:srgbClr val="0000FF"/>
                </a:solidFill>
                <a:latin typeface="Cascadia Mono" panose="020B0609020000020004" pitchFamily="49" charset="0"/>
              </a:rPr>
              <a:t>="clr-namespace:WpfApp1"</a:t>
            </a:r>
            <a:endParaRPr lang="en-AU" sz="1800" dirty="0">
              <a:solidFill>
                <a:srgbClr val="000000"/>
              </a:solidFill>
              <a:latin typeface="Cascadia Mono" panose="020B0609020000020004" pitchFamily="49" charset="0"/>
            </a:endParaRPr>
          </a:p>
          <a:p>
            <a:r>
              <a:rPr lang="en-AU" sz="1800" dirty="0">
                <a:solidFill>
                  <a:srgbClr val="000000"/>
                </a:solidFill>
                <a:latin typeface="Cascadia Mono" panose="020B0609020000020004" pitchFamily="49" charset="0"/>
              </a:rPr>
              <a:t>       </a:t>
            </a:r>
            <a:r>
              <a:rPr lang="en-AU" sz="1800" dirty="0">
                <a:solidFill>
                  <a:srgbClr val="FF0000"/>
                </a:solidFill>
                <a:latin typeface="Cascadia Mono" panose="020B0609020000020004" pitchFamily="49" charset="0"/>
              </a:rPr>
              <a:t> </a:t>
            </a:r>
            <a:r>
              <a:rPr lang="en-AU" sz="1800" dirty="0" err="1">
                <a:solidFill>
                  <a:srgbClr val="FF0000"/>
                </a:solidFill>
                <a:latin typeface="Cascadia Mono" panose="020B0609020000020004" pitchFamily="49" charset="0"/>
              </a:rPr>
              <a:t>mc</a:t>
            </a:r>
            <a:r>
              <a:rPr lang="en-AU" sz="1800" dirty="0" err="1">
                <a:solidFill>
                  <a:srgbClr val="0000FF"/>
                </a:solidFill>
                <a:latin typeface="Cascadia Mono" panose="020B0609020000020004" pitchFamily="49" charset="0"/>
              </a:rPr>
              <a:t>:</a:t>
            </a:r>
            <a:r>
              <a:rPr lang="en-AU" sz="1800" dirty="0" err="1">
                <a:solidFill>
                  <a:srgbClr val="FF0000"/>
                </a:solidFill>
                <a:latin typeface="Cascadia Mono" panose="020B0609020000020004" pitchFamily="49" charset="0"/>
              </a:rPr>
              <a:t>Ignorable</a:t>
            </a:r>
            <a:r>
              <a:rPr lang="en-AU" sz="1800" dirty="0">
                <a:solidFill>
                  <a:srgbClr val="0000FF"/>
                </a:solidFill>
                <a:latin typeface="Cascadia Mono" panose="020B0609020000020004" pitchFamily="49" charset="0"/>
              </a:rPr>
              <a:t>="d"</a:t>
            </a:r>
            <a:endParaRPr lang="en-AU" dirty="0"/>
          </a:p>
          <a:p>
            <a:r>
              <a:rPr lang="en-AU" sz="1800" b="1" dirty="0">
                <a:solidFill>
                  <a:srgbClr val="FF0000"/>
                </a:solidFill>
                <a:highlight>
                  <a:srgbClr val="FFFF00"/>
                </a:highlight>
                <a:latin typeface="Cascadia Mono" panose="020B0609020000020004" pitchFamily="49" charset="0"/>
              </a:rPr>
              <a:t>        Title</a:t>
            </a:r>
            <a:r>
              <a:rPr lang="en-AU" sz="1800" b="1" dirty="0">
                <a:solidFill>
                  <a:srgbClr val="0000FF"/>
                </a:solidFill>
                <a:highlight>
                  <a:srgbClr val="FFFF00"/>
                </a:highlight>
                <a:latin typeface="Cascadia Mono" panose="020B0609020000020004" pitchFamily="49" charset="0"/>
              </a:rPr>
              <a:t>="</a:t>
            </a:r>
            <a:r>
              <a:rPr lang="en-AU" sz="1800" b="1" dirty="0" err="1">
                <a:solidFill>
                  <a:srgbClr val="0000FF"/>
                </a:solidFill>
                <a:highlight>
                  <a:srgbClr val="FFFF00"/>
                </a:highlight>
                <a:latin typeface="Cascadia Mono" panose="020B0609020000020004" pitchFamily="49" charset="0"/>
              </a:rPr>
              <a:t>MainWindow</a:t>
            </a:r>
            <a:r>
              <a:rPr lang="en-AU" sz="1800" b="1" dirty="0">
                <a:solidFill>
                  <a:srgbClr val="0000FF"/>
                </a:solidFill>
                <a:highlight>
                  <a:srgbClr val="FFFF00"/>
                </a:highlight>
                <a:latin typeface="Cascadia Mono" panose="020B0609020000020004" pitchFamily="49" charset="0"/>
              </a:rPr>
              <a:t>"</a:t>
            </a:r>
            <a:r>
              <a:rPr lang="en-AU" sz="1800" b="1" dirty="0">
                <a:solidFill>
                  <a:srgbClr val="FF0000"/>
                </a:solidFill>
                <a:highlight>
                  <a:srgbClr val="FFFF00"/>
                </a:highlight>
                <a:latin typeface="Cascadia Mono" panose="020B0609020000020004" pitchFamily="49" charset="0"/>
              </a:rPr>
              <a:t> Height</a:t>
            </a:r>
            <a:r>
              <a:rPr lang="en-AU" sz="1800" b="1" dirty="0">
                <a:solidFill>
                  <a:srgbClr val="0000FF"/>
                </a:solidFill>
                <a:highlight>
                  <a:srgbClr val="FFFF00"/>
                </a:highlight>
                <a:latin typeface="Cascadia Mono" panose="020B0609020000020004" pitchFamily="49" charset="0"/>
              </a:rPr>
              <a:t>="451"</a:t>
            </a:r>
            <a:r>
              <a:rPr lang="en-AU" sz="1800" b="1" dirty="0">
                <a:solidFill>
                  <a:srgbClr val="FF0000"/>
                </a:solidFill>
                <a:highlight>
                  <a:srgbClr val="FFFF00"/>
                </a:highlight>
                <a:latin typeface="Cascadia Mono" panose="020B0609020000020004" pitchFamily="49" charset="0"/>
              </a:rPr>
              <a:t> Width</a:t>
            </a:r>
            <a:r>
              <a:rPr lang="en-AU" sz="1800" b="1" dirty="0">
                <a:solidFill>
                  <a:srgbClr val="0000FF"/>
                </a:solidFill>
                <a:highlight>
                  <a:srgbClr val="FFFF00"/>
                </a:highlight>
                <a:latin typeface="Cascadia Mono" panose="020B0609020000020004" pitchFamily="49" charset="0"/>
              </a:rPr>
              <a:t>="360"</a:t>
            </a:r>
            <a:r>
              <a:rPr lang="en-AU" sz="1800" b="1" dirty="0">
                <a:solidFill>
                  <a:srgbClr val="FF0000"/>
                </a:solidFill>
                <a:highlight>
                  <a:srgbClr val="FFFF00"/>
                </a:highlight>
                <a:latin typeface="Cascadia Mono" panose="020B0609020000020004" pitchFamily="49" charset="0"/>
              </a:rPr>
              <a:t> Background</a:t>
            </a:r>
            <a:r>
              <a:rPr lang="en-AU" sz="1800" b="1" dirty="0">
                <a:solidFill>
                  <a:srgbClr val="0000FF"/>
                </a:solidFill>
                <a:highlight>
                  <a:srgbClr val="FFFF00"/>
                </a:highlight>
                <a:latin typeface="Cascadia Mono" panose="020B0609020000020004" pitchFamily="49" charset="0"/>
              </a:rPr>
              <a:t>="Gray"&gt;</a:t>
            </a:r>
          </a:p>
          <a:p>
            <a:r>
              <a:rPr lang="en-AU" sz="1800" dirty="0">
                <a:solidFill>
                  <a:srgbClr val="0000FF"/>
                </a:solidFill>
                <a:latin typeface="Cascadia Mono" panose="020B0609020000020004" pitchFamily="49" charset="0"/>
              </a:rPr>
              <a:t>&lt;</a:t>
            </a:r>
            <a:r>
              <a:rPr lang="en-AU" sz="1800" dirty="0">
                <a:solidFill>
                  <a:srgbClr val="A31515"/>
                </a:solidFill>
                <a:latin typeface="Cascadia Mono" panose="020B0609020000020004" pitchFamily="49" charset="0"/>
              </a:rPr>
              <a:t>Grid</a:t>
            </a:r>
            <a:r>
              <a:rPr lang="en-AU" sz="1800" dirty="0">
                <a:solidFill>
                  <a:srgbClr val="0000FF"/>
                </a:solidFill>
                <a:latin typeface="Cascadia Mono" panose="020B0609020000020004" pitchFamily="49" charset="0"/>
              </a:rPr>
              <a:t>&gt;</a:t>
            </a:r>
            <a:endParaRPr lang="en-AU" sz="1800" dirty="0">
              <a:solidFill>
                <a:srgbClr val="000000"/>
              </a:solidFill>
              <a:latin typeface="Cascadia Mono" panose="020B0609020000020004" pitchFamily="49" charset="0"/>
            </a:endParaRPr>
          </a:p>
          <a:p>
            <a:r>
              <a:rPr lang="en-AU" sz="1800" dirty="0">
                <a:solidFill>
                  <a:srgbClr val="000000"/>
                </a:solidFill>
                <a:latin typeface="Cascadia Mono" panose="020B0609020000020004" pitchFamily="49" charset="0"/>
              </a:rPr>
              <a:t>        </a:t>
            </a:r>
            <a:r>
              <a:rPr lang="en-AU" sz="1800" b="1" dirty="0">
                <a:solidFill>
                  <a:srgbClr val="0000FF"/>
                </a:solidFill>
                <a:latin typeface="Cascadia Mono" panose="020B0609020000020004" pitchFamily="49" charset="0"/>
              </a:rPr>
              <a:t>&lt;</a:t>
            </a:r>
            <a:r>
              <a:rPr lang="en-AU" sz="1800" b="1" dirty="0" err="1">
                <a:solidFill>
                  <a:srgbClr val="A31515"/>
                </a:solidFill>
                <a:latin typeface="Cascadia Mono" panose="020B0609020000020004" pitchFamily="49" charset="0"/>
              </a:rPr>
              <a:t>Grid.ColumnDefinitions</a:t>
            </a:r>
            <a:r>
              <a:rPr lang="en-AU" sz="1800" b="1" dirty="0">
                <a:solidFill>
                  <a:srgbClr val="0000FF"/>
                </a:solidFill>
                <a:latin typeface="Cascadia Mono" panose="020B0609020000020004" pitchFamily="49" charset="0"/>
              </a:rPr>
              <a:t>&gt;</a:t>
            </a:r>
            <a:endParaRPr lang="en-AU" sz="1800" b="1" dirty="0">
              <a:solidFill>
                <a:srgbClr val="000000"/>
              </a:solidFill>
              <a:latin typeface="Cascadia Mono" panose="020B0609020000020004" pitchFamily="49" charset="0"/>
            </a:endParaRPr>
          </a:p>
          <a:p>
            <a:endParaRPr lang="en-AU" sz="1800" b="1" dirty="0">
              <a:solidFill>
                <a:srgbClr val="000000"/>
              </a:solidFill>
              <a:latin typeface="Cascadia Mono" panose="020B0609020000020004" pitchFamily="49" charset="0"/>
            </a:endParaRPr>
          </a:p>
          <a:p>
            <a:r>
              <a:rPr lang="en-AU" sz="1800" b="1" dirty="0">
                <a:solidFill>
                  <a:srgbClr val="000000"/>
                </a:solidFill>
                <a:latin typeface="Cascadia Mono" panose="020B0609020000020004" pitchFamily="49" charset="0"/>
              </a:rPr>
              <a:t>            </a:t>
            </a:r>
            <a:r>
              <a:rPr lang="en-AU" sz="1800" b="1" dirty="0">
                <a:solidFill>
                  <a:srgbClr val="0000FF"/>
                </a:solidFill>
                <a:latin typeface="Cascadia Mono" panose="020B0609020000020004" pitchFamily="49" charset="0"/>
              </a:rPr>
              <a:t>&lt;</a:t>
            </a:r>
            <a:r>
              <a:rPr lang="en-AU" sz="1800" b="1" dirty="0" err="1">
                <a:solidFill>
                  <a:srgbClr val="A31515"/>
                </a:solidFill>
                <a:latin typeface="Cascadia Mono" panose="020B0609020000020004" pitchFamily="49" charset="0"/>
              </a:rPr>
              <a:t>ColumnDefinition</a:t>
            </a:r>
            <a:r>
              <a:rPr lang="en-AU" sz="1800" b="1" dirty="0">
                <a:solidFill>
                  <a:srgbClr val="FF0000"/>
                </a:solidFill>
                <a:latin typeface="Cascadia Mono" panose="020B0609020000020004" pitchFamily="49" charset="0"/>
              </a:rPr>
              <a:t> Width</a:t>
            </a:r>
            <a:r>
              <a:rPr lang="en-AU" sz="1800" b="1" dirty="0">
                <a:solidFill>
                  <a:srgbClr val="0000FF"/>
                </a:solidFill>
                <a:latin typeface="Cascadia Mono" panose="020B0609020000020004" pitchFamily="49" charset="0"/>
              </a:rPr>
              <a:t>="1*"/&gt;</a:t>
            </a:r>
            <a:endParaRPr lang="en-AU" sz="1800" b="1" dirty="0">
              <a:solidFill>
                <a:srgbClr val="000000"/>
              </a:solidFill>
              <a:latin typeface="Cascadia Mono" panose="020B0609020000020004" pitchFamily="49" charset="0"/>
            </a:endParaRPr>
          </a:p>
          <a:p>
            <a:r>
              <a:rPr lang="en-AU" sz="1800" b="1" dirty="0">
                <a:solidFill>
                  <a:srgbClr val="000000"/>
                </a:solidFill>
                <a:latin typeface="Cascadia Mono" panose="020B0609020000020004" pitchFamily="49" charset="0"/>
              </a:rPr>
              <a:t>            </a:t>
            </a:r>
            <a:r>
              <a:rPr lang="en-AU" sz="1800" b="1" dirty="0">
                <a:solidFill>
                  <a:srgbClr val="0000FF"/>
                </a:solidFill>
                <a:latin typeface="Cascadia Mono" panose="020B0609020000020004" pitchFamily="49" charset="0"/>
              </a:rPr>
              <a:t>&lt;</a:t>
            </a:r>
            <a:r>
              <a:rPr lang="en-AU" sz="1800" b="1" dirty="0" err="1">
                <a:solidFill>
                  <a:srgbClr val="A31515"/>
                </a:solidFill>
                <a:latin typeface="Cascadia Mono" panose="020B0609020000020004" pitchFamily="49" charset="0"/>
              </a:rPr>
              <a:t>ColumnDefinition</a:t>
            </a:r>
            <a:r>
              <a:rPr lang="en-AU" sz="1800" b="1" dirty="0">
                <a:solidFill>
                  <a:srgbClr val="FF0000"/>
                </a:solidFill>
                <a:latin typeface="Cascadia Mono" panose="020B0609020000020004" pitchFamily="49" charset="0"/>
              </a:rPr>
              <a:t> Width</a:t>
            </a:r>
            <a:r>
              <a:rPr lang="en-AU" sz="1800" b="1" dirty="0">
                <a:solidFill>
                  <a:srgbClr val="0000FF"/>
                </a:solidFill>
                <a:latin typeface="Cascadia Mono" panose="020B0609020000020004" pitchFamily="49" charset="0"/>
              </a:rPr>
              <a:t>="1*"/&gt;</a:t>
            </a:r>
            <a:endParaRPr lang="en-AU" sz="1800" b="1" dirty="0">
              <a:solidFill>
                <a:srgbClr val="000000"/>
              </a:solidFill>
              <a:latin typeface="Cascadia Mono" panose="020B0609020000020004" pitchFamily="49" charset="0"/>
            </a:endParaRPr>
          </a:p>
          <a:p>
            <a:r>
              <a:rPr lang="en-AU" sz="1800" b="1" dirty="0">
                <a:solidFill>
                  <a:srgbClr val="000000"/>
                </a:solidFill>
                <a:latin typeface="Cascadia Mono" panose="020B0609020000020004" pitchFamily="49" charset="0"/>
              </a:rPr>
              <a:t>            </a:t>
            </a:r>
            <a:r>
              <a:rPr lang="en-AU" sz="1800" b="1" dirty="0">
                <a:solidFill>
                  <a:srgbClr val="0000FF"/>
                </a:solidFill>
                <a:latin typeface="Cascadia Mono" panose="020B0609020000020004" pitchFamily="49" charset="0"/>
              </a:rPr>
              <a:t>&lt;</a:t>
            </a:r>
            <a:r>
              <a:rPr lang="en-AU" sz="1800" b="1" dirty="0" err="1">
                <a:solidFill>
                  <a:srgbClr val="A31515"/>
                </a:solidFill>
                <a:latin typeface="Cascadia Mono" panose="020B0609020000020004" pitchFamily="49" charset="0"/>
              </a:rPr>
              <a:t>ColumnDefinition</a:t>
            </a:r>
            <a:r>
              <a:rPr lang="en-AU" sz="1800" b="1" dirty="0">
                <a:solidFill>
                  <a:srgbClr val="FF0000"/>
                </a:solidFill>
                <a:latin typeface="Cascadia Mono" panose="020B0609020000020004" pitchFamily="49" charset="0"/>
              </a:rPr>
              <a:t> Width</a:t>
            </a:r>
            <a:r>
              <a:rPr lang="en-AU" sz="1800" b="1" dirty="0">
                <a:solidFill>
                  <a:srgbClr val="0000FF"/>
                </a:solidFill>
                <a:latin typeface="Cascadia Mono" panose="020B0609020000020004" pitchFamily="49" charset="0"/>
              </a:rPr>
              <a:t>="1*"/&gt;</a:t>
            </a:r>
            <a:endParaRPr lang="en-AU" sz="1800" b="1" dirty="0">
              <a:solidFill>
                <a:srgbClr val="000000"/>
              </a:solidFill>
              <a:latin typeface="Cascadia Mono" panose="020B0609020000020004" pitchFamily="49" charset="0"/>
            </a:endParaRPr>
          </a:p>
          <a:p>
            <a:r>
              <a:rPr lang="en-AU" sz="1800" b="1" dirty="0">
                <a:solidFill>
                  <a:srgbClr val="000000"/>
                </a:solidFill>
                <a:latin typeface="Cascadia Mono" panose="020B0609020000020004" pitchFamily="49" charset="0"/>
              </a:rPr>
              <a:t>            </a:t>
            </a:r>
            <a:r>
              <a:rPr lang="en-AU" sz="1800" b="1" dirty="0">
                <a:solidFill>
                  <a:srgbClr val="0000FF"/>
                </a:solidFill>
                <a:latin typeface="Cascadia Mono" panose="020B0609020000020004" pitchFamily="49" charset="0"/>
              </a:rPr>
              <a:t>&lt;</a:t>
            </a:r>
            <a:r>
              <a:rPr lang="en-AU" sz="1800" b="1" dirty="0" err="1">
                <a:solidFill>
                  <a:srgbClr val="A31515"/>
                </a:solidFill>
                <a:latin typeface="Cascadia Mono" panose="020B0609020000020004" pitchFamily="49" charset="0"/>
              </a:rPr>
              <a:t>ColumnDefinition</a:t>
            </a:r>
            <a:r>
              <a:rPr lang="en-AU" sz="1800" b="1" dirty="0">
                <a:solidFill>
                  <a:srgbClr val="FF0000"/>
                </a:solidFill>
                <a:latin typeface="Cascadia Mono" panose="020B0609020000020004" pitchFamily="49" charset="0"/>
              </a:rPr>
              <a:t> Width</a:t>
            </a:r>
            <a:r>
              <a:rPr lang="en-AU" sz="1800" b="1" dirty="0">
                <a:solidFill>
                  <a:srgbClr val="0000FF"/>
                </a:solidFill>
                <a:latin typeface="Cascadia Mono" panose="020B0609020000020004" pitchFamily="49" charset="0"/>
              </a:rPr>
              <a:t>="1*"/&gt;</a:t>
            </a:r>
            <a:endParaRPr lang="en-AU" sz="1800" b="1" dirty="0">
              <a:solidFill>
                <a:srgbClr val="000000"/>
              </a:solidFill>
              <a:latin typeface="Cascadia Mono" panose="020B0609020000020004" pitchFamily="49" charset="0"/>
            </a:endParaRPr>
          </a:p>
          <a:p>
            <a:r>
              <a:rPr lang="en-AU" sz="1800" b="1" dirty="0">
                <a:solidFill>
                  <a:srgbClr val="000000"/>
                </a:solidFill>
                <a:latin typeface="Cascadia Mono" panose="020B0609020000020004" pitchFamily="49" charset="0"/>
              </a:rPr>
              <a:t>        </a:t>
            </a:r>
            <a:r>
              <a:rPr lang="en-AU" sz="1800" b="1" dirty="0">
                <a:solidFill>
                  <a:srgbClr val="0000FF"/>
                </a:solidFill>
                <a:latin typeface="Cascadia Mono" panose="020B0609020000020004" pitchFamily="49" charset="0"/>
              </a:rPr>
              <a:t>&lt;/</a:t>
            </a:r>
            <a:r>
              <a:rPr lang="en-AU" sz="1800" b="1" dirty="0" err="1">
                <a:solidFill>
                  <a:srgbClr val="A31515"/>
                </a:solidFill>
                <a:latin typeface="Cascadia Mono" panose="020B0609020000020004" pitchFamily="49" charset="0"/>
              </a:rPr>
              <a:t>Grid.ColumnDefinitions</a:t>
            </a:r>
            <a:r>
              <a:rPr lang="en-AU" sz="1800" b="1" dirty="0">
                <a:solidFill>
                  <a:srgbClr val="0000FF"/>
                </a:solidFill>
                <a:latin typeface="Cascadia Mono" panose="020B0609020000020004" pitchFamily="49" charset="0"/>
              </a:rPr>
              <a:t>&gt;</a:t>
            </a:r>
            <a:endParaRPr lang="en-AU" sz="1800" b="1" dirty="0">
              <a:solidFill>
                <a:srgbClr val="000000"/>
              </a:solidFill>
              <a:latin typeface="Cascadia Mono" panose="020B0609020000020004" pitchFamily="49" charset="0"/>
            </a:endParaRPr>
          </a:p>
          <a:p>
            <a:r>
              <a:rPr lang="en-AU" sz="1800" b="1" dirty="0">
                <a:solidFill>
                  <a:srgbClr val="000000"/>
                </a:solidFill>
                <a:latin typeface="Cascadia Mono" panose="020B0609020000020004" pitchFamily="49" charset="0"/>
              </a:rPr>
              <a:t>        </a:t>
            </a:r>
            <a:r>
              <a:rPr lang="en-AU" sz="1800" b="1" dirty="0">
                <a:solidFill>
                  <a:srgbClr val="0000FF"/>
                </a:solidFill>
                <a:latin typeface="Cascadia Mono" panose="020B0609020000020004" pitchFamily="49" charset="0"/>
              </a:rPr>
              <a:t>&lt;</a:t>
            </a:r>
            <a:r>
              <a:rPr lang="en-AU" sz="1800" b="1" dirty="0" err="1">
                <a:solidFill>
                  <a:srgbClr val="A31515"/>
                </a:solidFill>
                <a:latin typeface="Cascadia Mono" panose="020B0609020000020004" pitchFamily="49" charset="0"/>
              </a:rPr>
              <a:t>Grid.RowDefinitions</a:t>
            </a:r>
            <a:r>
              <a:rPr lang="en-AU" sz="1800" b="1" dirty="0">
                <a:solidFill>
                  <a:srgbClr val="0000FF"/>
                </a:solidFill>
                <a:latin typeface="Cascadia Mono" panose="020B0609020000020004" pitchFamily="49" charset="0"/>
              </a:rPr>
              <a:t>&gt;</a:t>
            </a:r>
            <a:endParaRPr lang="en-AU" sz="1800" b="1" dirty="0">
              <a:solidFill>
                <a:srgbClr val="000000"/>
              </a:solidFill>
              <a:latin typeface="Cascadia Mono" panose="020B0609020000020004" pitchFamily="49" charset="0"/>
            </a:endParaRPr>
          </a:p>
          <a:p>
            <a:r>
              <a:rPr lang="en-AU" sz="1800" b="1" dirty="0">
                <a:solidFill>
                  <a:srgbClr val="000000"/>
                </a:solidFill>
                <a:latin typeface="Cascadia Mono" panose="020B0609020000020004" pitchFamily="49" charset="0"/>
              </a:rPr>
              <a:t>            </a:t>
            </a:r>
            <a:r>
              <a:rPr lang="en-AU" sz="1800" b="1" dirty="0">
                <a:solidFill>
                  <a:srgbClr val="0000FF"/>
                </a:solidFill>
                <a:latin typeface="Cascadia Mono" panose="020B0609020000020004" pitchFamily="49" charset="0"/>
              </a:rPr>
              <a:t>&lt;</a:t>
            </a:r>
            <a:r>
              <a:rPr lang="en-AU" sz="1800" b="1" dirty="0" err="1">
                <a:solidFill>
                  <a:srgbClr val="A31515"/>
                </a:solidFill>
                <a:latin typeface="Cascadia Mono" panose="020B0609020000020004" pitchFamily="49" charset="0"/>
              </a:rPr>
              <a:t>RowDefinition</a:t>
            </a:r>
            <a:r>
              <a:rPr lang="en-AU" sz="1800" b="1" dirty="0">
                <a:solidFill>
                  <a:srgbClr val="FF0000"/>
                </a:solidFill>
                <a:latin typeface="Cascadia Mono" panose="020B0609020000020004" pitchFamily="49" charset="0"/>
              </a:rPr>
              <a:t> Height</a:t>
            </a:r>
            <a:r>
              <a:rPr lang="en-AU" sz="1800" b="1" dirty="0">
                <a:solidFill>
                  <a:srgbClr val="0000FF"/>
                </a:solidFill>
                <a:latin typeface="Cascadia Mono" panose="020B0609020000020004" pitchFamily="49" charset="0"/>
              </a:rPr>
              <a:t>="3*" /&gt;</a:t>
            </a:r>
            <a:endParaRPr lang="en-AU" sz="1800" b="1" dirty="0">
              <a:solidFill>
                <a:srgbClr val="000000"/>
              </a:solidFill>
              <a:latin typeface="Cascadia Mono" panose="020B0609020000020004" pitchFamily="49" charset="0"/>
            </a:endParaRPr>
          </a:p>
          <a:p>
            <a:r>
              <a:rPr lang="en-AU" sz="1800" b="1" dirty="0">
                <a:solidFill>
                  <a:srgbClr val="000000"/>
                </a:solidFill>
                <a:latin typeface="Cascadia Mono" panose="020B0609020000020004" pitchFamily="49" charset="0"/>
              </a:rPr>
              <a:t>            </a:t>
            </a:r>
            <a:r>
              <a:rPr lang="en-AU" sz="1800" b="1" dirty="0">
                <a:solidFill>
                  <a:srgbClr val="0000FF"/>
                </a:solidFill>
                <a:latin typeface="Cascadia Mono" panose="020B0609020000020004" pitchFamily="49" charset="0"/>
              </a:rPr>
              <a:t>&lt;</a:t>
            </a:r>
            <a:r>
              <a:rPr lang="en-AU" sz="1800" b="1" dirty="0" err="1">
                <a:solidFill>
                  <a:srgbClr val="A31515"/>
                </a:solidFill>
                <a:latin typeface="Cascadia Mono" panose="020B0609020000020004" pitchFamily="49" charset="0"/>
              </a:rPr>
              <a:t>RowDefinition</a:t>
            </a:r>
            <a:r>
              <a:rPr lang="en-AU" sz="1800" b="1" dirty="0">
                <a:solidFill>
                  <a:srgbClr val="FF0000"/>
                </a:solidFill>
                <a:latin typeface="Cascadia Mono" panose="020B0609020000020004" pitchFamily="49" charset="0"/>
              </a:rPr>
              <a:t> Height</a:t>
            </a:r>
            <a:r>
              <a:rPr lang="en-AU" sz="1800" b="1" dirty="0">
                <a:solidFill>
                  <a:srgbClr val="0000FF"/>
                </a:solidFill>
                <a:latin typeface="Cascadia Mono" panose="020B0609020000020004" pitchFamily="49" charset="0"/>
              </a:rPr>
              <a:t>="1*"/&gt;</a:t>
            </a:r>
            <a:endParaRPr lang="en-AU" sz="1800" b="1" dirty="0">
              <a:solidFill>
                <a:srgbClr val="000000"/>
              </a:solidFill>
              <a:latin typeface="Cascadia Mono" panose="020B0609020000020004" pitchFamily="49" charset="0"/>
            </a:endParaRPr>
          </a:p>
          <a:p>
            <a:r>
              <a:rPr lang="en-AU" sz="1800" b="1" dirty="0">
                <a:solidFill>
                  <a:srgbClr val="000000"/>
                </a:solidFill>
                <a:latin typeface="Cascadia Mono" panose="020B0609020000020004" pitchFamily="49" charset="0"/>
              </a:rPr>
              <a:t>            </a:t>
            </a:r>
            <a:r>
              <a:rPr lang="en-AU" sz="1800" b="1" dirty="0">
                <a:solidFill>
                  <a:srgbClr val="0000FF"/>
                </a:solidFill>
                <a:latin typeface="Cascadia Mono" panose="020B0609020000020004" pitchFamily="49" charset="0"/>
              </a:rPr>
              <a:t>&lt;</a:t>
            </a:r>
            <a:r>
              <a:rPr lang="en-AU" sz="1800" b="1" dirty="0" err="1">
                <a:solidFill>
                  <a:srgbClr val="A31515"/>
                </a:solidFill>
                <a:latin typeface="Cascadia Mono" panose="020B0609020000020004" pitchFamily="49" charset="0"/>
              </a:rPr>
              <a:t>RowDefinition</a:t>
            </a:r>
            <a:r>
              <a:rPr lang="en-AU" sz="1800" b="1" dirty="0">
                <a:solidFill>
                  <a:srgbClr val="FF0000"/>
                </a:solidFill>
                <a:latin typeface="Cascadia Mono" panose="020B0609020000020004" pitchFamily="49" charset="0"/>
              </a:rPr>
              <a:t> Height</a:t>
            </a:r>
            <a:r>
              <a:rPr lang="en-AU" sz="1800" b="1" dirty="0">
                <a:solidFill>
                  <a:srgbClr val="0000FF"/>
                </a:solidFill>
                <a:latin typeface="Cascadia Mono" panose="020B0609020000020004" pitchFamily="49" charset="0"/>
              </a:rPr>
              <a:t>="1*"/&gt;</a:t>
            </a:r>
            <a:endParaRPr lang="en-AU" sz="1800" b="1" dirty="0">
              <a:solidFill>
                <a:srgbClr val="000000"/>
              </a:solidFill>
              <a:latin typeface="Cascadia Mono" panose="020B0609020000020004" pitchFamily="49" charset="0"/>
            </a:endParaRPr>
          </a:p>
          <a:p>
            <a:r>
              <a:rPr lang="en-AU" sz="1800" b="1" dirty="0">
                <a:solidFill>
                  <a:srgbClr val="000000"/>
                </a:solidFill>
                <a:latin typeface="Cascadia Mono" panose="020B0609020000020004" pitchFamily="49" charset="0"/>
              </a:rPr>
              <a:t>            </a:t>
            </a:r>
            <a:r>
              <a:rPr lang="en-AU" sz="1800" b="1" dirty="0">
                <a:solidFill>
                  <a:srgbClr val="0000FF"/>
                </a:solidFill>
                <a:latin typeface="Cascadia Mono" panose="020B0609020000020004" pitchFamily="49" charset="0"/>
              </a:rPr>
              <a:t>&lt;</a:t>
            </a:r>
            <a:r>
              <a:rPr lang="en-AU" sz="1800" b="1" dirty="0" err="1">
                <a:solidFill>
                  <a:srgbClr val="A31515"/>
                </a:solidFill>
                <a:latin typeface="Cascadia Mono" panose="020B0609020000020004" pitchFamily="49" charset="0"/>
              </a:rPr>
              <a:t>RowDefinition</a:t>
            </a:r>
            <a:r>
              <a:rPr lang="en-AU" sz="1800" b="1" dirty="0">
                <a:solidFill>
                  <a:srgbClr val="FF0000"/>
                </a:solidFill>
                <a:latin typeface="Cascadia Mono" panose="020B0609020000020004" pitchFamily="49" charset="0"/>
              </a:rPr>
              <a:t> Height</a:t>
            </a:r>
            <a:r>
              <a:rPr lang="en-AU" sz="1800" b="1" dirty="0">
                <a:solidFill>
                  <a:srgbClr val="0000FF"/>
                </a:solidFill>
                <a:latin typeface="Cascadia Mono" panose="020B0609020000020004" pitchFamily="49" charset="0"/>
              </a:rPr>
              <a:t>="1*"/&gt;</a:t>
            </a:r>
            <a:endParaRPr lang="en-AU" sz="1800" b="1" dirty="0">
              <a:solidFill>
                <a:srgbClr val="000000"/>
              </a:solidFill>
              <a:latin typeface="Cascadia Mono" panose="020B0609020000020004" pitchFamily="49" charset="0"/>
            </a:endParaRPr>
          </a:p>
          <a:p>
            <a:r>
              <a:rPr lang="en-AU" sz="1800" b="1" dirty="0">
                <a:solidFill>
                  <a:srgbClr val="000000"/>
                </a:solidFill>
                <a:latin typeface="Cascadia Mono" panose="020B0609020000020004" pitchFamily="49" charset="0"/>
              </a:rPr>
              <a:t>            </a:t>
            </a:r>
            <a:r>
              <a:rPr lang="en-AU" sz="1800" b="1" dirty="0">
                <a:solidFill>
                  <a:srgbClr val="0000FF"/>
                </a:solidFill>
                <a:latin typeface="Cascadia Mono" panose="020B0609020000020004" pitchFamily="49" charset="0"/>
              </a:rPr>
              <a:t>&lt;</a:t>
            </a:r>
            <a:r>
              <a:rPr lang="en-AU" sz="1800" b="1" dirty="0" err="1">
                <a:solidFill>
                  <a:srgbClr val="A31515"/>
                </a:solidFill>
                <a:latin typeface="Cascadia Mono" panose="020B0609020000020004" pitchFamily="49" charset="0"/>
              </a:rPr>
              <a:t>RowDefinition</a:t>
            </a:r>
            <a:r>
              <a:rPr lang="en-AU" sz="1800" b="1" dirty="0">
                <a:solidFill>
                  <a:srgbClr val="FF0000"/>
                </a:solidFill>
                <a:latin typeface="Cascadia Mono" panose="020B0609020000020004" pitchFamily="49" charset="0"/>
              </a:rPr>
              <a:t> Height</a:t>
            </a:r>
            <a:r>
              <a:rPr lang="en-AU" sz="1800" b="1" dirty="0">
                <a:solidFill>
                  <a:srgbClr val="0000FF"/>
                </a:solidFill>
                <a:latin typeface="Cascadia Mono" panose="020B0609020000020004" pitchFamily="49" charset="0"/>
              </a:rPr>
              <a:t>="1*"/&gt;</a:t>
            </a:r>
            <a:endParaRPr lang="en-AU" sz="1800" b="1" dirty="0">
              <a:solidFill>
                <a:srgbClr val="000000"/>
              </a:solidFill>
              <a:latin typeface="Cascadia Mono" panose="020B0609020000020004" pitchFamily="49" charset="0"/>
            </a:endParaRPr>
          </a:p>
          <a:p>
            <a:r>
              <a:rPr lang="en-AU" sz="1800" b="1" dirty="0">
                <a:solidFill>
                  <a:srgbClr val="000000"/>
                </a:solidFill>
                <a:latin typeface="Cascadia Mono" panose="020B0609020000020004" pitchFamily="49" charset="0"/>
              </a:rPr>
              <a:t>            </a:t>
            </a:r>
            <a:r>
              <a:rPr lang="en-AU" sz="1800" b="1" dirty="0">
                <a:solidFill>
                  <a:srgbClr val="0000FF"/>
                </a:solidFill>
                <a:latin typeface="Cascadia Mono" panose="020B0609020000020004" pitchFamily="49" charset="0"/>
              </a:rPr>
              <a:t>&lt;</a:t>
            </a:r>
            <a:r>
              <a:rPr lang="en-AU" sz="1800" b="1" dirty="0" err="1">
                <a:solidFill>
                  <a:srgbClr val="A31515"/>
                </a:solidFill>
                <a:latin typeface="Cascadia Mono" panose="020B0609020000020004" pitchFamily="49" charset="0"/>
              </a:rPr>
              <a:t>RowDefinition</a:t>
            </a:r>
            <a:r>
              <a:rPr lang="en-AU" sz="1800" b="1" dirty="0">
                <a:solidFill>
                  <a:srgbClr val="FF0000"/>
                </a:solidFill>
                <a:latin typeface="Cascadia Mono" panose="020B0609020000020004" pitchFamily="49" charset="0"/>
              </a:rPr>
              <a:t> Height</a:t>
            </a:r>
            <a:r>
              <a:rPr lang="en-AU" sz="1800" b="1" dirty="0">
                <a:solidFill>
                  <a:srgbClr val="0000FF"/>
                </a:solidFill>
                <a:latin typeface="Cascadia Mono" panose="020B0609020000020004" pitchFamily="49" charset="0"/>
              </a:rPr>
              <a:t>="1*"/&gt;</a:t>
            </a:r>
            <a:endParaRPr lang="en-AU" sz="1800" b="1" dirty="0">
              <a:solidFill>
                <a:srgbClr val="000000"/>
              </a:solidFill>
              <a:latin typeface="Cascadia Mono" panose="020B0609020000020004" pitchFamily="49" charset="0"/>
            </a:endParaRPr>
          </a:p>
          <a:p>
            <a:r>
              <a:rPr lang="en-AU" sz="1800" b="1" dirty="0">
                <a:solidFill>
                  <a:srgbClr val="000000"/>
                </a:solidFill>
                <a:latin typeface="Cascadia Mono" panose="020B0609020000020004" pitchFamily="49" charset="0"/>
              </a:rPr>
              <a:t>        </a:t>
            </a:r>
            <a:r>
              <a:rPr lang="en-AU" sz="1800" b="1" dirty="0">
                <a:solidFill>
                  <a:srgbClr val="0000FF"/>
                </a:solidFill>
                <a:latin typeface="Cascadia Mono" panose="020B0609020000020004" pitchFamily="49" charset="0"/>
              </a:rPr>
              <a:t>&lt;/</a:t>
            </a:r>
            <a:r>
              <a:rPr lang="en-AU" sz="1800" b="1" dirty="0" err="1">
                <a:solidFill>
                  <a:srgbClr val="A31515"/>
                </a:solidFill>
                <a:latin typeface="Cascadia Mono" panose="020B0609020000020004" pitchFamily="49" charset="0"/>
              </a:rPr>
              <a:t>Grid.RowDefinitions</a:t>
            </a:r>
            <a:r>
              <a:rPr lang="en-AU" sz="1800" b="1" dirty="0">
                <a:solidFill>
                  <a:srgbClr val="0000FF"/>
                </a:solidFill>
                <a:latin typeface="Cascadia Mono" panose="020B0609020000020004" pitchFamily="49" charset="0"/>
              </a:rPr>
              <a:t>&gt;</a:t>
            </a:r>
            <a:endParaRPr lang="en-AU" sz="1800" b="1" dirty="0">
              <a:solidFill>
                <a:srgbClr val="000000"/>
              </a:solidFill>
              <a:latin typeface="Cascadia Mono" panose="020B0609020000020004" pitchFamily="49" charset="0"/>
            </a:endParaRPr>
          </a:p>
          <a:p>
            <a:endParaRPr lang="en-AU" sz="1800" b="1" dirty="0">
              <a:solidFill>
                <a:srgbClr val="000000"/>
              </a:solidFill>
              <a:latin typeface="Cascadia Mono" panose="020B0609020000020004" pitchFamily="49" charset="0"/>
            </a:endParaRPr>
          </a:p>
          <a:p>
            <a:endParaRPr lang="en-AU" sz="1800" b="1" dirty="0">
              <a:solidFill>
                <a:srgbClr val="000000"/>
              </a:solidFill>
              <a:latin typeface="Cascadia Mono" panose="020B0609020000020004" pitchFamily="49" charset="0"/>
            </a:endParaRPr>
          </a:p>
          <a:p>
            <a:r>
              <a:rPr lang="en-AU" sz="1800" b="1" dirty="0">
                <a:solidFill>
                  <a:srgbClr val="000000"/>
                </a:solidFill>
                <a:latin typeface="Cascadia Mono" panose="020B0609020000020004" pitchFamily="49" charset="0"/>
              </a:rPr>
              <a:t>        </a:t>
            </a:r>
            <a:r>
              <a:rPr lang="en-AU" sz="1800" b="1" dirty="0">
                <a:solidFill>
                  <a:srgbClr val="0000FF"/>
                </a:solidFill>
                <a:latin typeface="Cascadia Mono" panose="020B0609020000020004" pitchFamily="49" charset="0"/>
              </a:rPr>
              <a:t>&lt;</a:t>
            </a:r>
            <a:r>
              <a:rPr lang="en-AU" sz="1800" b="1" dirty="0" err="1">
                <a:solidFill>
                  <a:srgbClr val="A31515"/>
                </a:solidFill>
                <a:latin typeface="Cascadia Mono" panose="020B0609020000020004" pitchFamily="49" charset="0"/>
              </a:rPr>
              <a:t>TextBox</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HorizontalAlignment</a:t>
            </a:r>
            <a:r>
              <a:rPr lang="en-AU" sz="1800" b="1" dirty="0">
                <a:solidFill>
                  <a:srgbClr val="0000FF"/>
                </a:solidFill>
                <a:latin typeface="Cascadia Mono" panose="020B0609020000020004" pitchFamily="49" charset="0"/>
              </a:rPr>
              <a:t>="Left"</a:t>
            </a:r>
            <a:r>
              <a:rPr lang="en-AU" sz="1800" b="1" dirty="0">
                <a:solidFill>
                  <a:srgbClr val="FF0000"/>
                </a:solidFill>
                <a:latin typeface="Cascadia Mono" panose="020B0609020000020004" pitchFamily="49" charset="0"/>
              </a:rPr>
              <a:t> Margin</a:t>
            </a:r>
            <a:r>
              <a:rPr lang="en-AU" sz="1800" b="1" dirty="0">
                <a:solidFill>
                  <a:srgbClr val="0000FF"/>
                </a:solidFill>
                <a:latin typeface="Cascadia Mono" panose="020B0609020000020004" pitchFamily="49" charset="0"/>
              </a:rPr>
              <a:t>="10,57,0,0"</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TextWrapping</a:t>
            </a:r>
            <a:r>
              <a:rPr lang="en-AU" sz="1800" b="1" dirty="0">
                <a:solidFill>
                  <a:srgbClr val="0000FF"/>
                </a:solidFill>
                <a:latin typeface="Cascadia Mono" panose="020B0609020000020004" pitchFamily="49" charset="0"/>
              </a:rPr>
              <a:t>="Wrap"</a:t>
            </a:r>
            <a:r>
              <a:rPr lang="en-AU" sz="1800" b="1" dirty="0">
                <a:solidFill>
                  <a:srgbClr val="FF0000"/>
                </a:solidFill>
                <a:latin typeface="Cascadia Mono" panose="020B0609020000020004" pitchFamily="49" charset="0"/>
              </a:rPr>
              <a:t> Text</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Background</a:t>
            </a:r>
            <a:r>
              <a:rPr lang="en-AU" sz="1800" b="1" dirty="0">
                <a:solidFill>
                  <a:srgbClr val="0000FF"/>
                </a:solidFill>
                <a:latin typeface="Cascadia Mono" panose="020B0609020000020004" pitchFamily="49" charset="0"/>
              </a:rPr>
              <a:t>="Black"</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VerticalAlignment</a:t>
            </a:r>
            <a:r>
              <a:rPr lang="en-AU" sz="1800" b="1" dirty="0">
                <a:solidFill>
                  <a:srgbClr val="0000FF"/>
                </a:solidFill>
                <a:latin typeface="Cascadia Mono" panose="020B0609020000020004" pitchFamily="49" charset="0"/>
              </a:rPr>
              <a:t>="Top"</a:t>
            </a:r>
            <a:r>
              <a:rPr lang="en-AU" sz="1800" b="1" dirty="0">
                <a:solidFill>
                  <a:srgbClr val="FF0000"/>
                </a:solidFill>
                <a:latin typeface="Cascadia Mono" panose="020B0609020000020004" pitchFamily="49" charset="0"/>
              </a:rPr>
              <a:t> Width</a:t>
            </a:r>
            <a:r>
              <a:rPr lang="en-AU" sz="1800" b="1" dirty="0">
                <a:solidFill>
                  <a:srgbClr val="0000FF"/>
                </a:solidFill>
                <a:latin typeface="Cascadia Mono" panose="020B0609020000020004" pitchFamily="49" charset="0"/>
              </a:rPr>
              <a:t>="340"</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Grid.ColumnSpan</a:t>
            </a:r>
            <a:r>
              <a:rPr lang="en-AU" sz="1800" b="1" dirty="0">
                <a:solidFill>
                  <a:srgbClr val="0000FF"/>
                </a:solidFill>
                <a:latin typeface="Cascadia Mono" panose="020B0609020000020004" pitchFamily="49" charset="0"/>
              </a:rPr>
              <a:t>="4"</a:t>
            </a:r>
            <a:r>
              <a:rPr lang="en-AU" sz="1800" b="1" dirty="0">
                <a:solidFill>
                  <a:srgbClr val="FF0000"/>
                </a:solidFill>
                <a:latin typeface="Cascadia Mono" panose="020B0609020000020004" pitchFamily="49" charset="0"/>
              </a:rPr>
              <a:t> Height</a:t>
            </a:r>
            <a:r>
              <a:rPr lang="en-AU" sz="1800" b="1" dirty="0">
                <a:solidFill>
                  <a:srgbClr val="0000FF"/>
                </a:solidFill>
                <a:latin typeface="Cascadia Mono" panose="020B0609020000020004" pitchFamily="49" charset="0"/>
              </a:rPr>
              <a:t>="96"/&gt;</a:t>
            </a:r>
            <a:endParaRPr lang="en-AU" sz="1800" b="1" dirty="0">
              <a:solidFill>
                <a:srgbClr val="000000"/>
              </a:solidFill>
              <a:latin typeface="Cascadia Mono" panose="020B0609020000020004" pitchFamily="49" charset="0"/>
            </a:endParaRPr>
          </a:p>
          <a:p>
            <a:r>
              <a:rPr lang="en-AU" sz="1800" b="1" dirty="0">
                <a:solidFill>
                  <a:srgbClr val="000000"/>
                </a:solidFill>
                <a:latin typeface="Cascadia Mono" panose="020B0609020000020004" pitchFamily="49" charset="0"/>
              </a:rPr>
              <a:t>        </a:t>
            </a:r>
            <a:r>
              <a:rPr lang="en-AU" sz="1800" b="1" dirty="0">
                <a:solidFill>
                  <a:srgbClr val="0000FF"/>
                </a:solidFill>
                <a:latin typeface="Cascadia Mono" panose="020B0609020000020004" pitchFamily="49" charset="0"/>
              </a:rPr>
              <a:t>&lt;</a:t>
            </a:r>
            <a:r>
              <a:rPr lang="en-AU" sz="1800" b="1" dirty="0">
                <a:solidFill>
                  <a:srgbClr val="A31515"/>
                </a:solidFill>
                <a:latin typeface="Cascadia Mono" panose="020B0609020000020004" pitchFamily="49" charset="0"/>
              </a:rPr>
              <a:t>Button</a:t>
            </a:r>
            <a:r>
              <a:rPr lang="en-AU" sz="1800" b="1" dirty="0">
                <a:solidFill>
                  <a:srgbClr val="FF0000"/>
                </a:solidFill>
                <a:latin typeface="Cascadia Mono" panose="020B0609020000020004" pitchFamily="49" charset="0"/>
              </a:rPr>
              <a:t> Content</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HorizontalAlignment</a:t>
            </a:r>
            <a:r>
              <a:rPr lang="en-AU" sz="1800" b="1" dirty="0">
                <a:solidFill>
                  <a:srgbClr val="0000FF"/>
                </a:solidFill>
                <a:latin typeface="Cascadia Mono" panose="020B0609020000020004" pitchFamily="49" charset="0"/>
              </a:rPr>
              <a:t>="</a:t>
            </a:r>
            <a:r>
              <a:rPr lang="en-AU" sz="1800" b="1" dirty="0" err="1">
                <a:solidFill>
                  <a:srgbClr val="0000FF"/>
                </a:solidFill>
                <a:latin typeface="Cascadia Mono" panose="020B0609020000020004" pitchFamily="49" charset="0"/>
              </a:rPr>
              <a:t>Center</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Background</a:t>
            </a:r>
            <a:r>
              <a:rPr lang="en-AU" sz="1800" b="1" dirty="0">
                <a:solidFill>
                  <a:srgbClr val="0000FF"/>
                </a:solidFill>
                <a:latin typeface="Cascadia Mono" panose="020B0609020000020004" pitchFamily="49" charset="0"/>
              </a:rPr>
              <a:t>="</a:t>
            </a:r>
            <a:r>
              <a:rPr lang="en-AU" sz="1800" b="1" dirty="0" err="1">
                <a:solidFill>
                  <a:srgbClr val="0000FF"/>
                </a:solidFill>
                <a:latin typeface="Cascadia Mono" panose="020B0609020000020004" pitchFamily="49" charset="0"/>
              </a:rPr>
              <a:t>LightGray</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Foreground</a:t>
            </a:r>
            <a:r>
              <a:rPr lang="en-AU" sz="1800" b="1" dirty="0">
                <a:solidFill>
                  <a:srgbClr val="0000FF"/>
                </a:solidFill>
                <a:latin typeface="Cascadia Mono" panose="020B0609020000020004" pitchFamily="49" charset="0"/>
              </a:rPr>
              <a:t>="Black"</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FontSize</a:t>
            </a:r>
            <a:r>
              <a:rPr lang="en-AU" sz="1800" b="1" dirty="0">
                <a:solidFill>
                  <a:srgbClr val="0000FF"/>
                </a:solidFill>
                <a:latin typeface="Cascadia Mono" panose="020B0609020000020004" pitchFamily="49" charset="0"/>
              </a:rPr>
              <a:t>="24"</a:t>
            </a:r>
            <a:r>
              <a:rPr lang="en-AU" sz="1800" b="1" dirty="0">
                <a:solidFill>
                  <a:srgbClr val="000000"/>
                </a:solidFill>
                <a:latin typeface="Cascadia Mono" panose="020B0609020000020004" pitchFamily="49" charset="0"/>
              </a:rPr>
              <a:t>    </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Grid.Row</a:t>
            </a:r>
            <a:r>
              <a:rPr lang="en-AU" sz="1800" b="1" dirty="0">
                <a:solidFill>
                  <a:srgbClr val="0000FF"/>
                </a:solidFill>
                <a:latin typeface="Cascadia Mono" panose="020B0609020000020004" pitchFamily="49" charset="0"/>
              </a:rPr>
              <a:t>="1"</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VerticalAlignment</a:t>
            </a:r>
            <a:r>
              <a:rPr lang="en-AU" sz="1800" b="1" dirty="0">
                <a:solidFill>
                  <a:srgbClr val="0000FF"/>
                </a:solidFill>
                <a:latin typeface="Cascadia Mono" panose="020B0609020000020004" pitchFamily="49" charset="0"/>
              </a:rPr>
              <a:t>="</a:t>
            </a:r>
            <a:r>
              <a:rPr lang="en-AU" sz="1800" b="1" dirty="0" err="1">
                <a:solidFill>
                  <a:srgbClr val="0000FF"/>
                </a:solidFill>
                <a:latin typeface="Cascadia Mono" panose="020B0609020000020004" pitchFamily="49" charset="0"/>
              </a:rPr>
              <a:t>Center</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Width</a:t>
            </a:r>
            <a:r>
              <a:rPr lang="en-AU" sz="1800" b="1" dirty="0">
                <a:solidFill>
                  <a:srgbClr val="0000FF"/>
                </a:solidFill>
                <a:latin typeface="Cascadia Mono" panose="020B0609020000020004" pitchFamily="49" charset="0"/>
              </a:rPr>
              <a:t>="70"</a:t>
            </a:r>
            <a:r>
              <a:rPr lang="en-AU" sz="1800" b="1" dirty="0">
                <a:solidFill>
                  <a:srgbClr val="FF0000"/>
                </a:solidFill>
                <a:latin typeface="Cascadia Mono" panose="020B0609020000020004" pitchFamily="49" charset="0"/>
              </a:rPr>
              <a:t> Height</a:t>
            </a:r>
            <a:r>
              <a:rPr lang="en-AU" sz="1800" b="1" dirty="0">
                <a:solidFill>
                  <a:srgbClr val="0000FF"/>
                </a:solidFill>
                <a:latin typeface="Cascadia Mono" panose="020B0609020000020004" pitchFamily="49" charset="0"/>
              </a:rPr>
              <a:t>="35"/&gt;</a:t>
            </a:r>
            <a:endParaRPr lang="en-AU" sz="1800" b="1" dirty="0">
              <a:solidFill>
                <a:srgbClr val="000000"/>
              </a:solidFill>
              <a:latin typeface="Cascadia Mono" panose="020B0609020000020004" pitchFamily="49" charset="0"/>
            </a:endParaRPr>
          </a:p>
          <a:p>
            <a:r>
              <a:rPr lang="en-AU" sz="1800" b="1" dirty="0">
                <a:solidFill>
                  <a:srgbClr val="000000"/>
                </a:solidFill>
                <a:latin typeface="Cascadia Mono" panose="020B0609020000020004" pitchFamily="49" charset="0"/>
              </a:rPr>
              <a:t>        </a:t>
            </a:r>
            <a:r>
              <a:rPr lang="en-AU" sz="1800" b="1" dirty="0">
                <a:solidFill>
                  <a:srgbClr val="0000FF"/>
                </a:solidFill>
                <a:latin typeface="Cascadia Mono" panose="020B0609020000020004" pitchFamily="49" charset="0"/>
              </a:rPr>
              <a:t>&lt;</a:t>
            </a:r>
            <a:r>
              <a:rPr lang="en-AU" sz="1800" b="1" dirty="0">
                <a:solidFill>
                  <a:srgbClr val="A31515"/>
                </a:solidFill>
                <a:latin typeface="Cascadia Mono" panose="020B0609020000020004" pitchFamily="49" charset="0"/>
              </a:rPr>
              <a:t>Button</a:t>
            </a:r>
            <a:r>
              <a:rPr lang="en-AU" sz="1800" b="1" dirty="0">
                <a:solidFill>
                  <a:srgbClr val="FF0000"/>
                </a:solidFill>
                <a:latin typeface="Cascadia Mono" panose="020B0609020000020004" pitchFamily="49" charset="0"/>
              </a:rPr>
              <a:t> Content</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HorizontalAlignment</a:t>
            </a:r>
            <a:r>
              <a:rPr lang="en-AU" sz="1800" b="1" dirty="0">
                <a:solidFill>
                  <a:srgbClr val="0000FF"/>
                </a:solidFill>
                <a:latin typeface="Cascadia Mono" panose="020B0609020000020004" pitchFamily="49" charset="0"/>
              </a:rPr>
              <a:t>="</a:t>
            </a:r>
            <a:r>
              <a:rPr lang="en-AU" sz="1800" b="1" dirty="0" err="1">
                <a:solidFill>
                  <a:srgbClr val="0000FF"/>
                </a:solidFill>
                <a:latin typeface="Cascadia Mono" panose="020B0609020000020004" pitchFamily="49" charset="0"/>
              </a:rPr>
              <a:t>Center</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Grid.Row</a:t>
            </a:r>
            <a:r>
              <a:rPr lang="en-AU" sz="1800" b="1" dirty="0">
                <a:solidFill>
                  <a:srgbClr val="0000FF"/>
                </a:solidFill>
                <a:latin typeface="Cascadia Mono" panose="020B0609020000020004" pitchFamily="49" charset="0"/>
              </a:rPr>
              <a:t>="1"</a:t>
            </a:r>
            <a:r>
              <a:rPr lang="en-AU" sz="1800" b="1" dirty="0">
                <a:solidFill>
                  <a:srgbClr val="FF0000"/>
                </a:solidFill>
                <a:latin typeface="Cascadia Mono" panose="020B0609020000020004" pitchFamily="49" charset="0"/>
              </a:rPr>
              <a:t> Background</a:t>
            </a:r>
            <a:r>
              <a:rPr lang="en-AU" sz="1800" b="1" dirty="0">
                <a:solidFill>
                  <a:srgbClr val="0000FF"/>
                </a:solidFill>
                <a:latin typeface="Cascadia Mono" panose="020B0609020000020004" pitchFamily="49" charset="0"/>
              </a:rPr>
              <a:t>="</a:t>
            </a:r>
            <a:r>
              <a:rPr lang="en-AU" sz="1800" b="1" dirty="0" err="1">
                <a:solidFill>
                  <a:srgbClr val="0000FF"/>
                </a:solidFill>
                <a:latin typeface="Cascadia Mono" panose="020B0609020000020004" pitchFamily="49" charset="0"/>
              </a:rPr>
              <a:t>LightGray</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Foreground</a:t>
            </a:r>
            <a:r>
              <a:rPr lang="en-AU" sz="1800" b="1" dirty="0">
                <a:solidFill>
                  <a:srgbClr val="0000FF"/>
                </a:solidFill>
                <a:latin typeface="Cascadia Mono" panose="020B0609020000020004" pitchFamily="49" charset="0"/>
              </a:rPr>
              <a:t>="Black"</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FontSize</a:t>
            </a:r>
            <a:r>
              <a:rPr lang="en-AU" sz="1800" b="1" dirty="0">
                <a:solidFill>
                  <a:srgbClr val="0000FF"/>
                </a:solidFill>
                <a:latin typeface="Cascadia Mono" panose="020B0609020000020004" pitchFamily="49" charset="0"/>
              </a:rPr>
              <a:t>="24"</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VerticalAlignment</a:t>
            </a:r>
            <a:r>
              <a:rPr lang="en-AU" sz="1800" b="1" dirty="0">
                <a:solidFill>
                  <a:srgbClr val="0000FF"/>
                </a:solidFill>
                <a:latin typeface="Cascadia Mono" panose="020B0609020000020004" pitchFamily="49" charset="0"/>
              </a:rPr>
              <a:t>="</a:t>
            </a:r>
            <a:r>
              <a:rPr lang="en-AU" sz="1800" b="1" dirty="0" err="1">
                <a:solidFill>
                  <a:srgbClr val="0000FF"/>
                </a:solidFill>
                <a:latin typeface="Cascadia Mono" panose="020B0609020000020004" pitchFamily="49" charset="0"/>
              </a:rPr>
              <a:t>Center</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Width</a:t>
            </a:r>
            <a:r>
              <a:rPr lang="en-AU" sz="1800" b="1" dirty="0">
                <a:solidFill>
                  <a:srgbClr val="0000FF"/>
                </a:solidFill>
                <a:latin typeface="Cascadia Mono" panose="020B0609020000020004" pitchFamily="49" charset="0"/>
              </a:rPr>
              <a:t>="70"</a:t>
            </a:r>
            <a:r>
              <a:rPr lang="en-AU" sz="1800" b="1" dirty="0">
                <a:solidFill>
                  <a:srgbClr val="FF0000"/>
                </a:solidFill>
                <a:latin typeface="Cascadia Mono" panose="020B0609020000020004" pitchFamily="49" charset="0"/>
              </a:rPr>
              <a:t> Height</a:t>
            </a:r>
            <a:r>
              <a:rPr lang="en-AU" sz="1800" b="1" dirty="0">
                <a:solidFill>
                  <a:srgbClr val="0000FF"/>
                </a:solidFill>
                <a:latin typeface="Cascadia Mono" panose="020B0609020000020004" pitchFamily="49" charset="0"/>
              </a:rPr>
              <a:t>="35"</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Grid.Column</a:t>
            </a:r>
            <a:r>
              <a:rPr lang="en-AU" sz="1800" b="1" dirty="0">
                <a:solidFill>
                  <a:srgbClr val="0000FF"/>
                </a:solidFill>
                <a:latin typeface="Cascadia Mono" panose="020B0609020000020004" pitchFamily="49" charset="0"/>
              </a:rPr>
              <a:t>="1"/&gt;</a:t>
            </a:r>
            <a:endParaRPr lang="en-AU" sz="1800" b="1" dirty="0">
              <a:solidFill>
                <a:srgbClr val="000000"/>
              </a:solidFill>
              <a:latin typeface="Cascadia Mono" panose="020B0609020000020004" pitchFamily="49" charset="0"/>
            </a:endParaRPr>
          </a:p>
          <a:p>
            <a:r>
              <a:rPr lang="en-AU" sz="1800" b="1" dirty="0">
                <a:solidFill>
                  <a:srgbClr val="000000"/>
                </a:solidFill>
                <a:latin typeface="Cascadia Mono" panose="020B0609020000020004" pitchFamily="49" charset="0"/>
              </a:rPr>
              <a:t>        </a:t>
            </a:r>
            <a:r>
              <a:rPr lang="en-AU" sz="1800" b="1" dirty="0">
                <a:solidFill>
                  <a:srgbClr val="0000FF"/>
                </a:solidFill>
                <a:latin typeface="Cascadia Mono" panose="020B0609020000020004" pitchFamily="49" charset="0"/>
              </a:rPr>
              <a:t>&lt;</a:t>
            </a:r>
            <a:r>
              <a:rPr lang="en-AU" sz="1800" b="1" dirty="0">
                <a:solidFill>
                  <a:srgbClr val="A31515"/>
                </a:solidFill>
                <a:latin typeface="Cascadia Mono" panose="020B0609020000020004" pitchFamily="49" charset="0"/>
              </a:rPr>
              <a:t>Button</a:t>
            </a:r>
            <a:r>
              <a:rPr lang="en-AU" sz="1800" b="1" dirty="0">
                <a:solidFill>
                  <a:srgbClr val="FF0000"/>
                </a:solidFill>
                <a:latin typeface="Cascadia Mono" panose="020B0609020000020004" pitchFamily="49" charset="0"/>
              </a:rPr>
              <a:t> Content</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HorizontalAlignment</a:t>
            </a:r>
            <a:r>
              <a:rPr lang="en-AU" sz="1800" b="1" dirty="0">
                <a:solidFill>
                  <a:srgbClr val="0000FF"/>
                </a:solidFill>
                <a:latin typeface="Cascadia Mono" panose="020B0609020000020004" pitchFamily="49" charset="0"/>
              </a:rPr>
              <a:t>="</a:t>
            </a:r>
            <a:r>
              <a:rPr lang="en-AU" sz="1800" b="1" dirty="0" err="1">
                <a:solidFill>
                  <a:srgbClr val="0000FF"/>
                </a:solidFill>
                <a:latin typeface="Cascadia Mono" panose="020B0609020000020004" pitchFamily="49" charset="0"/>
              </a:rPr>
              <a:t>Center</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Background</a:t>
            </a:r>
            <a:r>
              <a:rPr lang="en-AU" sz="1800" b="1" dirty="0">
                <a:solidFill>
                  <a:srgbClr val="0000FF"/>
                </a:solidFill>
                <a:latin typeface="Cascadia Mono" panose="020B0609020000020004" pitchFamily="49" charset="0"/>
              </a:rPr>
              <a:t>="</a:t>
            </a:r>
            <a:r>
              <a:rPr lang="en-AU" sz="1800" b="1" dirty="0" err="1">
                <a:solidFill>
                  <a:srgbClr val="0000FF"/>
                </a:solidFill>
                <a:latin typeface="Cascadia Mono" panose="020B0609020000020004" pitchFamily="49" charset="0"/>
              </a:rPr>
              <a:t>LightGray</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Foreground</a:t>
            </a:r>
            <a:r>
              <a:rPr lang="en-AU" sz="1800" b="1" dirty="0">
                <a:solidFill>
                  <a:srgbClr val="0000FF"/>
                </a:solidFill>
                <a:latin typeface="Cascadia Mono" panose="020B0609020000020004" pitchFamily="49" charset="0"/>
              </a:rPr>
              <a:t>="Black"</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FontSize</a:t>
            </a:r>
            <a:r>
              <a:rPr lang="en-AU" sz="1800" b="1" dirty="0">
                <a:solidFill>
                  <a:srgbClr val="0000FF"/>
                </a:solidFill>
                <a:latin typeface="Cascadia Mono" panose="020B0609020000020004" pitchFamily="49" charset="0"/>
              </a:rPr>
              <a:t>="24"</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Grid.Row</a:t>
            </a:r>
            <a:r>
              <a:rPr lang="en-AU" sz="1800" b="1" dirty="0">
                <a:solidFill>
                  <a:srgbClr val="0000FF"/>
                </a:solidFill>
                <a:latin typeface="Cascadia Mono" panose="020B0609020000020004" pitchFamily="49" charset="0"/>
              </a:rPr>
              <a:t>="1"</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VerticalAlignment</a:t>
            </a:r>
            <a:r>
              <a:rPr lang="en-AU" sz="1800" b="1" dirty="0">
                <a:solidFill>
                  <a:srgbClr val="0000FF"/>
                </a:solidFill>
                <a:latin typeface="Cascadia Mono" panose="020B0609020000020004" pitchFamily="49" charset="0"/>
              </a:rPr>
              <a:t>="</a:t>
            </a:r>
            <a:r>
              <a:rPr lang="en-AU" sz="1800" b="1" dirty="0" err="1">
                <a:solidFill>
                  <a:srgbClr val="0000FF"/>
                </a:solidFill>
                <a:latin typeface="Cascadia Mono" panose="020B0609020000020004" pitchFamily="49" charset="0"/>
              </a:rPr>
              <a:t>Center</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Width</a:t>
            </a:r>
            <a:r>
              <a:rPr lang="en-AU" sz="1800" b="1" dirty="0">
                <a:solidFill>
                  <a:srgbClr val="0000FF"/>
                </a:solidFill>
                <a:latin typeface="Cascadia Mono" panose="020B0609020000020004" pitchFamily="49" charset="0"/>
              </a:rPr>
              <a:t>="70"</a:t>
            </a:r>
            <a:r>
              <a:rPr lang="en-AU" sz="1800" b="1" dirty="0">
                <a:solidFill>
                  <a:srgbClr val="FF0000"/>
                </a:solidFill>
                <a:latin typeface="Cascadia Mono" panose="020B0609020000020004" pitchFamily="49" charset="0"/>
              </a:rPr>
              <a:t> Height</a:t>
            </a:r>
            <a:r>
              <a:rPr lang="en-AU" sz="1800" b="1" dirty="0">
                <a:solidFill>
                  <a:srgbClr val="0000FF"/>
                </a:solidFill>
                <a:latin typeface="Cascadia Mono" panose="020B0609020000020004" pitchFamily="49" charset="0"/>
              </a:rPr>
              <a:t>="35"</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Grid.Column</a:t>
            </a:r>
            <a:r>
              <a:rPr lang="en-AU" sz="1800" b="1" dirty="0">
                <a:solidFill>
                  <a:srgbClr val="0000FF"/>
                </a:solidFill>
                <a:latin typeface="Cascadia Mono" panose="020B0609020000020004" pitchFamily="49" charset="0"/>
              </a:rPr>
              <a:t>="2"/&gt;</a:t>
            </a:r>
            <a:endParaRPr lang="en-AU" sz="1800" b="1" dirty="0">
              <a:solidFill>
                <a:srgbClr val="000000"/>
              </a:solidFill>
              <a:latin typeface="Cascadia Mono" panose="020B0609020000020004" pitchFamily="49" charset="0"/>
            </a:endParaRPr>
          </a:p>
          <a:p>
            <a:r>
              <a:rPr lang="en-AU" sz="1800" b="1" dirty="0">
                <a:solidFill>
                  <a:srgbClr val="000000"/>
                </a:solidFill>
                <a:latin typeface="Cascadia Mono" panose="020B0609020000020004" pitchFamily="49" charset="0"/>
              </a:rPr>
              <a:t>        </a:t>
            </a:r>
            <a:r>
              <a:rPr lang="en-AU" sz="1800" b="1" dirty="0">
                <a:solidFill>
                  <a:srgbClr val="0000FF"/>
                </a:solidFill>
                <a:latin typeface="Cascadia Mono" panose="020B0609020000020004" pitchFamily="49" charset="0"/>
              </a:rPr>
              <a:t>&lt;</a:t>
            </a:r>
            <a:r>
              <a:rPr lang="en-AU" sz="1800" b="1" dirty="0">
                <a:solidFill>
                  <a:srgbClr val="A31515"/>
                </a:solidFill>
                <a:latin typeface="Cascadia Mono" panose="020B0609020000020004" pitchFamily="49" charset="0"/>
              </a:rPr>
              <a:t>Button</a:t>
            </a:r>
            <a:r>
              <a:rPr lang="en-AU" sz="1800" b="1" dirty="0">
                <a:solidFill>
                  <a:srgbClr val="FF0000"/>
                </a:solidFill>
                <a:latin typeface="Cascadia Mono" panose="020B0609020000020004" pitchFamily="49" charset="0"/>
              </a:rPr>
              <a:t> Content</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HorizontalAlignment</a:t>
            </a:r>
            <a:r>
              <a:rPr lang="en-AU" sz="1800" b="1" dirty="0">
                <a:solidFill>
                  <a:srgbClr val="0000FF"/>
                </a:solidFill>
                <a:latin typeface="Cascadia Mono" panose="020B0609020000020004" pitchFamily="49" charset="0"/>
              </a:rPr>
              <a:t>="</a:t>
            </a:r>
            <a:r>
              <a:rPr lang="en-AU" sz="1800" b="1" dirty="0" err="1">
                <a:solidFill>
                  <a:srgbClr val="0000FF"/>
                </a:solidFill>
                <a:latin typeface="Cascadia Mono" panose="020B0609020000020004" pitchFamily="49" charset="0"/>
              </a:rPr>
              <a:t>Center</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Background</a:t>
            </a:r>
            <a:r>
              <a:rPr lang="en-AU" sz="1800" b="1" dirty="0">
                <a:solidFill>
                  <a:srgbClr val="0000FF"/>
                </a:solidFill>
                <a:latin typeface="Cascadia Mono" panose="020B0609020000020004" pitchFamily="49" charset="0"/>
              </a:rPr>
              <a:t>="</a:t>
            </a:r>
            <a:r>
              <a:rPr lang="en-AU" sz="1800" b="1" dirty="0" err="1">
                <a:solidFill>
                  <a:srgbClr val="0000FF"/>
                </a:solidFill>
                <a:latin typeface="Cascadia Mono" panose="020B0609020000020004" pitchFamily="49" charset="0"/>
              </a:rPr>
              <a:t>LightGray</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Foreground</a:t>
            </a:r>
            <a:r>
              <a:rPr lang="en-AU" sz="1800" b="1" dirty="0">
                <a:solidFill>
                  <a:srgbClr val="0000FF"/>
                </a:solidFill>
                <a:latin typeface="Cascadia Mono" panose="020B0609020000020004" pitchFamily="49" charset="0"/>
              </a:rPr>
              <a:t>="Black"</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FontSize</a:t>
            </a:r>
            <a:r>
              <a:rPr lang="en-AU" sz="1800" b="1" dirty="0">
                <a:solidFill>
                  <a:srgbClr val="0000FF"/>
                </a:solidFill>
                <a:latin typeface="Cascadia Mono" panose="020B0609020000020004" pitchFamily="49" charset="0"/>
              </a:rPr>
              <a:t>="24"</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Grid.Row</a:t>
            </a:r>
            <a:r>
              <a:rPr lang="en-AU" sz="1800" b="1" dirty="0">
                <a:solidFill>
                  <a:srgbClr val="0000FF"/>
                </a:solidFill>
                <a:latin typeface="Cascadia Mono" panose="020B0609020000020004" pitchFamily="49" charset="0"/>
              </a:rPr>
              <a:t>="1"</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VerticalAlignment</a:t>
            </a:r>
            <a:r>
              <a:rPr lang="en-AU" sz="1800" b="1" dirty="0">
                <a:solidFill>
                  <a:srgbClr val="0000FF"/>
                </a:solidFill>
                <a:latin typeface="Cascadia Mono" panose="020B0609020000020004" pitchFamily="49" charset="0"/>
              </a:rPr>
              <a:t>="</a:t>
            </a:r>
            <a:r>
              <a:rPr lang="en-AU" sz="1800" b="1" dirty="0" err="1">
                <a:solidFill>
                  <a:srgbClr val="0000FF"/>
                </a:solidFill>
                <a:latin typeface="Cascadia Mono" panose="020B0609020000020004" pitchFamily="49" charset="0"/>
              </a:rPr>
              <a:t>Center</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Width</a:t>
            </a:r>
            <a:r>
              <a:rPr lang="en-AU" sz="1800" b="1" dirty="0">
                <a:solidFill>
                  <a:srgbClr val="0000FF"/>
                </a:solidFill>
                <a:latin typeface="Cascadia Mono" panose="020B0609020000020004" pitchFamily="49" charset="0"/>
              </a:rPr>
              <a:t>="70"</a:t>
            </a:r>
            <a:r>
              <a:rPr lang="en-AU" sz="1800" b="1" dirty="0">
                <a:solidFill>
                  <a:srgbClr val="FF0000"/>
                </a:solidFill>
                <a:latin typeface="Cascadia Mono" panose="020B0609020000020004" pitchFamily="49" charset="0"/>
              </a:rPr>
              <a:t> Height</a:t>
            </a:r>
            <a:r>
              <a:rPr lang="en-AU" sz="1800" b="1" dirty="0">
                <a:solidFill>
                  <a:srgbClr val="0000FF"/>
                </a:solidFill>
                <a:latin typeface="Cascadia Mono" panose="020B0609020000020004" pitchFamily="49" charset="0"/>
              </a:rPr>
              <a:t>="35"</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Grid.Column</a:t>
            </a:r>
            <a:r>
              <a:rPr lang="en-AU" sz="1800" b="1" dirty="0">
                <a:solidFill>
                  <a:srgbClr val="0000FF"/>
                </a:solidFill>
                <a:latin typeface="Cascadia Mono" panose="020B0609020000020004" pitchFamily="49" charset="0"/>
              </a:rPr>
              <a:t>="3"/&gt;</a:t>
            </a:r>
            <a:endParaRPr lang="en-AU" sz="1800" b="1" dirty="0">
              <a:solidFill>
                <a:srgbClr val="000000"/>
              </a:solidFill>
              <a:latin typeface="Cascadia Mono" panose="020B0609020000020004" pitchFamily="49" charset="0"/>
            </a:endParaRPr>
          </a:p>
          <a:p>
            <a:r>
              <a:rPr lang="en-AU" sz="1800" b="1" dirty="0">
                <a:solidFill>
                  <a:srgbClr val="000000"/>
                </a:solidFill>
                <a:latin typeface="Cascadia Mono" panose="020B0609020000020004" pitchFamily="49" charset="0"/>
              </a:rPr>
              <a:t>        </a:t>
            </a:r>
            <a:r>
              <a:rPr lang="en-AU" sz="1800" b="1" dirty="0">
                <a:solidFill>
                  <a:srgbClr val="0000FF"/>
                </a:solidFill>
                <a:latin typeface="Cascadia Mono" panose="020B0609020000020004" pitchFamily="49" charset="0"/>
              </a:rPr>
              <a:t>&lt;</a:t>
            </a:r>
            <a:r>
              <a:rPr lang="en-AU" sz="1800" b="1" dirty="0">
                <a:solidFill>
                  <a:srgbClr val="A31515"/>
                </a:solidFill>
                <a:latin typeface="Cascadia Mono" panose="020B0609020000020004" pitchFamily="49" charset="0"/>
              </a:rPr>
              <a:t>Button</a:t>
            </a:r>
            <a:r>
              <a:rPr lang="en-AU" sz="1800" b="1" dirty="0">
                <a:solidFill>
                  <a:srgbClr val="FF0000"/>
                </a:solidFill>
                <a:latin typeface="Cascadia Mono" panose="020B0609020000020004" pitchFamily="49" charset="0"/>
              </a:rPr>
              <a:t> Content</a:t>
            </a:r>
            <a:r>
              <a:rPr lang="en-AU" sz="1800" b="1" dirty="0">
                <a:solidFill>
                  <a:srgbClr val="0000FF"/>
                </a:solidFill>
                <a:latin typeface="Cascadia Mono" panose="020B0609020000020004" pitchFamily="49" charset="0"/>
              </a:rPr>
              <a:t>="9"</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HorizontalAlignment</a:t>
            </a:r>
            <a:r>
              <a:rPr lang="en-AU" sz="1800" b="1" dirty="0">
                <a:solidFill>
                  <a:srgbClr val="0000FF"/>
                </a:solidFill>
                <a:latin typeface="Cascadia Mono" panose="020B0609020000020004" pitchFamily="49" charset="0"/>
              </a:rPr>
              <a:t>="</a:t>
            </a:r>
            <a:r>
              <a:rPr lang="en-AU" sz="1800" b="1" dirty="0" err="1">
                <a:solidFill>
                  <a:srgbClr val="0000FF"/>
                </a:solidFill>
                <a:latin typeface="Cascadia Mono" panose="020B0609020000020004" pitchFamily="49" charset="0"/>
              </a:rPr>
              <a:t>Center</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Background</a:t>
            </a:r>
            <a:r>
              <a:rPr lang="en-AU" sz="1800" b="1" dirty="0">
                <a:solidFill>
                  <a:srgbClr val="0000FF"/>
                </a:solidFill>
                <a:latin typeface="Cascadia Mono" panose="020B0609020000020004" pitchFamily="49" charset="0"/>
              </a:rPr>
              <a:t>="</a:t>
            </a:r>
            <a:r>
              <a:rPr lang="en-AU" sz="1800" b="1" dirty="0" err="1">
                <a:solidFill>
                  <a:srgbClr val="0000FF"/>
                </a:solidFill>
                <a:latin typeface="Cascadia Mono" panose="020B0609020000020004" pitchFamily="49" charset="0"/>
              </a:rPr>
              <a:t>LightGray</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Foreground</a:t>
            </a:r>
            <a:r>
              <a:rPr lang="en-AU" sz="1800" b="1" dirty="0">
                <a:solidFill>
                  <a:srgbClr val="0000FF"/>
                </a:solidFill>
                <a:latin typeface="Cascadia Mono" panose="020B0609020000020004" pitchFamily="49" charset="0"/>
              </a:rPr>
              <a:t>="Black"</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FontSize</a:t>
            </a:r>
            <a:r>
              <a:rPr lang="en-AU" sz="1800" b="1" dirty="0">
                <a:solidFill>
                  <a:srgbClr val="0000FF"/>
                </a:solidFill>
                <a:latin typeface="Cascadia Mono" panose="020B0609020000020004" pitchFamily="49" charset="0"/>
              </a:rPr>
              <a:t>="24"</a:t>
            </a:r>
            <a:r>
              <a:rPr lang="en-AU" sz="1800" b="1" dirty="0">
                <a:solidFill>
                  <a:srgbClr val="000000"/>
                </a:solidFill>
                <a:latin typeface="Cascadia Mono" panose="020B0609020000020004" pitchFamily="49" charset="0"/>
              </a:rPr>
              <a:t>    </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Grid.Row</a:t>
            </a:r>
            <a:r>
              <a:rPr lang="en-AU" sz="1800" b="1" dirty="0">
                <a:solidFill>
                  <a:srgbClr val="0000FF"/>
                </a:solidFill>
                <a:latin typeface="Cascadia Mono" panose="020B0609020000020004" pitchFamily="49" charset="0"/>
              </a:rPr>
              <a:t>="2"</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VerticalAlignment</a:t>
            </a:r>
            <a:r>
              <a:rPr lang="en-AU" sz="1800" b="1" dirty="0">
                <a:solidFill>
                  <a:srgbClr val="0000FF"/>
                </a:solidFill>
                <a:latin typeface="Cascadia Mono" panose="020B0609020000020004" pitchFamily="49" charset="0"/>
              </a:rPr>
              <a:t>="</a:t>
            </a:r>
            <a:r>
              <a:rPr lang="en-AU" sz="1800" b="1" dirty="0" err="1">
                <a:solidFill>
                  <a:srgbClr val="0000FF"/>
                </a:solidFill>
                <a:latin typeface="Cascadia Mono" panose="020B0609020000020004" pitchFamily="49" charset="0"/>
              </a:rPr>
              <a:t>Center</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Width</a:t>
            </a:r>
            <a:r>
              <a:rPr lang="en-AU" sz="1800" b="1" dirty="0">
                <a:solidFill>
                  <a:srgbClr val="0000FF"/>
                </a:solidFill>
                <a:latin typeface="Cascadia Mono" panose="020B0609020000020004" pitchFamily="49" charset="0"/>
              </a:rPr>
              <a:t>="70"</a:t>
            </a:r>
            <a:r>
              <a:rPr lang="en-AU" sz="1800" b="1" dirty="0">
                <a:solidFill>
                  <a:srgbClr val="FF0000"/>
                </a:solidFill>
                <a:latin typeface="Cascadia Mono" panose="020B0609020000020004" pitchFamily="49" charset="0"/>
              </a:rPr>
              <a:t> Height</a:t>
            </a:r>
            <a:r>
              <a:rPr lang="en-AU" sz="1800" b="1" dirty="0">
                <a:solidFill>
                  <a:srgbClr val="0000FF"/>
                </a:solidFill>
                <a:latin typeface="Cascadia Mono" panose="020B0609020000020004" pitchFamily="49" charset="0"/>
              </a:rPr>
              <a:t>="35"/&gt;</a:t>
            </a:r>
            <a:endParaRPr lang="en-AU" sz="1800" b="1" dirty="0">
              <a:solidFill>
                <a:srgbClr val="000000"/>
              </a:solidFill>
              <a:latin typeface="Cascadia Mono" panose="020B0609020000020004" pitchFamily="49" charset="0"/>
            </a:endParaRPr>
          </a:p>
          <a:p>
            <a:r>
              <a:rPr lang="en-AU" sz="1800" b="1" dirty="0">
                <a:solidFill>
                  <a:srgbClr val="000000"/>
                </a:solidFill>
                <a:latin typeface="Cascadia Mono" panose="020B0609020000020004" pitchFamily="49" charset="0"/>
              </a:rPr>
              <a:t>        </a:t>
            </a:r>
            <a:r>
              <a:rPr lang="en-AU" sz="1800" b="1" dirty="0">
                <a:solidFill>
                  <a:srgbClr val="0000FF"/>
                </a:solidFill>
                <a:latin typeface="Cascadia Mono" panose="020B0609020000020004" pitchFamily="49" charset="0"/>
              </a:rPr>
              <a:t>&lt;</a:t>
            </a:r>
            <a:r>
              <a:rPr lang="en-AU" sz="1800" b="1" dirty="0">
                <a:solidFill>
                  <a:srgbClr val="A31515"/>
                </a:solidFill>
                <a:latin typeface="Cascadia Mono" panose="020B0609020000020004" pitchFamily="49" charset="0"/>
              </a:rPr>
              <a:t>Button</a:t>
            </a:r>
            <a:r>
              <a:rPr lang="en-AU" sz="1800" b="1" dirty="0">
                <a:solidFill>
                  <a:srgbClr val="FF0000"/>
                </a:solidFill>
                <a:latin typeface="Cascadia Mono" panose="020B0609020000020004" pitchFamily="49" charset="0"/>
              </a:rPr>
              <a:t> Content</a:t>
            </a:r>
            <a:r>
              <a:rPr lang="en-AU" sz="1800" b="1" dirty="0">
                <a:solidFill>
                  <a:srgbClr val="0000FF"/>
                </a:solidFill>
                <a:latin typeface="Cascadia Mono" panose="020B0609020000020004" pitchFamily="49" charset="0"/>
              </a:rPr>
              <a:t>="8"</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HorizontalAlignment</a:t>
            </a:r>
            <a:r>
              <a:rPr lang="en-AU" sz="1800" b="1" dirty="0">
                <a:solidFill>
                  <a:srgbClr val="0000FF"/>
                </a:solidFill>
                <a:latin typeface="Cascadia Mono" panose="020B0609020000020004" pitchFamily="49" charset="0"/>
              </a:rPr>
              <a:t>="</a:t>
            </a:r>
            <a:r>
              <a:rPr lang="en-AU" sz="1800" b="1" dirty="0" err="1">
                <a:solidFill>
                  <a:srgbClr val="0000FF"/>
                </a:solidFill>
                <a:latin typeface="Cascadia Mono" panose="020B0609020000020004" pitchFamily="49" charset="0"/>
              </a:rPr>
              <a:t>Center</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Grid.Row</a:t>
            </a:r>
            <a:r>
              <a:rPr lang="en-AU" sz="1800" b="1" dirty="0">
                <a:solidFill>
                  <a:srgbClr val="0000FF"/>
                </a:solidFill>
                <a:latin typeface="Cascadia Mono" panose="020B0609020000020004" pitchFamily="49" charset="0"/>
              </a:rPr>
              <a:t>="2"</a:t>
            </a:r>
            <a:r>
              <a:rPr lang="en-AU" sz="1800" b="1" dirty="0">
                <a:solidFill>
                  <a:srgbClr val="FF0000"/>
                </a:solidFill>
                <a:latin typeface="Cascadia Mono" panose="020B0609020000020004" pitchFamily="49" charset="0"/>
              </a:rPr>
              <a:t> Background</a:t>
            </a:r>
            <a:r>
              <a:rPr lang="en-AU" sz="1800" b="1" dirty="0">
                <a:solidFill>
                  <a:srgbClr val="0000FF"/>
                </a:solidFill>
                <a:latin typeface="Cascadia Mono" panose="020B0609020000020004" pitchFamily="49" charset="0"/>
              </a:rPr>
              <a:t>="</a:t>
            </a:r>
            <a:r>
              <a:rPr lang="en-AU" sz="1800" b="1" dirty="0" err="1">
                <a:solidFill>
                  <a:srgbClr val="0000FF"/>
                </a:solidFill>
                <a:latin typeface="Cascadia Mono" panose="020B0609020000020004" pitchFamily="49" charset="0"/>
              </a:rPr>
              <a:t>LightGray</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Foreground</a:t>
            </a:r>
            <a:r>
              <a:rPr lang="en-AU" sz="1800" b="1" dirty="0">
                <a:solidFill>
                  <a:srgbClr val="0000FF"/>
                </a:solidFill>
                <a:latin typeface="Cascadia Mono" panose="020B0609020000020004" pitchFamily="49" charset="0"/>
              </a:rPr>
              <a:t>="Black"</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FontSize</a:t>
            </a:r>
            <a:r>
              <a:rPr lang="en-AU" sz="1800" b="1" dirty="0">
                <a:solidFill>
                  <a:srgbClr val="0000FF"/>
                </a:solidFill>
                <a:latin typeface="Cascadia Mono" panose="020B0609020000020004" pitchFamily="49" charset="0"/>
              </a:rPr>
              <a:t>="24"</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VerticalAlignment</a:t>
            </a:r>
            <a:r>
              <a:rPr lang="en-AU" sz="1800" b="1" dirty="0">
                <a:solidFill>
                  <a:srgbClr val="0000FF"/>
                </a:solidFill>
                <a:latin typeface="Cascadia Mono" panose="020B0609020000020004" pitchFamily="49" charset="0"/>
              </a:rPr>
              <a:t>="</a:t>
            </a:r>
            <a:r>
              <a:rPr lang="en-AU" sz="1800" b="1" dirty="0" err="1">
                <a:solidFill>
                  <a:srgbClr val="0000FF"/>
                </a:solidFill>
                <a:latin typeface="Cascadia Mono" panose="020B0609020000020004" pitchFamily="49" charset="0"/>
              </a:rPr>
              <a:t>Center</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Width</a:t>
            </a:r>
            <a:r>
              <a:rPr lang="en-AU" sz="1800" b="1" dirty="0">
                <a:solidFill>
                  <a:srgbClr val="0000FF"/>
                </a:solidFill>
                <a:latin typeface="Cascadia Mono" panose="020B0609020000020004" pitchFamily="49" charset="0"/>
              </a:rPr>
              <a:t>="70"</a:t>
            </a:r>
            <a:r>
              <a:rPr lang="en-AU" sz="1800" b="1" dirty="0">
                <a:solidFill>
                  <a:srgbClr val="FF0000"/>
                </a:solidFill>
                <a:latin typeface="Cascadia Mono" panose="020B0609020000020004" pitchFamily="49" charset="0"/>
              </a:rPr>
              <a:t> Height</a:t>
            </a:r>
            <a:r>
              <a:rPr lang="en-AU" sz="1800" b="1" dirty="0">
                <a:solidFill>
                  <a:srgbClr val="0000FF"/>
                </a:solidFill>
                <a:latin typeface="Cascadia Mono" panose="020B0609020000020004" pitchFamily="49" charset="0"/>
              </a:rPr>
              <a:t>="35"</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Grid.Column</a:t>
            </a:r>
            <a:r>
              <a:rPr lang="en-AU" sz="1800" b="1" dirty="0">
                <a:solidFill>
                  <a:srgbClr val="0000FF"/>
                </a:solidFill>
                <a:latin typeface="Cascadia Mono" panose="020B0609020000020004" pitchFamily="49" charset="0"/>
              </a:rPr>
              <a:t>="1"/&gt;</a:t>
            </a:r>
            <a:endParaRPr lang="en-AU" sz="1800" b="1" dirty="0">
              <a:solidFill>
                <a:srgbClr val="000000"/>
              </a:solidFill>
              <a:latin typeface="Cascadia Mono" panose="020B0609020000020004" pitchFamily="49" charset="0"/>
            </a:endParaRPr>
          </a:p>
          <a:p>
            <a:r>
              <a:rPr lang="en-AU" sz="1800" b="1" dirty="0">
                <a:solidFill>
                  <a:srgbClr val="000000"/>
                </a:solidFill>
                <a:latin typeface="Cascadia Mono" panose="020B0609020000020004" pitchFamily="49" charset="0"/>
              </a:rPr>
              <a:t>        </a:t>
            </a:r>
            <a:r>
              <a:rPr lang="en-AU" sz="1800" b="1" dirty="0">
                <a:solidFill>
                  <a:srgbClr val="0000FF"/>
                </a:solidFill>
                <a:latin typeface="Cascadia Mono" panose="020B0609020000020004" pitchFamily="49" charset="0"/>
              </a:rPr>
              <a:t>&lt;</a:t>
            </a:r>
            <a:r>
              <a:rPr lang="en-AU" sz="1800" b="1" dirty="0">
                <a:solidFill>
                  <a:srgbClr val="A31515"/>
                </a:solidFill>
                <a:latin typeface="Cascadia Mono" panose="020B0609020000020004" pitchFamily="49" charset="0"/>
              </a:rPr>
              <a:t>Button</a:t>
            </a:r>
            <a:r>
              <a:rPr lang="en-AU" sz="1800" b="1" dirty="0">
                <a:solidFill>
                  <a:srgbClr val="FF0000"/>
                </a:solidFill>
                <a:latin typeface="Cascadia Mono" panose="020B0609020000020004" pitchFamily="49" charset="0"/>
              </a:rPr>
              <a:t> Content</a:t>
            </a:r>
            <a:r>
              <a:rPr lang="en-AU" sz="1800" b="1" dirty="0">
                <a:solidFill>
                  <a:srgbClr val="0000FF"/>
                </a:solidFill>
                <a:latin typeface="Cascadia Mono" panose="020B0609020000020004" pitchFamily="49" charset="0"/>
              </a:rPr>
              <a:t>="7"</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HorizontalAlignment</a:t>
            </a:r>
            <a:r>
              <a:rPr lang="en-AU" sz="1800" b="1" dirty="0">
                <a:solidFill>
                  <a:srgbClr val="0000FF"/>
                </a:solidFill>
                <a:latin typeface="Cascadia Mono" panose="020B0609020000020004" pitchFamily="49" charset="0"/>
              </a:rPr>
              <a:t>="</a:t>
            </a:r>
            <a:r>
              <a:rPr lang="en-AU" sz="1800" b="1" dirty="0" err="1">
                <a:solidFill>
                  <a:srgbClr val="0000FF"/>
                </a:solidFill>
                <a:latin typeface="Cascadia Mono" panose="020B0609020000020004" pitchFamily="49" charset="0"/>
              </a:rPr>
              <a:t>Center</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Background</a:t>
            </a:r>
            <a:r>
              <a:rPr lang="en-AU" sz="1800" b="1" dirty="0">
                <a:solidFill>
                  <a:srgbClr val="0000FF"/>
                </a:solidFill>
                <a:latin typeface="Cascadia Mono" panose="020B0609020000020004" pitchFamily="49" charset="0"/>
              </a:rPr>
              <a:t>="</a:t>
            </a:r>
            <a:r>
              <a:rPr lang="en-AU" sz="1800" b="1" dirty="0" err="1">
                <a:solidFill>
                  <a:srgbClr val="0000FF"/>
                </a:solidFill>
                <a:latin typeface="Cascadia Mono" panose="020B0609020000020004" pitchFamily="49" charset="0"/>
              </a:rPr>
              <a:t>LightGray</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Foreground</a:t>
            </a:r>
            <a:r>
              <a:rPr lang="en-AU" sz="1800" b="1" dirty="0">
                <a:solidFill>
                  <a:srgbClr val="0000FF"/>
                </a:solidFill>
                <a:latin typeface="Cascadia Mono" panose="020B0609020000020004" pitchFamily="49" charset="0"/>
              </a:rPr>
              <a:t>="Black"</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FontSize</a:t>
            </a:r>
            <a:r>
              <a:rPr lang="en-AU" sz="1800" b="1" dirty="0">
                <a:solidFill>
                  <a:srgbClr val="0000FF"/>
                </a:solidFill>
                <a:latin typeface="Cascadia Mono" panose="020B0609020000020004" pitchFamily="49" charset="0"/>
              </a:rPr>
              <a:t>="24"</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Grid.Row</a:t>
            </a:r>
            <a:r>
              <a:rPr lang="en-AU" sz="1800" b="1" dirty="0">
                <a:solidFill>
                  <a:srgbClr val="0000FF"/>
                </a:solidFill>
                <a:latin typeface="Cascadia Mono" panose="020B0609020000020004" pitchFamily="49" charset="0"/>
              </a:rPr>
              <a:t>="2"</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VerticalAlignment</a:t>
            </a:r>
            <a:r>
              <a:rPr lang="en-AU" sz="1800" b="1" dirty="0">
                <a:solidFill>
                  <a:srgbClr val="0000FF"/>
                </a:solidFill>
                <a:latin typeface="Cascadia Mono" panose="020B0609020000020004" pitchFamily="49" charset="0"/>
              </a:rPr>
              <a:t>="</a:t>
            </a:r>
            <a:r>
              <a:rPr lang="en-AU" sz="1800" b="1" dirty="0" err="1">
                <a:solidFill>
                  <a:srgbClr val="0000FF"/>
                </a:solidFill>
                <a:latin typeface="Cascadia Mono" panose="020B0609020000020004" pitchFamily="49" charset="0"/>
              </a:rPr>
              <a:t>Center</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Width</a:t>
            </a:r>
            <a:r>
              <a:rPr lang="en-AU" sz="1800" b="1" dirty="0">
                <a:solidFill>
                  <a:srgbClr val="0000FF"/>
                </a:solidFill>
                <a:latin typeface="Cascadia Mono" panose="020B0609020000020004" pitchFamily="49" charset="0"/>
              </a:rPr>
              <a:t>="70"</a:t>
            </a:r>
            <a:r>
              <a:rPr lang="en-AU" sz="1800" b="1" dirty="0">
                <a:solidFill>
                  <a:srgbClr val="FF0000"/>
                </a:solidFill>
                <a:latin typeface="Cascadia Mono" panose="020B0609020000020004" pitchFamily="49" charset="0"/>
              </a:rPr>
              <a:t> Height</a:t>
            </a:r>
            <a:r>
              <a:rPr lang="en-AU" sz="1800" b="1" dirty="0">
                <a:solidFill>
                  <a:srgbClr val="0000FF"/>
                </a:solidFill>
                <a:latin typeface="Cascadia Mono" panose="020B0609020000020004" pitchFamily="49" charset="0"/>
              </a:rPr>
              <a:t>="35"</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Grid.Column</a:t>
            </a:r>
            <a:r>
              <a:rPr lang="en-AU" sz="1800" b="1" dirty="0">
                <a:solidFill>
                  <a:srgbClr val="0000FF"/>
                </a:solidFill>
                <a:latin typeface="Cascadia Mono" panose="020B0609020000020004" pitchFamily="49" charset="0"/>
              </a:rPr>
              <a:t>="2"/&gt;</a:t>
            </a:r>
            <a:endParaRPr lang="en-AU" sz="1800" b="1" dirty="0">
              <a:solidFill>
                <a:srgbClr val="000000"/>
              </a:solidFill>
              <a:latin typeface="Cascadia Mono" panose="020B0609020000020004" pitchFamily="49" charset="0"/>
            </a:endParaRPr>
          </a:p>
          <a:p>
            <a:r>
              <a:rPr lang="en-AU" sz="1800" b="1" dirty="0">
                <a:solidFill>
                  <a:srgbClr val="000000"/>
                </a:solidFill>
                <a:latin typeface="Cascadia Mono" panose="020B0609020000020004" pitchFamily="49" charset="0"/>
              </a:rPr>
              <a:t>        </a:t>
            </a:r>
            <a:r>
              <a:rPr lang="en-AU" sz="1800" b="1" dirty="0">
                <a:solidFill>
                  <a:srgbClr val="0000FF"/>
                </a:solidFill>
                <a:latin typeface="Cascadia Mono" panose="020B0609020000020004" pitchFamily="49" charset="0"/>
              </a:rPr>
              <a:t>&lt;</a:t>
            </a:r>
            <a:r>
              <a:rPr lang="en-AU" sz="1800" b="1" dirty="0">
                <a:solidFill>
                  <a:srgbClr val="A31515"/>
                </a:solidFill>
                <a:latin typeface="Cascadia Mono" panose="020B0609020000020004" pitchFamily="49" charset="0"/>
              </a:rPr>
              <a:t>Button</a:t>
            </a:r>
            <a:r>
              <a:rPr lang="en-AU" sz="1800" b="1" dirty="0">
                <a:solidFill>
                  <a:srgbClr val="FF0000"/>
                </a:solidFill>
                <a:latin typeface="Cascadia Mono" panose="020B0609020000020004" pitchFamily="49" charset="0"/>
              </a:rPr>
              <a:t> Content</a:t>
            </a:r>
            <a:r>
              <a:rPr lang="en-AU" sz="1800" b="1" dirty="0">
                <a:solidFill>
                  <a:srgbClr val="0000FF"/>
                </a:solidFill>
                <a:latin typeface="Cascadia Mono" panose="020B0609020000020004" pitchFamily="49" charset="0"/>
              </a:rPr>
              <a:t>="6"</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HorizontalAlignment</a:t>
            </a:r>
            <a:r>
              <a:rPr lang="en-AU" sz="1800" b="1" dirty="0">
                <a:solidFill>
                  <a:srgbClr val="0000FF"/>
                </a:solidFill>
                <a:latin typeface="Cascadia Mono" panose="020B0609020000020004" pitchFamily="49" charset="0"/>
              </a:rPr>
              <a:t>="</a:t>
            </a:r>
            <a:r>
              <a:rPr lang="en-AU" sz="1800" b="1" dirty="0" err="1">
                <a:solidFill>
                  <a:srgbClr val="0000FF"/>
                </a:solidFill>
                <a:latin typeface="Cascadia Mono" panose="020B0609020000020004" pitchFamily="49" charset="0"/>
              </a:rPr>
              <a:t>Center</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Background</a:t>
            </a:r>
            <a:r>
              <a:rPr lang="en-AU" sz="1800" b="1" dirty="0">
                <a:solidFill>
                  <a:srgbClr val="0000FF"/>
                </a:solidFill>
                <a:latin typeface="Cascadia Mono" panose="020B0609020000020004" pitchFamily="49" charset="0"/>
              </a:rPr>
              <a:t>="</a:t>
            </a:r>
            <a:r>
              <a:rPr lang="en-AU" sz="1800" b="1" dirty="0" err="1">
                <a:solidFill>
                  <a:srgbClr val="0000FF"/>
                </a:solidFill>
                <a:latin typeface="Cascadia Mono" panose="020B0609020000020004" pitchFamily="49" charset="0"/>
              </a:rPr>
              <a:t>LightGray</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Foreground</a:t>
            </a:r>
            <a:r>
              <a:rPr lang="en-AU" sz="1800" b="1" dirty="0">
                <a:solidFill>
                  <a:srgbClr val="0000FF"/>
                </a:solidFill>
                <a:latin typeface="Cascadia Mono" panose="020B0609020000020004" pitchFamily="49" charset="0"/>
              </a:rPr>
              <a:t>="Black"</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FontSize</a:t>
            </a:r>
            <a:r>
              <a:rPr lang="en-AU" sz="1800" b="1" dirty="0">
                <a:solidFill>
                  <a:srgbClr val="0000FF"/>
                </a:solidFill>
                <a:latin typeface="Cascadia Mono" panose="020B0609020000020004" pitchFamily="49" charset="0"/>
              </a:rPr>
              <a:t>="24"</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Grid.Row</a:t>
            </a:r>
            <a:r>
              <a:rPr lang="en-AU" sz="1800" b="1" dirty="0">
                <a:solidFill>
                  <a:srgbClr val="0000FF"/>
                </a:solidFill>
                <a:latin typeface="Cascadia Mono" panose="020B0609020000020004" pitchFamily="49" charset="0"/>
              </a:rPr>
              <a:t>="2"</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VerticalAlignment</a:t>
            </a:r>
            <a:r>
              <a:rPr lang="en-AU" sz="1800" b="1" dirty="0">
                <a:solidFill>
                  <a:srgbClr val="0000FF"/>
                </a:solidFill>
                <a:latin typeface="Cascadia Mono" panose="020B0609020000020004" pitchFamily="49" charset="0"/>
              </a:rPr>
              <a:t>="</a:t>
            </a:r>
            <a:r>
              <a:rPr lang="en-AU" sz="1800" b="1" dirty="0" err="1">
                <a:solidFill>
                  <a:srgbClr val="0000FF"/>
                </a:solidFill>
                <a:latin typeface="Cascadia Mono" panose="020B0609020000020004" pitchFamily="49" charset="0"/>
              </a:rPr>
              <a:t>Center</a:t>
            </a:r>
            <a:r>
              <a:rPr lang="en-AU" sz="1800" b="1" dirty="0">
                <a:solidFill>
                  <a:srgbClr val="0000FF"/>
                </a:solidFill>
                <a:latin typeface="Cascadia Mono" panose="020B0609020000020004" pitchFamily="49" charset="0"/>
              </a:rPr>
              <a:t>"</a:t>
            </a:r>
            <a:r>
              <a:rPr lang="en-AU" sz="1800" b="1" dirty="0">
                <a:solidFill>
                  <a:srgbClr val="FF0000"/>
                </a:solidFill>
                <a:latin typeface="Cascadia Mono" panose="020B0609020000020004" pitchFamily="49" charset="0"/>
              </a:rPr>
              <a:t> Width</a:t>
            </a:r>
            <a:r>
              <a:rPr lang="en-AU" sz="1800" b="1" dirty="0">
                <a:solidFill>
                  <a:srgbClr val="0000FF"/>
                </a:solidFill>
                <a:latin typeface="Cascadia Mono" panose="020B0609020000020004" pitchFamily="49" charset="0"/>
              </a:rPr>
              <a:t>="70"</a:t>
            </a:r>
            <a:r>
              <a:rPr lang="en-AU" sz="1800" b="1" dirty="0">
                <a:solidFill>
                  <a:srgbClr val="FF0000"/>
                </a:solidFill>
                <a:latin typeface="Cascadia Mono" panose="020B0609020000020004" pitchFamily="49" charset="0"/>
              </a:rPr>
              <a:t> Height</a:t>
            </a:r>
            <a:r>
              <a:rPr lang="en-AU" sz="1800" b="1" dirty="0">
                <a:solidFill>
                  <a:srgbClr val="0000FF"/>
                </a:solidFill>
                <a:latin typeface="Cascadia Mono" panose="020B0609020000020004" pitchFamily="49" charset="0"/>
              </a:rPr>
              <a:t>="35"</a:t>
            </a:r>
            <a:r>
              <a:rPr lang="en-AU" sz="1800" b="1" dirty="0">
                <a:solidFill>
                  <a:srgbClr val="FF0000"/>
                </a:solidFill>
                <a:latin typeface="Cascadia Mono" panose="020B0609020000020004" pitchFamily="49" charset="0"/>
              </a:rPr>
              <a:t> </a:t>
            </a:r>
            <a:r>
              <a:rPr lang="en-AU" sz="1800" b="1" dirty="0" err="1">
                <a:solidFill>
                  <a:srgbClr val="FF0000"/>
                </a:solidFill>
                <a:latin typeface="Cascadia Mono" panose="020B0609020000020004" pitchFamily="49" charset="0"/>
              </a:rPr>
              <a:t>Grid.Column</a:t>
            </a:r>
            <a:r>
              <a:rPr lang="en-AU" sz="1800" b="1" dirty="0">
                <a:solidFill>
                  <a:srgbClr val="0000FF"/>
                </a:solidFill>
                <a:latin typeface="Cascadia Mono" panose="020B0609020000020004" pitchFamily="49" charset="0"/>
              </a:rPr>
              <a:t>="3"/&gt;</a:t>
            </a:r>
          </a:p>
          <a:p>
            <a:endParaRPr lang="en-AU" sz="1800" b="1" dirty="0">
              <a:solidFill>
                <a:srgbClr val="000000"/>
              </a:solidFill>
              <a:latin typeface="Cascadia Mono" panose="020B0609020000020004" pitchFamily="49" charset="0"/>
            </a:endParaRPr>
          </a:p>
          <a:p>
            <a:r>
              <a:rPr lang="en-AU" sz="1800" dirty="0">
                <a:solidFill>
                  <a:srgbClr val="0000FF"/>
                </a:solidFill>
                <a:latin typeface="Cascadia Mono" panose="020B0609020000020004" pitchFamily="49" charset="0"/>
              </a:rPr>
              <a:t>&lt;/</a:t>
            </a:r>
            <a:r>
              <a:rPr lang="en-AU" sz="1800" dirty="0">
                <a:solidFill>
                  <a:srgbClr val="A31515"/>
                </a:solidFill>
                <a:latin typeface="Cascadia Mono" panose="020B0609020000020004" pitchFamily="49" charset="0"/>
              </a:rPr>
              <a:t>Grid</a:t>
            </a:r>
            <a:r>
              <a:rPr lang="en-AU" sz="1800" dirty="0">
                <a:solidFill>
                  <a:srgbClr val="0000FF"/>
                </a:solidFill>
                <a:latin typeface="Cascadia Mono" panose="020B0609020000020004" pitchFamily="49" charset="0"/>
              </a:rPr>
              <a:t>&gt;</a:t>
            </a:r>
            <a:endParaRPr lang="en-AU" sz="1800" dirty="0">
              <a:solidFill>
                <a:srgbClr val="000000"/>
              </a:solidFill>
              <a:latin typeface="Cascadia Mono" panose="020B0609020000020004" pitchFamily="49" charset="0"/>
            </a:endParaRPr>
          </a:p>
          <a:p>
            <a:r>
              <a:rPr lang="en-AU" sz="1800" dirty="0">
                <a:solidFill>
                  <a:srgbClr val="000000"/>
                </a:solidFill>
                <a:latin typeface="Cascadia Mono" panose="020B0609020000020004" pitchFamily="49" charset="0"/>
              </a:rPr>
              <a:t>    </a:t>
            </a:r>
          </a:p>
          <a:p>
            <a:r>
              <a:rPr lang="en-AU" sz="1800" dirty="0">
                <a:solidFill>
                  <a:srgbClr val="0000FF"/>
                </a:solidFill>
                <a:latin typeface="Cascadia Mono" panose="020B0609020000020004" pitchFamily="49" charset="0"/>
              </a:rPr>
              <a:t>&lt;/</a:t>
            </a:r>
            <a:r>
              <a:rPr lang="en-AU" sz="1800" dirty="0">
                <a:solidFill>
                  <a:srgbClr val="A31515"/>
                </a:solidFill>
                <a:latin typeface="Cascadia Mono" panose="020B0609020000020004" pitchFamily="49" charset="0"/>
              </a:rPr>
              <a:t>Window</a:t>
            </a:r>
            <a:r>
              <a:rPr lang="en-AU" sz="1800" dirty="0">
                <a:solidFill>
                  <a:srgbClr val="0000FF"/>
                </a:solidFill>
                <a:latin typeface="Cascadia Mono" panose="020B0609020000020004" pitchFamily="49" charset="0"/>
              </a:rPr>
              <a:t>&gt;</a:t>
            </a:r>
            <a:endParaRPr lang="en-AU" sz="1800" dirty="0">
              <a:solidFill>
                <a:srgbClr val="000000"/>
              </a:solidFill>
              <a:latin typeface="Cascadia Mono" panose="020B0609020000020004" pitchFamily="49" charset="0"/>
            </a:endParaRPr>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43</a:t>
            </a:fld>
            <a:endParaRPr lang="en-US" dirty="0"/>
          </a:p>
        </p:txBody>
      </p:sp>
    </p:spTree>
    <p:extLst>
      <p:ext uri="{BB962C8B-B14F-4D97-AF65-F5344CB8AC3E}">
        <p14:creationId xmlns:p14="http://schemas.microsoft.com/office/powerpoint/2010/main" val="2576587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3E024E-F835-6D45-89C3-0E2F93EE799A}" type="slidenum">
              <a:rPr lang="en-US" smtClean="0"/>
              <a:t>4</a:t>
            </a:fld>
            <a:endParaRPr lang="en-US" dirty="0"/>
          </a:p>
        </p:txBody>
      </p:sp>
    </p:spTree>
    <p:extLst>
      <p:ext uri="{BB962C8B-B14F-4D97-AF65-F5344CB8AC3E}">
        <p14:creationId xmlns:p14="http://schemas.microsoft.com/office/powerpoint/2010/main" val="2041883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3E024E-F835-6D45-89C3-0E2F93EE799A}" type="slidenum">
              <a:rPr lang="en-US" smtClean="0"/>
              <a:t>5</a:t>
            </a:fld>
            <a:endParaRPr lang="en-US" dirty="0"/>
          </a:p>
        </p:txBody>
      </p:sp>
    </p:spTree>
    <p:extLst>
      <p:ext uri="{BB962C8B-B14F-4D97-AF65-F5344CB8AC3E}">
        <p14:creationId xmlns:p14="http://schemas.microsoft.com/office/powerpoint/2010/main" val="4262919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3E024E-F835-6D45-89C3-0E2F93EE799A}" type="slidenum">
              <a:rPr lang="en-US" smtClean="0"/>
              <a:t>6</a:t>
            </a:fld>
            <a:endParaRPr lang="en-US" dirty="0"/>
          </a:p>
        </p:txBody>
      </p:sp>
    </p:spTree>
    <p:extLst>
      <p:ext uri="{BB962C8B-B14F-4D97-AF65-F5344CB8AC3E}">
        <p14:creationId xmlns:p14="http://schemas.microsoft.com/office/powerpoint/2010/main" val="2357060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3E024E-F835-6D45-89C3-0E2F93EE799A}" type="slidenum">
              <a:rPr lang="en-US" smtClean="0"/>
              <a:t>7</a:t>
            </a:fld>
            <a:endParaRPr lang="en-US" dirty="0"/>
          </a:p>
        </p:txBody>
      </p:sp>
    </p:spTree>
    <p:extLst>
      <p:ext uri="{BB962C8B-B14F-4D97-AF65-F5344CB8AC3E}">
        <p14:creationId xmlns:p14="http://schemas.microsoft.com/office/powerpoint/2010/main" val="641762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3E024E-F835-6D45-89C3-0E2F93EE799A}" type="slidenum">
              <a:rPr lang="en-US" smtClean="0"/>
              <a:t>8</a:t>
            </a:fld>
            <a:endParaRPr lang="en-US" dirty="0"/>
          </a:p>
        </p:txBody>
      </p:sp>
    </p:spTree>
    <p:extLst>
      <p:ext uri="{BB962C8B-B14F-4D97-AF65-F5344CB8AC3E}">
        <p14:creationId xmlns:p14="http://schemas.microsoft.com/office/powerpoint/2010/main" val="4049580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3E024E-F835-6D45-89C3-0E2F93EE799A}" type="slidenum">
              <a:rPr lang="en-US" smtClean="0"/>
              <a:t>9</a:t>
            </a:fld>
            <a:endParaRPr lang="en-US" dirty="0"/>
          </a:p>
        </p:txBody>
      </p:sp>
    </p:spTree>
    <p:extLst>
      <p:ext uri="{BB962C8B-B14F-4D97-AF65-F5344CB8AC3E}">
        <p14:creationId xmlns:p14="http://schemas.microsoft.com/office/powerpoint/2010/main" val="3082902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1" name="Rounded Rectangle 10"/>
          <p:cNvSpPr/>
          <p:nvPr userDrawn="1"/>
        </p:nvSpPr>
        <p:spPr>
          <a:xfrm>
            <a:off x="920424" y="691642"/>
            <a:ext cx="10360351" cy="5616575"/>
          </a:xfrm>
          <a:prstGeom prst="roundRect">
            <a:avLst>
              <a:gd name="adj" fmla="val 766"/>
            </a:avLst>
          </a:prstGeom>
          <a:solidFill>
            <a:srgbClr val="D81C24">
              <a:alpha val="14902"/>
            </a:srgbClr>
          </a:solidFill>
          <a:ln>
            <a:solidFill>
              <a:srgbClr val="D81C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600">
              <a:latin typeface="+mj-lt"/>
            </a:endParaRPr>
          </a:p>
        </p:txBody>
      </p:sp>
      <p:sp>
        <p:nvSpPr>
          <p:cNvPr id="4" name="Date Placeholder 3"/>
          <p:cNvSpPr>
            <a:spLocks noGrp="1"/>
          </p:cNvSpPr>
          <p:nvPr>
            <p:ph type="dt" sz="half" idx="10"/>
          </p:nvPr>
        </p:nvSpPr>
        <p:spPr/>
        <p:txBody>
          <a:bodyPr/>
          <a:lstStyle/>
          <a:p>
            <a:fld id="{56F489C6-6277-454E-AECF-6C3872A9450F}"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2" name="Title 1"/>
          <p:cNvSpPr>
            <a:spLocks noGrp="1"/>
          </p:cNvSpPr>
          <p:nvPr>
            <p:ph type="ctrTitle" hasCustomPrompt="1"/>
          </p:nvPr>
        </p:nvSpPr>
        <p:spPr>
          <a:xfrm>
            <a:off x="1051133" y="1293778"/>
            <a:ext cx="10084038" cy="1396829"/>
          </a:xfrm>
          <a:prstGeom prst="rect">
            <a:avLst/>
          </a:prstGeom>
          <a:noFill/>
        </p:spPr>
        <p:txBody>
          <a:bodyPr anchor="t"/>
          <a:lstStyle>
            <a:lvl1pPr>
              <a:defRPr>
                <a:solidFill>
                  <a:schemeClr val="bg1">
                    <a:lumMod val="95000"/>
                  </a:schemeClr>
                </a:solidFill>
                <a:latin typeface="+mj-lt"/>
              </a:defRPr>
            </a:lvl1pPr>
          </a:lstStyle>
          <a:p>
            <a:r>
              <a:rPr lang="en-AU" noProof="0" dirty="0"/>
              <a:t>Session/Presentation Title</a:t>
            </a:r>
          </a:p>
        </p:txBody>
      </p:sp>
      <p:sp>
        <p:nvSpPr>
          <p:cNvPr id="10" name="Table Placeholder 9"/>
          <p:cNvSpPr>
            <a:spLocks noGrp="1"/>
          </p:cNvSpPr>
          <p:nvPr>
            <p:ph type="tbl" sz="quarter" idx="13" hasCustomPrompt="1"/>
          </p:nvPr>
        </p:nvSpPr>
        <p:spPr>
          <a:xfrm>
            <a:off x="1051131" y="4732016"/>
            <a:ext cx="10084039" cy="1450021"/>
          </a:xfrm>
          <a:noFill/>
        </p:spPr>
        <p:txBody>
          <a:bodyPr anchor="t">
            <a:normAutofit/>
          </a:bodyPr>
          <a:lstStyle>
            <a:lvl1pPr marL="0" indent="0">
              <a:buNone/>
              <a:defRPr sz="1400" baseline="0">
                <a:solidFill>
                  <a:schemeClr val="bg1">
                    <a:lumMod val="75000"/>
                  </a:schemeClr>
                </a:solidFill>
                <a:latin typeface="+mj-lt"/>
              </a:defRPr>
            </a:lvl1pPr>
          </a:lstStyle>
          <a:p>
            <a:r>
              <a:rPr lang="en-AU" dirty="0"/>
              <a:t>Replace this with a table of units – 2 columns – National ID and Title</a:t>
            </a:r>
          </a:p>
        </p:txBody>
      </p:sp>
      <p:sp>
        <p:nvSpPr>
          <p:cNvPr id="12" name="Text Placeholder 11"/>
          <p:cNvSpPr>
            <a:spLocks noGrp="1"/>
          </p:cNvSpPr>
          <p:nvPr>
            <p:ph type="body" sz="quarter" idx="14" hasCustomPrompt="1"/>
          </p:nvPr>
        </p:nvSpPr>
        <p:spPr>
          <a:xfrm>
            <a:off x="1051132" y="819761"/>
            <a:ext cx="10084039" cy="341659"/>
          </a:xfrm>
          <a:noFill/>
        </p:spPr>
        <p:txBody>
          <a:bodyPr anchor="ctr">
            <a:noAutofit/>
          </a:bodyPr>
          <a:lstStyle>
            <a:lvl1pPr marL="0" indent="0" algn="l">
              <a:buNone/>
              <a:defRPr sz="1800" baseline="0">
                <a:solidFill>
                  <a:schemeClr val="bg1">
                    <a:lumMod val="75000"/>
                  </a:schemeClr>
                </a:solidFill>
                <a:latin typeface="+mj-lt"/>
              </a:defRPr>
            </a:lvl1pPr>
          </a:lstStyle>
          <a:p>
            <a:pPr lvl="0"/>
            <a:r>
              <a:rPr lang="en-AU" dirty="0"/>
              <a:t>Week/Session 00</a:t>
            </a:r>
          </a:p>
        </p:txBody>
      </p:sp>
      <p:sp>
        <p:nvSpPr>
          <p:cNvPr id="8" name="Text Placeholder 7"/>
          <p:cNvSpPr>
            <a:spLocks noGrp="1"/>
          </p:cNvSpPr>
          <p:nvPr>
            <p:ph type="body" sz="quarter" idx="15" hasCustomPrompt="1"/>
          </p:nvPr>
        </p:nvSpPr>
        <p:spPr>
          <a:xfrm>
            <a:off x="1051130" y="4211303"/>
            <a:ext cx="10084038" cy="428986"/>
          </a:xfrm>
          <a:noFill/>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AU" sz="1600" b="0" dirty="0">
                <a:solidFill>
                  <a:schemeClr val="bg1">
                    <a:lumMod val="95000"/>
                  </a:schemeClr>
                </a:solidFill>
                <a:latin typeface="+mj-l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noProof="0" dirty="0"/>
              <a:t>Cluster Name</a:t>
            </a:r>
            <a:endParaRPr lang="en-AU" dirty="0"/>
          </a:p>
        </p:txBody>
      </p:sp>
      <p:sp>
        <p:nvSpPr>
          <p:cNvPr id="9" name="TextBox 8"/>
          <p:cNvSpPr txBox="1"/>
          <p:nvPr userDrawn="1"/>
        </p:nvSpPr>
        <p:spPr>
          <a:xfrm>
            <a:off x="1051132" y="2852738"/>
            <a:ext cx="1871530" cy="572303"/>
          </a:xfrm>
          <a:prstGeom prst="rect">
            <a:avLst/>
          </a:prstGeom>
          <a:noFill/>
        </p:spPr>
        <p:txBody>
          <a:bodyPr vert="horz" lIns="91440" tIns="45720" rIns="91440" bIns="45720" rtlCol="0" anchor="ctr">
            <a:noAutofit/>
          </a:bodyPr>
          <a:lstStyle>
            <a:lvl1pPr indent="0">
              <a:spcBef>
                <a:spcPct val="20000"/>
              </a:spcBef>
              <a:buFont typeface="Arial"/>
              <a:buNone/>
              <a:defRPr sz="2800" baseline="0">
                <a:solidFill>
                  <a:schemeClr val="bg1">
                    <a:lumMod val="75000"/>
                  </a:schemeClr>
                </a:solidFill>
              </a:defRPr>
            </a:lvl1pPr>
            <a:lvl2pPr indent="0" algn="ctr">
              <a:spcBef>
                <a:spcPct val="20000"/>
              </a:spcBef>
              <a:buFont typeface="Arial"/>
              <a:buNone/>
              <a:defRPr sz="2800" baseline="0">
                <a:solidFill>
                  <a:schemeClr val="tx1">
                    <a:tint val="75000"/>
                  </a:schemeClr>
                </a:solidFill>
              </a:defRPr>
            </a:lvl2pPr>
            <a:lvl3pPr indent="0" algn="ctr">
              <a:spcBef>
                <a:spcPct val="20000"/>
              </a:spcBef>
              <a:buFont typeface="Arial"/>
              <a:buNone/>
              <a:defRPr sz="2400" baseline="0">
                <a:solidFill>
                  <a:schemeClr val="tx1">
                    <a:tint val="75000"/>
                  </a:schemeClr>
                </a:solidFill>
              </a:defRPr>
            </a:lvl3pPr>
            <a:lvl4pPr indent="0" algn="ctr">
              <a:spcBef>
                <a:spcPct val="20000"/>
              </a:spcBef>
              <a:buFont typeface="Arial"/>
              <a:buNone/>
              <a:defRPr sz="2000" baseline="0">
                <a:solidFill>
                  <a:schemeClr val="tx1">
                    <a:tint val="75000"/>
                  </a:schemeClr>
                </a:solidFill>
              </a:defRPr>
            </a:lvl4pPr>
            <a:lvl5pPr indent="0" algn="ctr">
              <a:spcBef>
                <a:spcPct val="20000"/>
              </a:spcBef>
              <a:buFont typeface="Arial"/>
              <a:buNone/>
              <a:defRPr sz="2000" baseline="0">
                <a:solidFill>
                  <a:schemeClr val="tx1">
                    <a:tint val="75000"/>
                  </a:schemeClr>
                </a:solidFill>
              </a:defRPr>
            </a:lvl5pPr>
            <a:lvl6pPr indent="0" algn="ctr">
              <a:spcBef>
                <a:spcPct val="20000"/>
              </a:spcBef>
              <a:buFont typeface="Arial"/>
              <a:buNone/>
              <a:defRPr sz="2000">
                <a:solidFill>
                  <a:schemeClr val="tx1">
                    <a:tint val="75000"/>
                  </a:schemeClr>
                </a:solidFill>
              </a:defRPr>
            </a:lvl6pPr>
            <a:lvl7pPr indent="0" algn="ctr">
              <a:spcBef>
                <a:spcPct val="20000"/>
              </a:spcBef>
              <a:buFont typeface="Arial"/>
              <a:buNone/>
              <a:defRPr sz="2000">
                <a:solidFill>
                  <a:schemeClr val="tx1">
                    <a:tint val="75000"/>
                  </a:schemeClr>
                </a:solidFill>
              </a:defRPr>
            </a:lvl7pPr>
            <a:lvl8pPr indent="0" algn="ctr">
              <a:spcBef>
                <a:spcPct val="20000"/>
              </a:spcBef>
              <a:buFont typeface="Arial"/>
              <a:buNone/>
              <a:defRPr sz="2000">
                <a:solidFill>
                  <a:schemeClr val="tx1">
                    <a:tint val="75000"/>
                  </a:schemeClr>
                </a:solidFill>
              </a:defRPr>
            </a:lvl8pPr>
            <a:lvl9pPr indent="0" algn="ctr">
              <a:spcBef>
                <a:spcPct val="20000"/>
              </a:spcBef>
              <a:buFont typeface="Arial"/>
              <a:buNone/>
              <a:defRPr sz="2000">
                <a:solidFill>
                  <a:schemeClr val="tx1">
                    <a:tint val="75000"/>
                  </a:schemeClr>
                </a:solidFill>
              </a:defRPr>
            </a:lvl9pPr>
          </a:lstStyle>
          <a:p>
            <a:pPr lvl="0"/>
            <a:r>
              <a:rPr lang="en-AU" sz="2000" dirty="0">
                <a:solidFill>
                  <a:schemeClr val="bg1">
                    <a:lumMod val="75000"/>
                  </a:schemeClr>
                </a:solidFill>
                <a:latin typeface="+mj-lt"/>
              </a:rPr>
              <a:t>Presented by:</a:t>
            </a:r>
          </a:p>
        </p:txBody>
      </p:sp>
      <p:sp>
        <p:nvSpPr>
          <p:cNvPr id="17" name="Text Placeholder 16"/>
          <p:cNvSpPr>
            <a:spLocks noGrp="1"/>
          </p:cNvSpPr>
          <p:nvPr>
            <p:ph type="body" sz="quarter" idx="16" hasCustomPrompt="1"/>
          </p:nvPr>
        </p:nvSpPr>
        <p:spPr>
          <a:xfrm>
            <a:off x="2991027" y="2862841"/>
            <a:ext cx="8144143" cy="56220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2800">
                <a:solidFill>
                  <a:schemeClr val="bg1">
                    <a:lumMod val="75000"/>
                  </a:schemeClr>
                </a:solidFill>
                <a:latin typeface="+mj-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3200" b="1" noProof="0" dirty="0">
                <a:solidFill>
                  <a:schemeClr val="bg1">
                    <a:lumMod val="95000"/>
                  </a:schemeClr>
                </a:solidFill>
              </a:rPr>
              <a:t>Given &amp; Last Name</a:t>
            </a:r>
          </a:p>
        </p:txBody>
      </p:sp>
      <p:sp>
        <p:nvSpPr>
          <p:cNvPr id="19" name="Content Placeholder 18"/>
          <p:cNvSpPr>
            <a:spLocks noGrp="1"/>
          </p:cNvSpPr>
          <p:nvPr>
            <p:ph sz="quarter" idx="17" hasCustomPrompt="1"/>
          </p:nvPr>
        </p:nvSpPr>
        <p:spPr>
          <a:xfrm>
            <a:off x="1050925" y="3516767"/>
            <a:ext cx="10083800" cy="602809"/>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lang="en-AU" sz="2000" dirty="0" smtClean="0">
                <a:latin typeface="+mj-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3200" b="1" dirty="0">
                <a:solidFill>
                  <a:schemeClr val="bg1">
                    <a:lumMod val="85000"/>
                  </a:schemeClr>
                </a:solidFill>
              </a:rPr>
              <a:t>Course ID and Title</a:t>
            </a:r>
          </a:p>
        </p:txBody>
      </p:sp>
    </p:spTree>
    <p:extLst>
      <p:ext uri="{BB962C8B-B14F-4D97-AF65-F5344CB8AC3E}">
        <p14:creationId xmlns:p14="http://schemas.microsoft.com/office/powerpoint/2010/main" val="41900696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574" userDrawn="1">
          <p15:clr>
            <a:srgbClr val="FBAE40"/>
          </p15:clr>
        </p15:guide>
        <p15:guide id="4" pos="7106" userDrawn="1">
          <p15:clr>
            <a:srgbClr val="FBAE40"/>
          </p15:clr>
        </p15:guide>
        <p15:guide id="5" orient="horz" pos="436" userDrawn="1">
          <p15:clr>
            <a:srgbClr val="FBAE40"/>
          </p15:clr>
        </p15:guide>
        <p15:guide id="6" orient="horz" pos="3974" userDrawn="1">
          <p15:clr>
            <a:srgbClr val="FBAE40"/>
          </p15:clr>
        </p15:guide>
        <p15:guide id="7" orient="horz" pos="179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73062"/>
            <a:ext cx="7212496" cy="4911874"/>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489C6-6277-454E-AECF-6C3872A9450F}" type="datetimeFigureOut">
              <a:rPr lang="en-US" smtClean="0"/>
              <a:t>4/20/2023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1F46F4-8938-5C4A-A3E0-434D3C3588F4}" type="slidenum">
              <a:rPr lang="en-US" smtClean="0"/>
              <a:t>‹#›</a:t>
            </a:fld>
            <a:endParaRPr lang="en-US" dirty="0"/>
          </a:p>
        </p:txBody>
      </p:sp>
      <p:sp>
        <p:nvSpPr>
          <p:cNvPr id="6" name="Picture Placeholder 8">
            <a:extLst>
              <a:ext uri="{FF2B5EF4-FFF2-40B4-BE49-F238E27FC236}">
                <a16:creationId xmlns:a16="http://schemas.microsoft.com/office/drawing/2014/main" id="{C9126EA6-A663-AD41-9474-BAFD5F860789}"/>
              </a:ext>
            </a:extLst>
          </p:cNvPr>
          <p:cNvSpPr>
            <a:spLocks noGrp="1"/>
          </p:cNvSpPr>
          <p:nvPr>
            <p:ph type="pic" sz="quarter" idx="13" hasCustomPrompt="1"/>
          </p:nvPr>
        </p:nvSpPr>
        <p:spPr>
          <a:xfrm>
            <a:off x="8316528" y="973063"/>
            <a:ext cx="3030587" cy="4911873"/>
          </a:xfrm>
          <a:prstGeom prst="roundRect">
            <a:avLst>
              <a:gd name="adj" fmla="val 3523"/>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Tree>
    <p:extLst>
      <p:ext uri="{BB962C8B-B14F-4D97-AF65-F5344CB8AC3E}">
        <p14:creationId xmlns:p14="http://schemas.microsoft.com/office/powerpoint/2010/main" val="989589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4/20/2023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
        <p:nvSpPr>
          <p:cNvPr id="10" name="Picture Placeholder 8">
            <a:extLst>
              <a:ext uri="{FF2B5EF4-FFF2-40B4-BE49-F238E27FC236}">
                <a16:creationId xmlns:a16="http://schemas.microsoft.com/office/drawing/2014/main" id="{C9126EA6-A663-AD41-9474-BAFD5F860789}"/>
              </a:ext>
            </a:extLst>
          </p:cNvPr>
          <p:cNvSpPr>
            <a:spLocks noGrp="1"/>
          </p:cNvSpPr>
          <p:nvPr>
            <p:ph type="pic" sz="quarter" idx="14" hasCustomPrompt="1"/>
          </p:nvPr>
        </p:nvSpPr>
        <p:spPr>
          <a:xfrm>
            <a:off x="609600" y="710508"/>
            <a:ext cx="10972800" cy="4948123"/>
          </a:xfrm>
          <a:prstGeom prst="roundRect">
            <a:avLst>
              <a:gd name="adj" fmla="val 1876"/>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
        <p:nvSpPr>
          <p:cNvPr id="6" name="Title 1"/>
          <p:cNvSpPr>
            <a:spLocks noGrp="1"/>
          </p:cNvSpPr>
          <p:nvPr>
            <p:ph type="title"/>
          </p:nvPr>
        </p:nvSpPr>
        <p:spPr>
          <a:xfrm>
            <a:off x="609600" y="5755274"/>
            <a:ext cx="10972800" cy="527831"/>
          </a:xfrm>
          <a:prstGeom prst="rect">
            <a:avLst/>
          </a:prstGeom>
        </p:spPr>
        <p:txBody>
          <a:bodyPr anchor="b">
            <a:normAutofit/>
          </a:bodyPr>
          <a:lstStyle>
            <a:lvl1pPr algn="l">
              <a:defRPr sz="1800" b="1"/>
            </a:lvl1pPr>
          </a:lstStyle>
          <a:p>
            <a:r>
              <a:rPr lang="en-US" noProof="0"/>
              <a:t>Click to edit Master title style</a:t>
            </a:r>
            <a:endParaRPr lang="en-AU" noProof="0"/>
          </a:p>
        </p:txBody>
      </p:sp>
    </p:spTree>
    <p:extLst>
      <p:ext uri="{BB962C8B-B14F-4D97-AF65-F5344CB8AC3E}">
        <p14:creationId xmlns:p14="http://schemas.microsoft.com/office/powerpoint/2010/main" val="3182468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4/20/2023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
        <p:nvSpPr>
          <p:cNvPr id="9" name="Picture Placeholder 8">
            <a:extLst>
              <a:ext uri="{FF2B5EF4-FFF2-40B4-BE49-F238E27FC236}">
                <a16:creationId xmlns:a16="http://schemas.microsoft.com/office/drawing/2014/main" id="{ED779252-2DB5-164E-B413-9653D35CC4E5}"/>
              </a:ext>
            </a:extLst>
          </p:cNvPr>
          <p:cNvSpPr>
            <a:spLocks noGrp="1"/>
          </p:cNvSpPr>
          <p:nvPr>
            <p:ph type="pic" sz="quarter" idx="13" hasCustomPrompt="1"/>
          </p:nvPr>
        </p:nvSpPr>
        <p:spPr>
          <a:xfrm>
            <a:off x="8253685" y="672443"/>
            <a:ext cx="3328716" cy="5395071"/>
          </a:xfrm>
          <a:prstGeom prst="roundRect">
            <a:avLst>
              <a:gd name="adj" fmla="val 4147"/>
            </a:avLst>
          </a:prstGeom>
          <a:blipFill>
            <a:blip r:embed="rId2">
              <a:alphaModFix/>
            </a:blip>
            <a:stretch>
              <a:fillRect l="16" r="16"/>
            </a:stretch>
          </a:blipFill>
        </p:spPr>
        <p:txBody>
          <a:bodyPr/>
          <a:lstStyle>
            <a:lvl1pPr marL="0" indent="0">
              <a:buNone/>
              <a:defRPr/>
            </a:lvl1pPr>
          </a:lstStyle>
          <a:p>
            <a:r>
              <a:rPr lang="en-US" dirty="0"/>
              <a:t>   </a:t>
            </a:r>
          </a:p>
        </p:txBody>
      </p:sp>
      <p:sp>
        <p:nvSpPr>
          <p:cNvPr id="13" name="Text Placeholder 12">
            <a:extLst>
              <a:ext uri="{FF2B5EF4-FFF2-40B4-BE49-F238E27FC236}">
                <a16:creationId xmlns:a16="http://schemas.microsoft.com/office/drawing/2014/main" id="{FFC5ADCF-7EA1-3644-9B75-D84582085EDA}"/>
              </a:ext>
            </a:extLst>
          </p:cNvPr>
          <p:cNvSpPr>
            <a:spLocks noGrp="1"/>
          </p:cNvSpPr>
          <p:nvPr>
            <p:ph type="body" sz="quarter" idx="14"/>
          </p:nvPr>
        </p:nvSpPr>
        <p:spPr>
          <a:xfrm>
            <a:off x="609600" y="671513"/>
            <a:ext cx="7416800" cy="5396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Tree>
    <p:extLst>
      <p:ext uri="{BB962C8B-B14F-4D97-AF65-F5344CB8AC3E}">
        <p14:creationId xmlns:p14="http://schemas.microsoft.com/office/powerpoint/2010/main" val="4078927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876053"/>
            <a:ext cx="6207659" cy="382380"/>
          </a:xfrm>
          <a:prstGeom prst="rect">
            <a:avLst/>
          </a:prstGeom>
        </p:spPr>
        <p:txBody>
          <a:bodyPr anchor="t"/>
          <a:lstStyle>
            <a:lvl1pPr algn="l">
              <a:defRPr sz="1800" b="1" cap="none">
                <a:solidFill>
                  <a:schemeClr val="bg1">
                    <a:lumMod val="65000"/>
                  </a:schemeClr>
                </a:solidFill>
                <a:latin typeface="+mn-lt"/>
              </a:defRPr>
            </a:lvl1pPr>
          </a:lstStyle>
          <a:p>
            <a:r>
              <a:rPr lang="en-AU" noProof="0" dirty="0"/>
              <a:t>PRESENTATION TEMPLATE CREATED BY</a:t>
            </a:r>
          </a:p>
        </p:txBody>
      </p:sp>
      <p:sp>
        <p:nvSpPr>
          <p:cNvPr id="4" name="Date Placeholder 3"/>
          <p:cNvSpPr>
            <a:spLocks noGrp="1"/>
          </p:cNvSpPr>
          <p:nvPr>
            <p:ph type="dt" sz="half" idx="10"/>
          </p:nvPr>
        </p:nvSpPr>
        <p:spPr/>
        <p:txBody>
          <a:bodyPr/>
          <a:lstStyle/>
          <a:p>
            <a:fld id="{56F489C6-6277-454E-AECF-6C3872A9450F}"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Picture Placeholder 8">
            <a:extLst>
              <a:ext uri="{FF2B5EF4-FFF2-40B4-BE49-F238E27FC236}">
                <a16:creationId xmlns:a16="http://schemas.microsoft.com/office/drawing/2014/main" id="{F7D5DACE-FF0F-2D46-93D3-295ECF1DA88A}"/>
              </a:ext>
            </a:extLst>
          </p:cNvPr>
          <p:cNvSpPr>
            <a:spLocks noGrp="1"/>
          </p:cNvSpPr>
          <p:nvPr>
            <p:ph type="pic" sz="quarter" idx="13"/>
          </p:nvPr>
        </p:nvSpPr>
        <p:spPr>
          <a:xfrm>
            <a:off x="6978086" y="873914"/>
            <a:ext cx="1561468" cy="1561468"/>
          </a:xfrm>
          <a:prstGeom prst="roundRect">
            <a:avLst>
              <a:gd name="adj" fmla="val 4112"/>
            </a:avLst>
          </a:prstGeom>
          <a:blipFill dpi="0" rotWithShape="1">
            <a:blip r:embed="rId2">
              <a:extLst>
                <a:ext uri="{28A0092B-C50C-407E-A947-70E740481C1C}">
                  <a14:useLocalDpi xmlns:a14="http://schemas.microsoft.com/office/drawing/2010/main" val="0"/>
                </a:ext>
              </a:extLst>
            </a:blip>
            <a:srcRect/>
            <a:stretch>
              <a:fillRect/>
            </a:stretch>
          </a:blipFill>
          <a:ln w="12700" cap="rnd">
            <a:solidFill>
              <a:srgbClr val="D8262E">
                <a:alpha val="50000"/>
              </a:srgbClr>
            </a:solidFill>
          </a:ln>
        </p:spPr>
        <p:txBody>
          <a:bodyPr/>
          <a:lstStyle>
            <a:lvl1pPr marL="0" indent="0">
              <a:buNone/>
              <a:defRPr/>
            </a:lvl1pPr>
          </a:lstStyle>
          <a:p>
            <a:r>
              <a:rPr lang="en-US"/>
              <a:t>Click icon to add picture</a:t>
            </a:r>
            <a:endParaRPr lang="en-US" dirty="0"/>
          </a:p>
        </p:txBody>
      </p:sp>
      <p:sp>
        <p:nvSpPr>
          <p:cNvPr id="13" name="Text Placeholder 12"/>
          <p:cNvSpPr>
            <a:spLocks noGrp="1"/>
          </p:cNvSpPr>
          <p:nvPr>
            <p:ph type="body" sz="quarter" idx="14" hasCustomPrompt="1"/>
          </p:nvPr>
        </p:nvSpPr>
        <p:spPr>
          <a:xfrm>
            <a:off x="609600" y="1358681"/>
            <a:ext cx="6207659" cy="633082"/>
          </a:xfrm>
        </p:spPr>
        <p:txBody>
          <a:bodyPr/>
          <a:lstStyle>
            <a:lvl1pPr marL="0" indent="0">
              <a:buNone/>
              <a:defRPr>
                <a:solidFill>
                  <a:schemeClr val="bg1">
                    <a:lumMod val="85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AU" noProof="0" dirty="0"/>
              <a:t>Adrian Gould</a:t>
            </a:r>
            <a:endParaRPr lang="en-US" dirty="0"/>
          </a:p>
        </p:txBody>
      </p:sp>
      <p:sp>
        <p:nvSpPr>
          <p:cNvPr id="15" name="Text Placeholder 14"/>
          <p:cNvSpPr>
            <a:spLocks noGrp="1"/>
          </p:cNvSpPr>
          <p:nvPr>
            <p:ph type="body" sz="quarter" idx="15" hasCustomPrompt="1"/>
          </p:nvPr>
        </p:nvSpPr>
        <p:spPr>
          <a:xfrm>
            <a:off x="609600" y="2101835"/>
            <a:ext cx="6207659" cy="333547"/>
          </a:xfrm>
        </p:spPr>
        <p:txBody>
          <a:bodyPr>
            <a:normAutofit/>
          </a:bodyPr>
          <a:lstStyle>
            <a:lvl1pPr marL="0" indent="0">
              <a:buNone/>
              <a:defRPr sz="11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AU" noProof="0" dirty="0"/>
              <a:t>LECTURER SOFTWARE DEVELOPMENT, WEB DEVELOPMENT, IOT</a:t>
            </a:r>
            <a:endParaRPr lang="en-US" dirty="0"/>
          </a:p>
        </p:txBody>
      </p:sp>
    </p:spTree>
    <p:extLst>
      <p:ext uri="{BB962C8B-B14F-4D97-AF65-F5344CB8AC3E}">
        <p14:creationId xmlns:p14="http://schemas.microsoft.com/office/powerpoint/2010/main" val="1663450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4/20/2023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41220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493776"/>
            <a:ext cx="4011084" cy="941324"/>
          </a:xfrm>
          <a:prstGeom prst="rect">
            <a:avLst/>
          </a:prstGeom>
        </p:spPr>
        <p:txBody>
          <a:bodyPr anchor="b"/>
          <a:lstStyle>
            <a:lvl1pPr algn="l">
              <a:defRPr sz="2000" b="1"/>
            </a:lvl1pPr>
          </a:lstStyle>
          <a:p>
            <a:r>
              <a:rPr lang="en-US" noProof="0"/>
              <a:t>Click to edit Master title style</a:t>
            </a:r>
            <a:endParaRPr lang="en-AU" noProof="0"/>
          </a:p>
        </p:txBody>
      </p:sp>
      <p:sp>
        <p:nvSpPr>
          <p:cNvPr id="3" name="Content Placeholder 2"/>
          <p:cNvSpPr>
            <a:spLocks noGrp="1"/>
          </p:cNvSpPr>
          <p:nvPr>
            <p:ph idx="1"/>
          </p:nvPr>
        </p:nvSpPr>
        <p:spPr>
          <a:xfrm>
            <a:off x="4766733" y="493776"/>
            <a:ext cx="6815667" cy="56323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Text Placeholder 3"/>
          <p:cNvSpPr>
            <a:spLocks noGrp="1"/>
          </p:cNvSpPr>
          <p:nvPr>
            <p:ph type="body" sz="half" idx="2"/>
          </p:nvPr>
        </p:nvSpPr>
        <p:spPr>
          <a:xfrm>
            <a:off x="609602" y="1499615"/>
            <a:ext cx="4011084" cy="46265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56F489C6-6277-454E-AECF-6C3872A9450F}" type="datetimeFigureOut">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565291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noProof="0"/>
              <a:t>Click to edit Master title style</a:t>
            </a:r>
            <a:endParaRPr lang="en-AU" noProof="0"/>
          </a:p>
        </p:txBody>
      </p:sp>
      <p:sp>
        <p:nvSpPr>
          <p:cNvPr id="3" name="Picture Placeholder 2"/>
          <p:cNvSpPr>
            <a:spLocks noGrp="1"/>
          </p:cNvSpPr>
          <p:nvPr>
            <p:ph type="pic" idx="1"/>
          </p:nvPr>
        </p:nvSpPr>
        <p:spPr>
          <a:xfrm>
            <a:off x="2389717" y="612775"/>
            <a:ext cx="7315200" cy="4114800"/>
          </a:xfrm>
          <a:prstGeom prst="roundRect">
            <a:avLst>
              <a:gd name="adj" fmla="val 2544"/>
            </a:avLst>
          </a:prstGeom>
          <a:solidFill>
            <a:schemeClr val="tx2">
              <a:lumMod val="60000"/>
              <a:lumOff val="4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56F489C6-6277-454E-AECF-6C3872A9450F}" type="datetimeFigureOut">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05838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noProof="0"/>
              <a:t>Click to edit Master title style</a:t>
            </a:r>
            <a:endParaRPr lang="en-AU" noProof="0"/>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noProof="0" dirty="0"/>
              <a:t>Week/Session 00 – Presentation Title</a:t>
            </a:r>
          </a:p>
        </p:txBody>
      </p:sp>
      <p:sp>
        <p:nvSpPr>
          <p:cNvPr id="4" name="Date Placeholder 3"/>
          <p:cNvSpPr>
            <a:spLocks noGrp="1"/>
          </p:cNvSpPr>
          <p:nvPr>
            <p:ph type="dt" sz="half" idx="10"/>
          </p:nvPr>
        </p:nvSpPr>
        <p:spPr/>
        <p:txBody>
          <a:bodyPr/>
          <a:lstStyle/>
          <a:p>
            <a:fld id="{56F489C6-6277-454E-AECF-6C3872A9450F}" type="datetimeFigureOut">
              <a:rPr lang="en-AU" noProof="0" smtClean="0"/>
              <a:t>20/04/2023</a:t>
            </a:fld>
            <a:endParaRPr lang="en-AU" noProof="0"/>
          </a:p>
        </p:txBody>
      </p:sp>
      <p:sp>
        <p:nvSpPr>
          <p:cNvPr id="5" name="Footer Placeholder 4"/>
          <p:cNvSpPr>
            <a:spLocks noGrp="1"/>
          </p:cNvSpPr>
          <p:nvPr>
            <p:ph type="ftr" sz="quarter" idx="11"/>
          </p:nvPr>
        </p:nvSpPr>
        <p:spPr/>
        <p:txBody>
          <a:bodyPr/>
          <a:lstStyle/>
          <a:p>
            <a:endParaRPr lang="en-AU" noProof="0"/>
          </a:p>
        </p:txBody>
      </p:sp>
      <p:sp>
        <p:nvSpPr>
          <p:cNvPr id="6" name="Slide Number Placeholder 5"/>
          <p:cNvSpPr>
            <a:spLocks noGrp="1"/>
          </p:cNvSpPr>
          <p:nvPr>
            <p:ph type="sldNum" sz="quarter" idx="12"/>
          </p:nvPr>
        </p:nvSpPr>
        <p:spPr/>
        <p:txBody>
          <a:bodyPr/>
          <a:lstStyle/>
          <a:p>
            <a:fld id="{741F46F4-8938-5C4A-A3E0-434D3C3588F4}" type="slidenum">
              <a:rPr lang="en-AU" noProof="0" smtClean="0"/>
              <a:t>‹#›</a:t>
            </a:fld>
            <a:endParaRPr lang="en-AU" noProof="0"/>
          </a:p>
        </p:txBody>
      </p:sp>
    </p:spTree>
    <p:extLst>
      <p:ext uri="{BB962C8B-B14F-4D97-AF65-F5344CB8AC3E}">
        <p14:creationId xmlns:p14="http://schemas.microsoft.com/office/powerpoint/2010/main" val="147172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dirty="0"/>
          </a:p>
        </p:txBody>
      </p:sp>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4" name="Date Placeholder 3"/>
          <p:cNvSpPr>
            <a:spLocks noGrp="1"/>
          </p:cNvSpPr>
          <p:nvPr>
            <p:ph type="dt" sz="half" idx="10"/>
          </p:nvPr>
        </p:nvSpPr>
        <p:spPr/>
        <p:txBody>
          <a:bodyPr/>
          <a:lstStyle/>
          <a:p>
            <a:fld id="{56F489C6-6277-454E-AECF-6C3872A9450F}"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62910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dirty="0"/>
          </a:p>
        </p:txBody>
      </p:sp>
      <p:sp>
        <p:nvSpPr>
          <p:cNvPr id="3" name="Content Placeholder 2"/>
          <p:cNvSpPr>
            <a:spLocks noGrp="1"/>
          </p:cNvSpPr>
          <p:nvPr>
            <p:ph idx="1"/>
          </p:nvPr>
        </p:nvSpPr>
        <p:spPr>
          <a:xfrm>
            <a:off x="609600" y="1794618"/>
            <a:ext cx="10972800" cy="219169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Date Placeholder 3"/>
          <p:cNvSpPr>
            <a:spLocks noGrp="1"/>
          </p:cNvSpPr>
          <p:nvPr>
            <p:ph type="dt" sz="half" idx="10"/>
          </p:nvPr>
        </p:nvSpPr>
        <p:spPr/>
        <p:txBody>
          <a:bodyPr/>
          <a:lstStyle/>
          <a:p>
            <a:fld id="{56F489C6-6277-454E-AECF-6C3872A9450F}"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Content Placeholder 2">
            <a:extLst>
              <a:ext uri="{FF2B5EF4-FFF2-40B4-BE49-F238E27FC236}">
                <a16:creationId xmlns:a16="http://schemas.microsoft.com/office/drawing/2014/main" id="{E2FB0483-D927-6C4B-9F8E-0CBFBED89EAE}"/>
              </a:ext>
            </a:extLst>
          </p:cNvPr>
          <p:cNvSpPr>
            <a:spLocks noGrp="1"/>
          </p:cNvSpPr>
          <p:nvPr>
            <p:ph idx="13"/>
          </p:nvPr>
        </p:nvSpPr>
        <p:spPr>
          <a:xfrm>
            <a:off x="609600" y="4182975"/>
            <a:ext cx="10972800" cy="21916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Tree>
    <p:extLst>
      <p:ext uri="{BB962C8B-B14F-4D97-AF65-F5344CB8AC3E}">
        <p14:creationId xmlns:p14="http://schemas.microsoft.com/office/powerpoint/2010/main" val="252747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Date Placeholder 4"/>
          <p:cNvSpPr>
            <a:spLocks noGrp="1"/>
          </p:cNvSpPr>
          <p:nvPr>
            <p:ph type="dt" sz="half" idx="10"/>
          </p:nvPr>
        </p:nvSpPr>
        <p:spPr/>
        <p:txBody>
          <a:bodyPr/>
          <a:lstStyle/>
          <a:p>
            <a:fld id="{56F489C6-6277-454E-AECF-6C3872A9450F}" type="datetimeFigureOut">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81769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lvl1pPr>
              <a:defRPr/>
            </a:lvl1pPr>
          </a:lstStyle>
          <a:p>
            <a:r>
              <a:rPr lang="en-US" noProof="0"/>
              <a:t>Click to edit Master title style</a:t>
            </a:r>
            <a:endParaRPr lang="en-AU" noProof="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7" name="Date Placeholder 6"/>
          <p:cNvSpPr>
            <a:spLocks noGrp="1"/>
          </p:cNvSpPr>
          <p:nvPr>
            <p:ph type="dt" sz="half" idx="10"/>
          </p:nvPr>
        </p:nvSpPr>
        <p:spPr/>
        <p:txBody>
          <a:bodyPr/>
          <a:lstStyle/>
          <a:p>
            <a:fld id="{56F489C6-6277-454E-AECF-6C3872A9450F}" type="datetimeFigureOut">
              <a:rPr lang="en-US" smtClean="0"/>
              <a:t>4/20/2023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135437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406903"/>
            <a:ext cx="8514522" cy="1362075"/>
          </a:xfrm>
          <a:prstGeom prst="rect">
            <a:avLst/>
          </a:prstGeom>
        </p:spPr>
        <p:txBody>
          <a:bodyPr anchor="t"/>
          <a:lstStyle>
            <a:lvl1pPr algn="l">
              <a:defRPr sz="4000" b="1" cap="all"/>
            </a:lvl1pPr>
          </a:lstStyle>
          <a:p>
            <a:r>
              <a:rPr lang="en-US" noProof="0"/>
              <a:t>Click to edit Master title style</a:t>
            </a:r>
            <a:endParaRPr lang="en-AU" noProof="0"/>
          </a:p>
        </p:txBody>
      </p:sp>
      <p:sp>
        <p:nvSpPr>
          <p:cNvPr id="3" name="Text Placeholder 2"/>
          <p:cNvSpPr>
            <a:spLocks noGrp="1"/>
          </p:cNvSpPr>
          <p:nvPr>
            <p:ph type="body" idx="1"/>
          </p:nvPr>
        </p:nvSpPr>
        <p:spPr>
          <a:xfrm>
            <a:off x="609600" y="2906713"/>
            <a:ext cx="851452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56F489C6-6277-454E-AECF-6C3872A9450F}"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Picture Placeholder 8">
            <a:extLst>
              <a:ext uri="{FF2B5EF4-FFF2-40B4-BE49-F238E27FC236}">
                <a16:creationId xmlns:a16="http://schemas.microsoft.com/office/drawing/2014/main" id="{F7D5DACE-FF0F-2D46-93D3-295ECF1DA88A}"/>
              </a:ext>
            </a:extLst>
          </p:cNvPr>
          <p:cNvSpPr>
            <a:spLocks noGrp="1"/>
          </p:cNvSpPr>
          <p:nvPr>
            <p:ph type="pic" sz="quarter" idx="13"/>
          </p:nvPr>
        </p:nvSpPr>
        <p:spPr>
          <a:xfrm>
            <a:off x="9812656" y="2900636"/>
            <a:ext cx="1769744" cy="2868342"/>
          </a:xfrm>
          <a:prstGeom prst="roundRect">
            <a:avLst>
              <a:gd name="adj" fmla="val 4112"/>
            </a:avLst>
          </a:prstGeom>
          <a:blipFill>
            <a:blip r:embed="rId2"/>
            <a:stretch>
              <a:fillRect l="16" r="16"/>
            </a:stretch>
          </a:blipFill>
          <a:ln w="12700" cap="rnd">
            <a:solidFill>
              <a:srgbClr val="D8262E">
                <a:alpha val="50000"/>
              </a:srgbClr>
            </a:solidFill>
          </a:ln>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1470644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a:p>
        </p:txBody>
      </p:sp>
      <p:sp>
        <p:nvSpPr>
          <p:cNvPr id="3" name="Content Placeholder 2"/>
          <p:cNvSpPr>
            <a:spLocks noGrp="1"/>
          </p:cNvSpPr>
          <p:nvPr>
            <p:ph sz="half" idx="1"/>
          </p:nvPr>
        </p:nvSpPr>
        <p:spPr>
          <a:xfrm>
            <a:off x="4165600" y="1600202"/>
            <a:ext cx="7416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Date Placeholder 4"/>
          <p:cNvSpPr>
            <a:spLocks noGrp="1"/>
          </p:cNvSpPr>
          <p:nvPr>
            <p:ph type="dt" sz="half" idx="10"/>
          </p:nvPr>
        </p:nvSpPr>
        <p:spPr/>
        <p:txBody>
          <a:bodyPr/>
          <a:lstStyle/>
          <a:p>
            <a:fld id="{56F489C6-6277-454E-AECF-6C3872A9450F}" type="datetimeFigureOut">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
        <p:nvSpPr>
          <p:cNvPr id="8" name="Picture Placeholder 8">
            <a:extLst>
              <a:ext uri="{FF2B5EF4-FFF2-40B4-BE49-F238E27FC236}">
                <a16:creationId xmlns:a16="http://schemas.microsoft.com/office/drawing/2014/main" id="{CB08A67E-3ED8-7842-9A36-FDA51ABEB2AC}"/>
              </a:ext>
            </a:extLst>
          </p:cNvPr>
          <p:cNvSpPr>
            <a:spLocks noGrp="1"/>
          </p:cNvSpPr>
          <p:nvPr>
            <p:ph type="pic" sz="quarter" idx="13" hasCustomPrompt="1"/>
          </p:nvPr>
        </p:nvSpPr>
        <p:spPr>
          <a:xfrm>
            <a:off x="609601" y="1600203"/>
            <a:ext cx="2792484" cy="4525963"/>
          </a:xfrm>
          <a:prstGeom prst="roundRect">
            <a:avLst>
              <a:gd name="adj" fmla="val 3374"/>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Tree>
    <p:extLst>
      <p:ext uri="{BB962C8B-B14F-4D97-AF65-F5344CB8AC3E}">
        <p14:creationId xmlns:p14="http://schemas.microsoft.com/office/powerpoint/2010/main" val="381430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489C6-6277-454E-AECF-6C3872A9450F}" type="datetimeFigureOut">
              <a:rPr lang="en-US" smtClean="0"/>
              <a:t>4/20/2023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630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794617"/>
            <a:ext cx="10972800" cy="4563491"/>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Date Placeholder 3"/>
          <p:cNvSpPr>
            <a:spLocks noGrp="1"/>
          </p:cNvSpPr>
          <p:nvPr>
            <p:ph type="dt" sz="half" idx="2"/>
          </p:nvPr>
        </p:nvSpPr>
        <p:spPr>
          <a:xfrm>
            <a:off x="609600" y="6482040"/>
            <a:ext cx="2844800" cy="301756"/>
          </a:xfrm>
          <a:prstGeom prst="rect">
            <a:avLst/>
          </a:prstGeom>
        </p:spPr>
        <p:txBody>
          <a:bodyPr vert="horz" lIns="91440" tIns="45720" rIns="91440" bIns="45720" rtlCol="0" anchor="ctr"/>
          <a:lstStyle>
            <a:lvl1pPr algn="l">
              <a:defRPr sz="1200" baseline="0">
                <a:solidFill>
                  <a:schemeClr val="accent2">
                    <a:lumMod val="50000"/>
                  </a:schemeClr>
                </a:solidFill>
              </a:defRPr>
            </a:lvl1pPr>
          </a:lstStyle>
          <a:p>
            <a:fld id="{56F489C6-6277-454E-AECF-6C3872A9450F}" type="datetimeFigureOut">
              <a:rPr lang="en-US" smtClean="0"/>
              <a:pPr/>
              <a:t>4/20/2023</a:t>
            </a:fld>
            <a:endParaRPr lang="en-US" dirty="0"/>
          </a:p>
        </p:txBody>
      </p:sp>
      <p:sp>
        <p:nvSpPr>
          <p:cNvPr id="5" name="Footer Placeholder 4"/>
          <p:cNvSpPr>
            <a:spLocks noGrp="1"/>
          </p:cNvSpPr>
          <p:nvPr>
            <p:ph type="ftr" sz="quarter" idx="3"/>
          </p:nvPr>
        </p:nvSpPr>
        <p:spPr>
          <a:xfrm>
            <a:off x="4165600" y="6482040"/>
            <a:ext cx="3860800" cy="301756"/>
          </a:xfrm>
          <a:prstGeom prst="rect">
            <a:avLst/>
          </a:prstGeom>
        </p:spPr>
        <p:txBody>
          <a:bodyPr vert="horz" lIns="91440" tIns="45720" rIns="91440" bIns="45720" rtlCol="0" anchor="ctr"/>
          <a:lstStyle>
            <a:lvl1pPr algn="ctr">
              <a:defRPr sz="1200"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8737600" y="6482040"/>
            <a:ext cx="2844800" cy="301756"/>
          </a:xfrm>
          <a:prstGeom prst="rect">
            <a:avLst/>
          </a:prstGeom>
        </p:spPr>
        <p:txBody>
          <a:bodyPr vert="horz" lIns="91440" tIns="45720" rIns="91440" bIns="45720" rtlCol="0" anchor="ctr"/>
          <a:lstStyle>
            <a:lvl1pPr algn="r">
              <a:defRPr sz="1200" baseline="0">
                <a:solidFill>
                  <a:schemeClr val="accent2">
                    <a:lumMod val="50000"/>
                  </a:schemeClr>
                </a:solidFill>
              </a:defRPr>
            </a:lvl1pPr>
          </a:lstStyle>
          <a:p>
            <a:fld id="{741F46F4-8938-5C4A-A3E0-434D3C3588F4}" type="slidenum">
              <a:rPr lang="en-US" smtClean="0"/>
              <a:pPr/>
              <a:t>‹#›</a:t>
            </a:fld>
            <a:endParaRPr lang="en-US" dirty="0"/>
          </a:p>
        </p:txBody>
      </p:sp>
      <p:sp>
        <p:nvSpPr>
          <p:cNvPr id="15" name="Title Placeholder 14">
            <a:extLst>
              <a:ext uri="{FF2B5EF4-FFF2-40B4-BE49-F238E27FC236}">
                <a16:creationId xmlns:a16="http://schemas.microsoft.com/office/drawing/2014/main" id="{ED1A118C-2DC5-9B4D-B303-C0863344BC99}"/>
              </a:ext>
            </a:extLst>
          </p:cNvPr>
          <p:cNvSpPr>
            <a:spLocks noGrp="1"/>
          </p:cNvSpPr>
          <p:nvPr>
            <p:ph type="title"/>
          </p:nvPr>
        </p:nvSpPr>
        <p:spPr>
          <a:xfrm>
            <a:off x="609601" y="477254"/>
            <a:ext cx="10972799" cy="1248943"/>
          </a:xfrm>
          <a:prstGeom prst="rect">
            <a:avLst/>
          </a:prstGeom>
        </p:spPr>
        <p:txBody>
          <a:bodyPr vert="horz" lIns="91440" tIns="45720" rIns="91440" bIns="45720" rtlCol="0" anchor="ctr">
            <a:normAutofit/>
          </a:bodyPr>
          <a:lstStyle/>
          <a:p>
            <a:r>
              <a:rPr lang="en-US" noProof="0"/>
              <a:t>Click to edit Master title style</a:t>
            </a:r>
            <a:endParaRPr lang="en-AU" noProof="0" dirty="0"/>
          </a:p>
        </p:txBody>
      </p:sp>
      <p:sp>
        <p:nvSpPr>
          <p:cNvPr id="7" name="TextBox 6">
            <a:extLst>
              <a:ext uri="{FF2B5EF4-FFF2-40B4-BE49-F238E27FC236}">
                <a16:creationId xmlns:a16="http://schemas.microsoft.com/office/drawing/2014/main" id="{06400144-3101-F7E1-7D62-12B7B7A3BA0B}"/>
              </a:ext>
            </a:extLst>
          </p:cNvPr>
          <p:cNvSpPr txBox="1"/>
          <p:nvPr userDrawn="1">
            <p:extLst>
              <p:ext uri="{1162E1C5-73C7-4A58-AE30-91384D911F3F}">
                <p184:classification xmlns:p184="http://schemas.microsoft.com/office/powerpoint/2018/4/main" val="hdr"/>
              </p:ext>
            </p:extLst>
          </p:nvPr>
        </p:nvSpPr>
        <p:spPr>
          <a:xfrm>
            <a:off x="5865813" y="0"/>
            <a:ext cx="488950" cy="152400"/>
          </a:xfrm>
          <a:prstGeom prst="rect">
            <a:avLst/>
          </a:prstGeom>
        </p:spPr>
        <p:txBody>
          <a:bodyPr horzOverflow="overflow" lIns="0" tIns="0" rIns="0" bIns="0">
            <a:spAutoFit/>
          </a:bodyPr>
          <a:lstStyle/>
          <a:p>
            <a:pPr algn="l"/>
            <a:r>
              <a:rPr lang="en-AU" sz="1000">
                <a:solidFill>
                  <a:srgbClr val="FF0000"/>
                </a:solidFill>
                <a:latin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701323445"/>
      </p:ext>
    </p:extLst>
  </p:cSld>
  <p:clrMap bg1="lt1" tx1="dk1" bg2="lt2" tx2="dk2" accent1="accent1" accent2="accent2" accent3="accent3" accent4="accent4" accent5="accent5" accent6="accent6" hlink="hlink" folHlink="folHlink"/>
  <p:sldLayoutIdLst>
    <p:sldLayoutId id="2147483667" r:id="rId1"/>
    <p:sldLayoutId id="2147483651" r:id="rId2"/>
    <p:sldLayoutId id="2147483650" r:id="rId3"/>
    <p:sldLayoutId id="2147483665" r:id="rId4"/>
    <p:sldLayoutId id="2147483652" r:id="rId5"/>
    <p:sldLayoutId id="2147483653" r:id="rId6"/>
    <p:sldLayoutId id="2147483661" r:id="rId7"/>
    <p:sldLayoutId id="2147483662" r:id="rId8"/>
    <p:sldLayoutId id="2147483654" r:id="rId9"/>
    <p:sldLayoutId id="2147483663" r:id="rId10"/>
    <p:sldLayoutId id="2147483664" r:id="rId11"/>
    <p:sldLayoutId id="2147483660" r:id="rId12"/>
    <p:sldLayoutId id="2147483668" r:id="rId13"/>
    <p:sldLayoutId id="2147483655" r:id="rId14"/>
    <p:sldLayoutId id="2147483656" r:id="rId15"/>
    <p:sldLayoutId id="2147483657" r:id="rId16"/>
  </p:sldLayoutIdLst>
  <p:txStyles>
    <p:titleStyle>
      <a:lvl1pPr algn="l" defTabSz="457200" rtl="0" eaLnBrk="1" latinLnBrk="0" hangingPunct="1">
        <a:spcBef>
          <a:spcPct val="0"/>
        </a:spcBef>
        <a:buNone/>
        <a:defRPr sz="4200" b="1" i="0" kern="1200" spc="50" baseline="0">
          <a:solidFill>
            <a:schemeClr val="bg1">
              <a:lumMod val="9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baseline="0">
          <a:solidFill>
            <a:schemeClr val="bg1">
              <a:lumMod val="9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baseline="0">
          <a:solidFill>
            <a:schemeClr val="bg1">
              <a:lumMod val="9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baseline="0">
          <a:solidFill>
            <a:schemeClr val="bg1">
              <a:lumMod val="9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baseline="0">
          <a:solidFill>
            <a:schemeClr val="bg1">
              <a:lumMod val="9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baseline="0">
          <a:solidFill>
            <a:schemeClr val="bg1">
              <a:lumMod val="9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image" Target="../media/image23.png"/><Relationship Id="rId1" Type="http://schemas.openxmlformats.org/officeDocument/2006/relationships/slideLayout" Target="../slideLayouts/slideLayout9.xml"/><Relationship Id="rId6" Type="http://schemas.openxmlformats.org/officeDocument/2006/relationships/customXml" Target="../ink/ink3.xml"/><Relationship Id="rId11" Type="http://schemas.openxmlformats.org/officeDocument/2006/relationships/customXml" Target="../ink/ink6.xml"/><Relationship Id="rId5" Type="http://schemas.openxmlformats.org/officeDocument/2006/relationships/customXml" Target="../ink/ink2.xml"/><Relationship Id="rId10" Type="http://schemas.openxmlformats.org/officeDocument/2006/relationships/image" Target="../media/image26.png"/><Relationship Id="rId4" Type="http://schemas.openxmlformats.org/officeDocument/2006/relationships/image" Target="../media/image24.png"/><Relationship Id="rId9" Type="http://schemas.openxmlformats.org/officeDocument/2006/relationships/customXml" Target="../ink/ink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Graphic User Interface with C# &amp; WPF</a:t>
            </a:r>
            <a:endParaRPr lang="en-AU" dirty="0"/>
          </a:p>
        </p:txBody>
      </p:sp>
      <p:graphicFrame>
        <p:nvGraphicFramePr>
          <p:cNvPr id="20" name="Table Placeholder 19"/>
          <p:cNvGraphicFramePr>
            <a:graphicFrameLocks noGrp="1"/>
          </p:cNvGraphicFramePr>
          <p:nvPr>
            <p:ph type="tbl" sz="quarter" idx="13"/>
            <p:extLst>
              <p:ext uri="{D42A27DB-BD31-4B8C-83A1-F6EECF244321}">
                <p14:modId xmlns:p14="http://schemas.microsoft.com/office/powerpoint/2010/main" val="958578948"/>
              </p:ext>
            </p:extLst>
          </p:nvPr>
        </p:nvGraphicFramePr>
        <p:xfrm>
          <a:off x="1050925" y="5185165"/>
          <a:ext cx="10083800" cy="609600"/>
        </p:xfrm>
        <a:graphic>
          <a:graphicData uri="http://schemas.openxmlformats.org/drawingml/2006/table">
            <a:tbl>
              <a:tblPr firstCol="1" bandRow="1">
                <a:tableStyleId>{0E3FDE45-AF77-4B5C-9715-49D594BDF05E}</a:tableStyleId>
              </a:tblPr>
              <a:tblGrid>
                <a:gridCol w="1718238">
                  <a:extLst>
                    <a:ext uri="{9D8B030D-6E8A-4147-A177-3AD203B41FA5}">
                      <a16:colId xmlns:a16="http://schemas.microsoft.com/office/drawing/2014/main" val="1432791058"/>
                    </a:ext>
                  </a:extLst>
                </a:gridCol>
                <a:gridCol w="8365562">
                  <a:extLst>
                    <a:ext uri="{9D8B030D-6E8A-4147-A177-3AD203B41FA5}">
                      <a16:colId xmlns:a16="http://schemas.microsoft.com/office/drawing/2014/main" val="517524959"/>
                    </a:ext>
                  </a:extLst>
                </a:gridCol>
              </a:tblGrid>
              <a:tr h="275999">
                <a:tc>
                  <a:txBody>
                    <a:bodyPr/>
                    <a:lstStyle/>
                    <a:p>
                      <a:r>
                        <a:rPr lang="en-AU" sz="1400" b="0" dirty="0">
                          <a:solidFill>
                            <a:schemeClr val="bg1">
                              <a:lumMod val="65000"/>
                            </a:schemeClr>
                          </a:solidFill>
                          <a:latin typeface="+mj-lt"/>
                        </a:rPr>
                        <a:t>ICTPRG402</a:t>
                      </a:r>
                    </a:p>
                  </a:txBody>
                  <a:tcPr/>
                </a:tc>
                <a:tc>
                  <a:txBody>
                    <a:bodyPr/>
                    <a:lstStyle/>
                    <a:p>
                      <a:r>
                        <a:rPr lang="en-AU" sz="1400" b="0" dirty="0">
                          <a:solidFill>
                            <a:schemeClr val="bg1">
                              <a:lumMod val="65000"/>
                            </a:schemeClr>
                          </a:solidFill>
                          <a:latin typeface="+mj-lt"/>
                        </a:rPr>
                        <a:t>Apply Query Language</a:t>
                      </a:r>
                    </a:p>
                  </a:txBody>
                  <a:tcPr/>
                </a:tc>
                <a:extLst>
                  <a:ext uri="{0D108BD9-81ED-4DB2-BD59-A6C34878D82A}">
                    <a16:rowId xmlns:a16="http://schemas.microsoft.com/office/drawing/2014/main" val="2402270444"/>
                  </a:ext>
                </a:extLst>
              </a:tr>
              <a:tr h="275999">
                <a:tc>
                  <a:txBody>
                    <a:bodyPr/>
                    <a:lstStyle/>
                    <a:p>
                      <a:r>
                        <a:rPr lang="en-AU" sz="1400" b="0" dirty="0">
                          <a:solidFill>
                            <a:schemeClr val="bg1">
                              <a:lumMod val="65000"/>
                            </a:schemeClr>
                          </a:solidFill>
                          <a:latin typeface="+mj-lt"/>
                        </a:rPr>
                        <a:t>ICTPRG403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400" b="0" kern="1200" dirty="0">
                          <a:solidFill>
                            <a:schemeClr val="bg1">
                              <a:lumMod val="65000"/>
                            </a:schemeClr>
                          </a:solidFill>
                          <a:latin typeface="+mj-lt"/>
                          <a:ea typeface="+mn-ea"/>
                          <a:cs typeface="+mn-cs"/>
                        </a:rPr>
                        <a:t>Develop Data Driven Applications</a:t>
                      </a:r>
                    </a:p>
                  </a:txBody>
                  <a:tcPr/>
                </a:tc>
                <a:extLst>
                  <a:ext uri="{0D108BD9-81ED-4DB2-BD59-A6C34878D82A}">
                    <a16:rowId xmlns:a16="http://schemas.microsoft.com/office/drawing/2014/main" val="2629681324"/>
                  </a:ext>
                </a:extLst>
              </a:tr>
            </a:tbl>
          </a:graphicData>
        </a:graphic>
      </p:graphicFrame>
      <p:sp>
        <p:nvSpPr>
          <p:cNvPr id="5" name="Text Placeholder 4"/>
          <p:cNvSpPr>
            <a:spLocks noGrp="1"/>
          </p:cNvSpPr>
          <p:nvPr>
            <p:ph type="body" sz="quarter" idx="14"/>
          </p:nvPr>
        </p:nvSpPr>
        <p:spPr/>
        <p:txBody>
          <a:bodyPr/>
          <a:lstStyle/>
          <a:p>
            <a:r>
              <a:rPr lang="en-US" dirty="0"/>
              <a:t>Week / Session 11</a:t>
            </a:r>
            <a:endParaRPr lang="en-AU" dirty="0"/>
          </a:p>
        </p:txBody>
      </p:sp>
      <p:sp>
        <p:nvSpPr>
          <p:cNvPr id="17" name="Text Placeholder 16"/>
          <p:cNvSpPr>
            <a:spLocks noGrp="1"/>
          </p:cNvSpPr>
          <p:nvPr>
            <p:ph type="body" sz="quarter" idx="15"/>
          </p:nvPr>
        </p:nvSpPr>
        <p:spPr>
          <a:xfrm>
            <a:off x="1051130" y="4824468"/>
            <a:ext cx="10084038" cy="428986"/>
          </a:xfrm>
        </p:spPr>
        <p:txBody>
          <a:bodyPr/>
          <a:lstStyle/>
          <a:p>
            <a:r>
              <a:rPr lang="en-AU" dirty="0"/>
              <a:t>Data Driven Applications</a:t>
            </a:r>
          </a:p>
        </p:txBody>
      </p:sp>
      <p:sp>
        <p:nvSpPr>
          <p:cNvPr id="40" name="Text Placeholder 39"/>
          <p:cNvSpPr>
            <a:spLocks noGrp="1"/>
          </p:cNvSpPr>
          <p:nvPr>
            <p:ph type="body" sz="quarter" idx="16"/>
          </p:nvPr>
        </p:nvSpPr>
        <p:spPr>
          <a:xfrm>
            <a:off x="2991027" y="2862841"/>
            <a:ext cx="8144143" cy="1363594"/>
          </a:xfrm>
        </p:spPr>
        <p:txBody>
          <a:bodyPr/>
          <a:lstStyle/>
          <a:p>
            <a:r>
              <a:rPr lang="en-AU" dirty="0"/>
              <a:t>	Maryam Shahabi Lotfabadi</a:t>
            </a:r>
          </a:p>
          <a:p>
            <a:r>
              <a:rPr lang="en-AU" dirty="0"/>
              <a:t>	Adrian Gould</a:t>
            </a:r>
          </a:p>
          <a:p>
            <a:r>
              <a:rPr lang="en-AU" dirty="0"/>
              <a:t>     Namrata Aneja</a:t>
            </a:r>
          </a:p>
        </p:txBody>
      </p:sp>
      <p:sp>
        <p:nvSpPr>
          <p:cNvPr id="41" name="Content Placeholder 40"/>
          <p:cNvSpPr>
            <a:spLocks noGrp="1"/>
          </p:cNvSpPr>
          <p:nvPr>
            <p:ph sz="quarter" idx="17"/>
          </p:nvPr>
        </p:nvSpPr>
        <p:spPr>
          <a:xfrm>
            <a:off x="1054100" y="4226435"/>
            <a:ext cx="10083800" cy="602809"/>
          </a:xfrm>
        </p:spPr>
        <p:txBody>
          <a:bodyPr/>
          <a:lstStyle/>
          <a:p>
            <a:r>
              <a:rPr lang="en-AU" dirty="0"/>
              <a:t>ICT40518 Certificate IV in Programming</a:t>
            </a:r>
          </a:p>
        </p:txBody>
      </p:sp>
    </p:spTree>
    <p:extLst>
      <p:ext uri="{BB962C8B-B14F-4D97-AF65-F5344CB8AC3E}">
        <p14:creationId xmlns:p14="http://schemas.microsoft.com/office/powerpoint/2010/main" val="913344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About Visual Studio</a:t>
            </a:r>
          </a:p>
        </p:txBody>
      </p:sp>
      <p:sp>
        <p:nvSpPr>
          <p:cNvPr id="3" name="Content Placeholder 2"/>
          <p:cNvSpPr>
            <a:spLocks noGrp="1"/>
          </p:cNvSpPr>
          <p:nvPr>
            <p:ph idx="1"/>
          </p:nvPr>
        </p:nvSpPr>
        <p:spPr/>
        <p:txBody>
          <a:bodyPr numCol="1">
            <a:normAutofit/>
          </a:bodyPr>
          <a:lstStyle/>
          <a:p>
            <a:r>
              <a:rPr lang="en-AU" dirty="0"/>
              <a:t>Team Explorer</a:t>
            </a:r>
          </a:p>
          <a:p>
            <a:pPr lvl="1"/>
            <a:r>
              <a:rPr lang="en-AU" dirty="0"/>
              <a:t>Located bottom right</a:t>
            </a:r>
          </a:p>
          <a:p>
            <a:pPr lvl="1"/>
            <a:r>
              <a:rPr lang="en-AU" dirty="0"/>
              <a:t>Allows you to track work items and share code with others</a:t>
            </a:r>
          </a:p>
          <a:p>
            <a:pPr lvl="1"/>
            <a:r>
              <a:rPr lang="en-AU" dirty="0"/>
              <a:t>Uses version control technologies such as Git and Team Foundation Version Control (TFVC).</a:t>
            </a:r>
          </a:p>
          <a:p>
            <a:endParaRPr lang="en-AU" dirty="0"/>
          </a:p>
        </p:txBody>
      </p:sp>
    </p:spTree>
    <p:extLst>
      <p:ext uri="{BB962C8B-B14F-4D97-AF65-F5344CB8AC3E}">
        <p14:creationId xmlns:p14="http://schemas.microsoft.com/office/powerpoint/2010/main" val="613648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WPF</a:t>
            </a:r>
          </a:p>
        </p:txBody>
      </p:sp>
      <p:sp>
        <p:nvSpPr>
          <p:cNvPr id="3" name="Text Placeholder 2"/>
          <p:cNvSpPr>
            <a:spLocks noGrp="1"/>
          </p:cNvSpPr>
          <p:nvPr>
            <p:ph type="body" idx="1"/>
          </p:nvPr>
        </p:nvSpPr>
        <p:spPr/>
        <p:txBody>
          <a:bodyPr/>
          <a:lstStyle/>
          <a:p>
            <a:r>
              <a:rPr lang="en-US" dirty="0"/>
              <a:t>WPF and C#</a:t>
            </a:r>
            <a:endParaRPr lang="en-AU" dirty="0"/>
          </a:p>
        </p:txBody>
      </p:sp>
    </p:spTree>
    <p:extLst>
      <p:ext uri="{BB962C8B-B14F-4D97-AF65-F5344CB8AC3E}">
        <p14:creationId xmlns:p14="http://schemas.microsoft.com/office/powerpoint/2010/main" val="1112353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WPF</a:t>
            </a:r>
          </a:p>
        </p:txBody>
      </p:sp>
      <p:sp>
        <p:nvSpPr>
          <p:cNvPr id="3" name="Content Placeholder 2"/>
          <p:cNvSpPr>
            <a:spLocks noGrp="1"/>
          </p:cNvSpPr>
          <p:nvPr>
            <p:ph idx="1"/>
          </p:nvPr>
        </p:nvSpPr>
        <p:spPr/>
        <p:txBody>
          <a:bodyPr numCol="1">
            <a:normAutofit/>
          </a:bodyPr>
          <a:lstStyle/>
          <a:p>
            <a:r>
              <a:rPr lang="en-AU" sz="2400" dirty="0"/>
              <a:t>WPF-Windows Presentation </a:t>
            </a:r>
            <a:r>
              <a:rPr lang="en-AU" sz="2400" dirty="0">
                <a:solidFill>
                  <a:schemeClr val="bg1"/>
                </a:solidFill>
              </a:rPr>
              <a:t>Foundation </a:t>
            </a:r>
            <a:r>
              <a:rPr lang="en-AU" sz="2400" dirty="0">
                <a:solidFill>
                  <a:schemeClr val="bg1"/>
                </a:solidFill>
                <a:effectLst/>
                <a:latin typeface="Nunito" pitchFamily="2" charset="0"/>
                <a:ea typeface="Times New Roman" panose="02020603050405020304" pitchFamily="18" charset="0"/>
                <a:cs typeface="Times New Roman" panose="02020603050405020304" pitchFamily="18" charset="0"/>
              </a:rPr>
              <a:t> It is a powerful framework for building Windows applications.</a:t>
            </a:r>
            <a:endParaRPr lang="en-AU" sz="2400" dirty="0">
              <a:solidFill>
                <a:schemeClr val="bg1"/>
              </a:solidFill>
            </a:endParaRPr>
          </a:p>
          <a:p>
            <a:endParaRPr lang="en-AU" sz="2400" dirty="0">
              <a:solidFill>
                <a:schemeClr val="bg1"/>
              </a:solidFill>
            </a:endParaRPr>
          </a:p>
          <a:p>
            <a:pPr algn="just">
              <a:lnSpc>
                <a:spcPct val="107000"/>
              </a:lnSpc>
              <a:spcBef>
                <a:spcPts val="600"/>
              </a:spcBef>
              <a:spcAft>
                <a:spcPts val="720"/>
              </a:spcAft>
            </a:pPr>
            <a:r>
              <a:rPr lang="en-AU" sz="2400" dirty="0">
                <a:solidFill>
                  <a:schemeClr val="bg1"/>
                </a:solidFill>
                <a:effectLst/>
                <a:latin typeface="Nunito" pitchFamily="2" charset="0"/>
                <a:ea typeface="Times New Roman" panose="02020603050405020304" pitchFamily="18" charset="0"/>
                <a:cs typeface="Times New Roman" panose="02020603050405020304" pitchFamily="18" charset="0"/>
              </a:rPr>
              <a:t>In WPF, UI elements are designed in XAML while </a:t>
            </a:r>
            <a:r>
              <a:rPr lang="en-AU" sz="2400" dirty="0" err="1">
                <a:solidFill>
                  <a:schemeClr val="bg1"/>
                </a:solidFill>
                <a:effectLst/>
                <a:latin typeface="Nunito" pitchFamily="2" charset="0"/>
                <a:ea typeface="Times New Roman" panose="02020603050405020304" pitchFamily="18" charset="0"/>
                <a:cs typeface="Times New Roman" panose="02020603050405020304" pitchFamily="18" charset="0"/>
              </a:rPr>
              <a:t>behaviors</a:t>
            </a:r>
            <a:r>
              <a:rPr lang="en-AU" sz="2400" dirty="0">
                <a:solidFill>
                  <a:schemeClr val="bg1"/>
                </a:solidFill>
                <a:effectLst/>
                <a:latin typeface="Nunito" pitchFamily="2" charset="0"/>
                <a:ea typeface="Times New Roman" panose="02020603050405020304" pitchFamily="18" charset="0"/>
                <a:cs typeface="Times New Roman" panose="02020603050405020304" pitchFamily="18" charset="0"/>
              </a:rPr>
              <a:t> can be implemented in procedural languages such C# and </a:t>
            </a:r>
            <a:r>
              <a:rPr lang="en-AU" sz="2400" dirty="0" err="1">
                <a:solidFill>
                  <a:schemeClr val="bg1"/>
                </a:solidFill>
                <a:effectLst/>
                <a:latin typeface="Nunito" pitchFamily="2" charset="0"/>
                <a:ea typeface="Times New Roman" panose="02020603050405020304" pitchFamily="18" charset="0"/>
                <a:cs typeface="Times New Roman" panose="02020603050405020304" pitchFamily="18" charset="0"/>
              </a:rPr>
              <a:t>VB.Net</a:t>
            </a:r>
            <a:r>
              <a:rPr lang="en-AU" sz="2400" dirty="0">
                <a:solidFill>
                  <a:schemeClr val="bg1"/>
                </a:solidFill>
                <a:effectLst/>
                <a:latin typeface="Nunito" pitchFamily="2" charset="0"/>
                <a:ea typeface="Times New Roman" panose="02020603050405020304" pitchFamily="18" charset="0"/>
                <a:cs typeface="Times New Roman" panose="02020603050405020304" pitchFamily="18" charset="0"/>
              </a:rPr>
              <a:t>. So it very easy to separate </a:t>
            </a:r>
            <a:r>
              <a:rPr lang="en-AU" sz="2400" dirty="0" err="1">
                <a:solidFill>
                  <a:schemeClr val="bg1"/>
                </a:solidFill>
                <a:effectLst/>
                <a:latin typeface="Nunito" pitchFamily="2" charset="0"/>
                <a:ea typeface="Times New Roman" panose="02020603050405020304" pitchFamily="18" charset="0"/>
                <a:cs typeface="Times New Roman" panose="02020603050405020304" pitchFamily="18" charset="0"/>
              </a:rPr>
              <a:t>behavior</a:t>
            </a:r>
            <a:r>
              <a:rPr lang="en-AU" sz="2400" dirty="0">
                <a:solidFill>
                  <a:schemeClr val="bg1"/>
                </a:solidFill>
                <a:effectLst/>
                <a:latin typeface="Nunito" pitchFamily="2" charset="0"/>
                <a:ea typeface="Times New Roman" panose="02020603050405020304" pitchFamily="18" charset="0"/>
                <a:cs typeface="Times New Roman" panose="02020603050405020304" pitchFamily="18" charset="0"/>
              </a:rPr>
              <a:t> from the designer code.</a:t>
            </a:r>
            <a:endParaRPr lang="en-AU"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720"/>
              </a:spcAft>
            </a:pPr>
            <a:r>
              <a:rPr lang="en-AU" sz="2400" dirty="0">
                <a:solidFill>
                  <a:schemeClr val="bg1"/>
                </a:solidFill>
                <a:effectLst/>
                <a:latin typeface="Nunito" pitchFamily="2" charset="0"/>
                <a:ea typeface="Times New Roman" panose="02020603050405020304" pitchFamily="18" charset="0"/>
                <a:cs typeface="Times New Roman" panose="02020603050405020304" pitchFamily="18" charset="0"/>
              </a:rPr>
              <a:t>With XAML, the programmers can work in parallel with the designers. The separation between a GUI and its </a:t>
            </a:r>
            <a:r>
              <a:rPr lang="en-AU" sz="2400" dirty="0" err="1">
                <a:solidFill>
                  <a:schemeClr val="bg1"/>
                </a:solidFill>
                <a:effectLst/>
                <a:latin typeface="Nunito" pitchFamily="2" charset="0"/>
                <a:ea typeface="Times New Roman" panose="02020603050405020304" pitchFamily="18" charset="0"/>
                <a:cs typeface="Times New Roman" panose="02020603050405020304" pitchFamily="18" charset="0"/>
              </a:rPr>
              <a:t>behavior</a:t>
            </a:r>
            <a:r>
              <a:rPr lang="en-AU" sz="2400" dirty="0">
                <a:solidFill>
                  <a:schemeClr val="bg1"/>
                </a:solidFill>
                <a:effectLst/>
                <a:latin typeface="Nunito" pitchFamily="2" charset="0"/>
                <a:ea typeface="Times New Roman" panose="02020603050405020304" pitchFamily="18" charset="0"/>
                <a:cs typeface="Times New Roman" panose="02020603050405020304" pitchFamily="18" charset="0"/>
              </a:rPr>
              <a:t> can allow us to easily change the look of a control by using styles and templates.</a:t>
            </a:r>
            <a:endParaRPr lang="en-AU"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solidFill>
                <a:schemeClr val="bg1"/>
              </a:solidFill>
            </a:endParaRPr>
          </a:p>
          <a:p>
            <a:endParaRPr lang="en-AU" dirty="0"/>
          </a:p>
          <a:p>
            <a:pPr lvl="1"/>
            <a:endParaRPr lang="en-AU" dirty="0"/>
          </a:p>
          <a:p>
            <a:endParaRPr lang="en-AU" dirty="0"/>
          </a:p>
        </p:txBody>
      </p:sp>
    </p:spTree>
    <p:extLst>
      <p:ext uri="{BB962C8B-B14F-4D97-AF65-F5344CB8AC3E}">
        <p14:creationId xmlns:p14="http://schemas.microsoft.com/office/powerpoint/2010/main" val="2387160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1DCA-A6EA-B6C9-4DE5-70451A0C2FC8}"/>
              </a:ext>
            </a:extLst>
          </p:cNvPr>
          <p:cNvSpPr>
            <a:spLocks noGrp="1"/>
          </p:cNvSpPr>
          <p:nvPr>
            <p:ph type="title"/>
          </p:nvPr>
        </p:nvSpPr>
        <p:spPr>
          <a:xfrm>
            <a:off x="609600" y="499892"/>
            <a:ext cx="10972800" cy="1862308"/>
          </a:xfrm>
        </p:spPr>
        <p:txBody>
          <a:bodyPr>
            <a:normAutofit fontScale="90000"/>
          </a:bodyPr>
          <a:lstStyle/>
          <a:p>
            <a:pPr>
              <a:lnSpc>
                <a:spcPct val="107000"/>
              </a:lnSpc>
              <a:spcAft>
                <a:spcPts val="800"/>
              </a:spcAft>
            </a:pPr>
            <a:r>
              <a:rPr lang="en-AU" dirty="0"/>
              <a:t>WPF</a:t>
            </a:r>
            <a:r>
              <a:rPr lang="en-AU" sz="1800" dirty="0">
                <a:solidFill>
                  <a:srgbClr val="000000"/>
                </a:solidFill>
                <a:effectLst/>
                <a:latin typeface="Heebo" pitchFamily="2" charset="-79"/>
                <a:ea typeface="Times New Roman" panose="02020603050405020304" pitchFamily="18" charset="0"/>
                <a:cs typeface="Times New Roman" panose="02020603050405020304" pitchFamily="18" charset="0"/>
              </a:rPr>
              <a:t>WPF – Features</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r>
              <a:rPr lang="en-AU" sz="1800" dirty="0">
                <a:solidFill>
                  <a:schemeClr val="bg1"/>
                </a:solidFill>
                <a:effectLst/>
                <a:latin typeface="Nunito" pitchFamily="2" charset="0"/>
                <a:ea typeface="Times New Roman" panose="02020603050405020304" pitchFamily="18" charset="0"/>
                <a:cs typeface="Times New Roman" panose="02020603050405020304" pitchFamily="18" charset="0"/>
              </a:rPr>
              <a:t>WPF is a powerful framework to create Windows application. It supports many great features, some of which have been listed below −</a:t>
            </a:r>
            <a:br>
              <a:rPr lang="en-A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AU" dirty="0">
              <a:solidFill>
                <a:schemeClr val="bg1"/>
              </a:solidFill>
            </a:endParaRPr>
          </a:p>
        </p:txBody>
      </p:sp>
      <p:graphicFrame>
        <p:nvGraphicFramePr>
          <p:cNvPr id="4" name="Content Placeholder 3">
            <a:extLst>
              <a:ext uri="{FF2B5EF4-FFF2-40B4-BE49-F238E27FC236}">
                <a16:creationId xmlns:a16="http://schemas.microsoft.com/office/drawing/2014/main" id="{C37BDC1F-EDEB-C066-79AB-5E280AFAC7D8}"/>
              </a:ext>
            </a:extLst>
          </p:cNvPr>
          <p:cNvGraphicFramePr>
            <a:graphicFrameLocks noGrp="1"/>
          </p:cNvGraphicFramePr>
          <p:nvPr>
            <p:ph idx="1"/>
            <p:extLst>
              <p:ext uri="{D42A27DB-BD31-4B8C-83A1-F6EECF244321}">
                <p14:modId xmlns:p14="http://schemas.microsoft.com/office/powerpoint/2010/main" val="317089311"/>
              </p:ext>
            </p:extLst>
          </p:nvPr>
        </p:nvGraphicFramePr>
        <p:xfrm>
          <a:off x="807720" y="1905000"/>
          <a:ext cx="10652760" cy="3049839"/>
        </p:xfrm>
        <a:graphic>
          <a:graphicData uri="http://schemas.openxmlformats.org/drawingml/2006/table">
            <a:tbl>
              <a:tblPr firstRow="1" firstCol="1" bandRow="1">
                <a:tableStyleId>{5C22544A-7EE6-4342-B048-85BDC9FD1C3A}</a:tableStyleId>
              </a:tblPr>
              <a:tblGrid>
                <a:gridCol w="3192365">
                  <a:extLst>
                    <a:ext uri="{9D8B030D-6E8A-4147-A177-3AD203B41FA5}">
                      <a16:colId xmlns:a16="http://schemas.microsoft.com/office/drawing/2014/main" val="1449629965"/>
                    </a:ext>
                  </a:extLst>
                </a:gridCol>
                <a:gridCol w="7460395">
                  <a:extLst>
                    <a:ext uri="{9D8B030D-6E8A-4147-A177-3AD203B41FA5}">
                      <a16:colId xmlns:a16="http://schemas.microsoft.com/office/drawing/2014/main" val="64253146"/>
                    </a:ext>
                  </a:extLst>
                </a:gridCol>
              </a:tblGrid>
              <a:tr h="464387">
                <a:tc>
                  <a:txBody>
                    <a:bodyPr/>
                    <a:lstStyle/>
                    <a:p>
                      <a:pPr algn="ctr">
                        <a:lnSpc>
                          <a:spcPct val="107000"/>
                        </a:lnSpc>
                        <a:spcAft>
                          <a:spcPts val="800"/>
                        </a:spcAft>
                      </a:pPr>
                      <a:r>
                        <a:rPr lang="en-AU" sz="1150">
                          <a:effectLst/>
                        </a:rPr>
                        <a:t>Feature</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800"/>
                        </a:spcAft>
                      </a:pPr>
                      <a:r>
                        <a:rPr lang="en-AU" sz="1150">
                          <a:effectLst/>
                        </a:rPr>
                        <a:t>Description</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880705131"/>
                  </a:ext>
                </a:extLst>
              </a:tr>
              <a:tr h="464387">
                <a:tc>
                  <a:txBody>
                    <a:bodyPr/>
                    <a:lstStyle/>
                    <a:p>
                      <a:pPr>
                        <a:lnSpc>
                          <a:spcPct val="107000"/>
                        </a:lnSpc>
                        <a:spcAft>
                          <a:spcPts val="800"/>
                        </a:spcAft>
                      </a:pPr>
                      <a:r>
                        <a:rPr lang="en-AU" sz="1150">
                          <a:effectLst/>
                        </a:rPr>
                        <a:t>Control inside a Control</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AU" sz="1150">
                          <a:effectLst/>
                        </a:rPr>
                        <a:t>Allows to define a control inside another control as a content.</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679516828"/>
                  </a:ext>
                </a:extLst>
              </a:tr>
              <a:tr h="464387">
                <a:tc>
                  <a:txBody>
                    <a:bodyPr/>
                    <a:lstStyle/>
                    <a:p>
                      <a:pPr>
                        <a:lnSpc>
                          <a:spcPct val="107000"/>
                        </a:lnSpc>
                        <a:spcAft>
                          <a:spcPts val="800"/>
                        </a:spcAft>
                      </a:pPr>
                      <a:r>
                        <a:rPr lang="en-AU" sz="1150">
                          <a:effectLst/>
                        </a:rPr>
                        <a:t>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AU" sz="1150">
                          <a:effectLst/>
                        </a:rPr>
                        <a:t>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274888813"/>
                  </a:ext>
                </a:extLst>
              </a:tr>
              <a:tr h="464387">
                <a:tc>
                  <a:txBody>
                    <a:bodyPr/>
                    <a:lstStyle/>
                    <a:p>
                      <a:pPr>
                        <a:lnSpc>
                          <a:spcPct val="107000"/>
                        </a:lnSpc>
                        <a:spcAft>
                          <a:spcPts val="800"/>
                        </a:spcAft>
                      </a:pPr>
                      <a:r>
                        <a:rPr lang="en-AU" sz="1150">
                          <a:effectLst/>
                        </a:rPr>
                        <a:t>Data binding</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AU" sz="1150" dirty="0">
                          <a:effectLst/>
                        </a:rPr>
                        <a:t>Mechanism to display and interact with data between UI elements and data object on user interface.</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742056725"/>
                  </a:ext>
                </a:extLst>
              </a:tr>
              <a:tr h="727904">
                <a:tc>
                  <a:txBody>
                    <a:bodyPr/>
                    <a:lstStyle/>
                    <a:p>
                      <a:pPr>
                        <a:lnSpc>
                          <a:spcPct val="107000"/>
                        </a:lnSpc>
                        <a:spcAft>
                          <a:spcPts val="800"/>
                        </a:spcAft>
                      </a:pPr>
                      <a:r>
                        <a:rPr lang="en-AU" sz="1150">
                          <a:effectLst/>
                        </a:rPr>
                        <a:t>Media services</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AU" sz="1150">
                          <a:effectLst/>
                        </a:rPr>
                        <a:t>Provides an integrated system for building user interfaces with common media elements like images, audio, and video.</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44466426"/>
                  </a:ext>
                </a:extLst>
              </a:tr>
              <a:tr h="464387">
                <a:tc>
                  <a:txBody>
                    <a:bodyPr/>
                    <a:lstStyle/>
                    <a:p>
                      <a:pPr>
                        <a:lnSpc>
                          <a:spcPct val="107000"/>
                        </a:lnSpc>
                        <a:spcAft>
                          <a:spcPts val="800"/>
                        </a:spcAft>
                      </a:pPr>
                      <a:r>
                        <a:rPr lang="en-AU" sz="1150">
                          <a:effectLst/>
                        </a:rPr>
                        <a:t>Templates</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AU" sz="1150" dirty="0">
                          <a:effectLst/>
                        </a:rPr>
                        <a:t>In WPF you can define the look of an element directly with a Template</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615030026"/>
                  </a:ext>
                </a:extLst>
              </a:tr>
            </a:tbl>
          </a:graphicData>
        </a:graphic>
      </p:graphicFrame>
      <p:sp>
        <p:nvSpPr>
          <p:cNvPr id="5" name="Rectangle 1">
            <a:extLst>
              <a:ext uri="{FF2B5EF4-FFF2-40B4-BE49-F238E27FC236}">
                <a16:creationId xmlns:a16="http://schemas.microsoft.com/office/drawing/2014/main" id="{B9ED88DB-D945-0B71-2245-8D5FB4EFFB5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AU" altLang="en-US" sz="1200" b="0" i="0" u="none" strike="noStrike" cap="none" normalizeH="0" baseline="0">
                <a:ln>
                  <a:noFill/>
                </a:ln>
                <a:solidFill>
                  <a:srgbClr val="000000"/>
                </a:solidFill>
                <a:effectLst/>
                <a:latin typeface="Nunito" pitchFamily="2" charset="0"/>
                <a:ea typeface="Times New Roman" panose="02020603050405020304" pitchFamily="18" charset="0"/>
                <a:cs typeface="Times New Roman" panose="02020603050405020304" pitchFamily="18" charset="0"/>
              </a:rPr>
              <a:t>WPF is a powerful framework to create Windows application. It supports many great features, some of which have been listed below −</a:t>
            </a:r>
            <a:endParaRPr kumimoji="0" lang="en-AU"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4C687B1F-645E-645D-DB81-1B5EEF1CF849}"/>
              </a:ext>
            </a:extLst>
          </p:cNvPr>
          <p:cNvGraphicFramePr>
            <a:graphicFrameLocks noGrp="1"/>
          </p:cNvGraphicFramePr>
          <p:nvPr>
            <p:extLst>
              <p:ext uri="{D42A27DB-BD31-4B8C-83A1-F6EECF244321}">
                <p14:modId xmlns:p14="http://schemas.microsoft.com/office/powerpoint/2010/main" val="3940896753"/>
              </p:ext>
            </p:extLst>
          </p:nvPr>
        </p:nvGraphicFramePr>
        <p:xfrm>
          <a:off x="807720" y="4954839"/>
          <a:ext cx="10652760" cy="1903161"/>
        </p:xfrm>
        <a:graphic>
          <a:graphicData uri="http://schemas.openxmlformats.org/drawingml/2006/table">
            <a:tbl>
              <a:tblPr firstRow="1" firstCol="1" bandRow="1">
                <a:tableStyleId>{5C22544A-7EE6-4342-B048-85BDC9FD1C3A}</a:tableStyleId>
              </a:tblPr>
              <a:tblGrid>
                <a:gridCol w="3215640">
                  <a:extLst>
                    <a:ext uri="{9D8B030D-6E8A-4147-A177-3AD203B41FA5}">
                      <a16:colId xmlns:a16="http://schemas.microsoft.com/office/drawing/2014/main" val="2210764819"/>
                    </a:ext>
                  </a:extLst>
                </a:gridCol>
                <a:gridCol w="7437120">
                  <a:extLst>
                    <a:ext uri="{9D8B030D-6E8A-4147-A177-3AD203B41FA5}">
                      <a16:colId xmlns:a16="http://schemas.microsoft.com/office/drawing/2014/main" val="2346387388"/>
                    </a:ext>
                  </a:extLst>
                </a:gridCol>
              </a:tblGrid>
              <a:tr h="634387">
                <a:tc>
                  <a:txBody>
                    <a:bodyPr/>
                    <a:lstStyle/>
                    <a:p>
                      <a:pPr>
                        <a:lnSpc>
                          <a:spcPct val="107000"/>
                        </a:lnSpc>
                        <a:spcAft>
                          <a:spcPts val="800"/>
                        </a:spcAft>
                      </a:pPr>
                      <a:r>
                        <a:rPr lang="en-AU" sz="1150">
                          <a:effectLst/>
                        </a:rPr>
                        <a:t>Animations</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AU" sz="1150">
                          <a:effectLst/>
                        </a:rPr>
                        <a:t>Building interactivity and movement on user Interface</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763803356"/>
                  </a:ext>
                </a:extLst>
              </a:tr>
              <a:tr h="634387">
                <a:tc>
                  <a:txBody>
                    <a:bodyPr/>
                    <a:lstStyle/>
                    <a:p>
                      <a:pPr>
                        <a:lnSpc>
                          <a:spcPct val="107000"/>
                        </a:lnSpc>
                        <a:spcAft>
                          <a:spcPts val="800"/>
                        </a:spcAft>
                      </a:pPr>
                      <a:r>
                        <a:rPr lang="en-AU" sz="1150">
                          <a:effectLst/>
                        </a:rPr>
                        <a:t>Alternative input</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AU" sz="1150">
                          <a:effectLst/>
                        </a:rPr>
                        <a:t>Supports multi-touch input on Windows 7 and above.</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93965545"/>
                  </a:ext>
                </a:extLst>
              </a:tr>
              <a:tr h="634387">
                <a:tc>
                  <a:txBody>
                    <a:bodyPr/>
                    <a:lstStyle/>
                    <a:p>
                      <a:pPr>
                        <a:lnSpc>
                          <a:spcPct val="107000"/>
                        </a:lnSpc>
                        <a:spcAft>
                          <a:spcPts val="800"/>
                        </a:spcAft>
                      </a:pPr>
                      <a:r>
                        <a:rPr lang="en-AU" sz="1150">
                          <a:effectLst/>
                        </a:rPr>
                        <a:t>Direct3D</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AU" sz="1150" dirty="0">
                          <a:effectLst/>
                        </a:rPr>
                        <a:t>Allows to display more complex graphics and custom themes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597397455"/>
                  </a:ext>
                </a:extLst>
              </a:tr>
            </a:tbl>
          </a:graphicData>
        </a:graphic>
      </p:graphicFrame>
    </p:spTree>
    <p:extLst>
      <p:ext uri="{BB962C8B-B14F-4D97-AF65-F5344CB8AC3E}">
        <p14:creationId xmlns:p14="http://schemas.microsoft.com/office/powerpoint/2010/main" val="510200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WPF</a:t>
            </a:r>
          </a:p>
        </p:txBody>
      </p:sp>
      <p:sp>
        <p:nvSpPr>
          <p:cNvPr id="3" name="Content Placeholder 2"/>
          <p:cNvSpPr>
            <a:spLocks noGrp="1"/>
          </p:cNvSpPr>
          <p:nvPr>
            <p:ph idx="1"/>
          </p:nvPr>
        </p:nvSpPr>
        <p:spPr/>
        <p:txBody>
          <a:bodyPr numCol="1">
            <a:normAutofit/>
          </a:bodyPr>
          <a:lstStyle/>
          <a:p>
            <a:r>
              <a:rPr lang="en-AU" dirty="0"/>
              <a:t>Creating a WPF Project</a:t>
            </a:r>
          </a:p>
          <a:p>
            <a:pPr lvl="1"/>
            <a:r>
              <a:rPr lang="en-AU" dirty="0"/>
              <a:t>Open Visual Studio 2019</a:t>
            </a:r>
          </a:p>
          <a:p>
            <a:pPr lvl="1"/>
            <a:r>
              <a:rPr lang="en-AU" dirty="0"/>
              <a:t>Click on “Create a New Project”</a:t>
            </a:r>
          </a:p>
          <a:p>
            <a:pPr lvl="1"/>
            <a:r>
              <a:rPr lang="en-AU" dirty="0"/>
              <a:t>Use the filters to select C#, Windows and All project types</a:t>
            </a:r>
          </a:p>
          <a:p>
            <a:pPr lvl="1"/>
            <a:r>
              <a:rPr lang="en-AU" dirty="0"/>
              <a:t>Type WPF in the top ‘search’ box</a:t>
            </a:r>
          </a:p>
          <a:p>
            <a:pPr lvl="1"/>
            <a:endParaRPr lang="en-AU" dirty="0"/>
          </a:p>
          <a:p>
            <a:pPr lvl="1"/>
            <a:endParaRPr lang="en-AU" dirty="0"/>
          </a:p>
          <a:p>
            <a:endParaRPr lang="en-AU" dirty="0"/>
          </a:p>
        </p:txBody>
      </p:sp>
      <p:pic>
        <p:nvPicPr>
          <p:cNvPr id="5" name="Picture 4" descr="Graphical user interface, text&#10;&#10;Description automatically generated">
            <a:extLst>
              <a:ext uri="{FF2B5EF4-FFF2-40B4-BE49-F238E27FC236}">
                <a16:creationId xmlns:a16="http://schemas.microsoft.com/office/drawing/2014/main" id="{DB22660B-481E-0444-BAF3-A18ED81142DC}"/>
              </a:ext>
            </a:extLst>
          </p:cNvPr>
          <p:cNvPicPr>
            <a:picLocks noChangeAspect="1"/>
          </p:cNvPicPr>
          <p:nvPr/>
        </p:nvPicPr>
        <p:blipFill rotWithShape="1">
          <a:blip r:embed="rId3"/>
          <a:srcRect l="8125" r="6691"/>
          <a:stretch/>
        </p:blipFill>
        <p:spPr>
          <a:xfrm>
            <a:off x="7449786" y="1877744"/>
            <a:ext cx="4132614" cy="1155700"/>
          </a:xfrm>
          <a:prstGeom prst="rect">
            <a:avLst/>
          </a:prstGeom>
        </p:spPr>
      </p:pic>
      <p:pic>
        <p:nvPicPr>
          <p:cNvPr id="7" name="Picture 6">
            <a:extLst>
              <a:ext uri="{FF2B5EF4-FFF2-40B4-BE49-F238E27FC236}">
                <a16:creationId xmlns:a16="http://schemas.microsoft.com/office/drawing/2014/main" id="{4A9FE4C4-6BCC-0342-AA81-3172A191631C}"/>
              </a:ext>
            </a:extLst>
          </p:cNvPr>
          <p:cNvPicPr>
            <a:picLocks noChangeAspect="1"/>
          </p:cNvPicPr>
          <p:nvPr/>
        </p:nvPicPr>
        <p:blipFill>
          <a:blip r:embed="rId4"/>
          <a:stretch>
            <a:fillRect/>
          </a:stretch>
        </p:blipFill>
        <p:spPr>
          <a:xfrm>
            <a:off x="2980706" y="5347310"/>
            <a:ext cx="8601694" cy="1010798"/>
          </a:xfrm>
          <a:prstGeom prst="rect">
            <a:avLst/>
          </a:prstGeom>
        </p:spPr>
      </p:pic>
    </p:spTree>
    <p:extLst>
      <p:ext uri="{BB962C8B-B14F-4D97-AF65-F5344CB8AC3E}">
        <p14:creationId xmlns:p14="http://schemas.microsoft.com/office/powerpoint/2010/main" val="2058838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p:spPr>
        <p:txBody>
          <a:bodyPr/>
          <a:lstStyle/>
          <a:p>
            <a:r>
              <a:rPr lang="en-AU" dirty="0"/>
              <a:t>WPF</a:t>
            </a:r>
          </a:p>
        </p:txBody>
      </p:sp>
      <p:sp>
        <p:nvSpPr>
          <p:cNvPr id="3" name="Content Placeholder 2"/>
          <p:cNvSpPr>
            <a:spLocks noGrp="1"/>
          </p:cNvSpPr>
          <p:nvPr>
            <p:ph idx="1"/>
          </p:nvPr>
        </p:nvSpPr>
        <p:spPr>
          <a:xfrm>
            <a:off x="609600" y="1794617"/>
            <a:ext cx="10972800" cy="4563491"/>
          </a:xfrm>
        </p:spPr>
        <p:txBody>
          <a:bodyPr numCol="1">
            <a:normAutofit/>
          </a:bodyPr>
          <a:lstStyle/>
          <a:p>
            <a:r>
              <a:rPr lang="en-AU" dirty="0"/>
              <a:t>Creating a WPF Project (</a:t>
            </a:r>
            <a:r>
              <a:rPr lang="en-AU" dirty="0" err="1"/>
              <a:t>cont</a:t>
            </a:r>
            <a:r>
              <a:rPr lang="en-AU" dirty="0"/>
              <a:t>)</a:t>
            </a:r>
          </a:p>
          <a:p>
            <a:pPr lvl="1"/>
            <a:r>
              <a:rPr lang="en-AU" dirty="0"/>
              <a:t>Select the C# WPF App (.NET Framework) option</a:t>
            </a:r>
          </a:p>
          <a:p>
            <a:pPr lvl="1"/>
            <a:r>
              <a:rPr lang="en-AU" dirty="0"/>
              <a:t>Click Next</a:t>
            </a:r>
          </a:p>
          <a:p>
            <a:pPr lvl="1"/>
            <a:endParaRPr lang="en-AU" dirty="0"/>
          </a:p>
          <a:p>
            <a:pPr lvl="1"/>
            <a:endParaRPr lang="en-AU" dirty="0"/>
          </a:p>
          <a:p>
            <a:endParaRPr lang="en-AU" dirty="0"/>
          </a:p>
        </p:txBody>
      </p:sp>
      <p:pic>
        <p:nvPicPr>
          <p:cNvPr id="13" name="Picture 12" descr="Graphical user interface, text, application&#10;&#10;Description automatically generated">
            <a:extLst>
              <a:ext uri="{FF2B5EF4-FFF2-40B4-BE49-F238E27FC236}">
                <a16:creationId xmlns:a16="http://schemas.microsoft.com/office/drawing/2014/main" id="{E0BF77CA-62CB-B040-B8E0-995B3F3E0006}"/>
              </a:ext>
            </a:extLst>
          </p:cNvPr>
          <p:cNvPicPr>
            <a:picLocks noChangeAspect="1"/>
          </p:cNvPicPr>
          <p:nvPr/>
        </p:nvPicPr>
        <p:blipFill>
          <a:blip r:embed="rId3"/>
          <a:stretch>
            <a:fillRect/>
          </a:stretch>
        </p:blipFill>
        <p:spPr>
          <a:xfrm>
            <a:off x="4841256" y="3447256"/>
            <a:ext cx="6642100" cy="1257300"/>
          </a:xfrm>
          <a:prstGeom prst="rect">
            <a:avLst/>
          </a:prstGeom>
        </p:spPr>
      </p:pic>
    </p:spTree>
    <p:extLst>
      <p:ext uri="{BB962C8B-B14F-4D97-AF65-F5344CB8AC3E}">
        <p14:creationId xmlns:p14="http://schemas.microsoft.com/office/powerpoint/2010/main" val="1758304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p:spPr>
        <p:txBody>
          <a:bodyPr/>
          <a:lstStyle/>
          <a:p>
            <a:r>
              <a:rPr lang="en-AU" dirty="0"/>
              <a:t>WPF</a:t>
            </a:r>
          </a:p>
        </p:txBody>
      </p:sp>
      <p:sp>
        <p:nvSpPr>
          <p:cNvPr id="3" name="Content Placeholder 2"/>
          <p:cNvSpPr>
            <a:spLocks noGrp="1"/>
          </p:cNvSpPr>
          <p:nvPr>
            <p:ph idx="1"/>
          </p:nvPr>
        </p:nvSpPr>
        <p:spPr>
          <a:xfrm>
            <a:off x="609600" y="1793875"/>
            <a:ext cx="4378036" cy="4564063"/>
          </a:xfrm>
        </p:spPr>
        <p:txBody>
          <a:bodyPr numCol="1">
            <a:normAutofit lnSpcReduction="10000"/>
          </a:bodyPr>
          <a:lstStyle/>
          <a:p>
            <a:r>
              <a:rPr lang="en-AU" dirty="0"/>
              <a:t>Creating a WPF Project (</a:t>
            </a:r>
            <a:r>
              <a:rPr lang="en-AU" dirty="0" err="1"/>
              <a:t>cont</a:t>
            </a:r>
            <a:r>
              <a:rPr lang="en-AU" dirty="0"/>
              <a:t>)</a:t>
            </a:r>
          </a:p>
          <a:p>
            <a:pPr lvl="1"/>
            <a:r>
              <a:rPr lang="en-AU" dirty="0"/>
              <a:t>Complete the dialog box by giving the project a name and location</a:t>
            </a:r>
          </a:p>
          <a:p>
            <a:pPr lvl="1"/>
            <a:r>
              <a:rPr lang="en-AU" dirty="0"/>
              <a:t>The Framework should be the latest</a:t>
            </a:r>
          </a:p>
          <a:p>
            <a:endParaRPr lang="en-AU" dirty="0"/>
          </a:p>
          <a:p>
            <a:r>
              <a:rPr lang="en-AU" dirty="0"/>
              <a:t>Click Create</a:t>
            </a:r>
          </a:p>
          <a:p>
            <a:pPr lvl="1"/>
            <a:endParaRPr lang="en-AU" dirty="0"/>
          </a:p>
          <a:p>
            <a:endParaRPr lang="en-AU" dirty="0"/>
          </a:p>
        </p:txBody>
      </p:sp>
      <p:pic>
        <p:nvPicPr>
          <p:cNvPr id="5" name="Picture 4" descr="Graphical user interface, application&#10;&#10;Description automatically generated">
            <a:extLst>
              <a:ext uri="{FF2B5EF4-FFF2-40B4-BE49-F238E27FC236}">
                <a16:creationId xmlns:a16="http://schemas.microsoft.com/office/drawing/2014/main" id="{584B0361-6105-4345-B4BB-7A644AF4A4A0}"/>
              </a:ext>
            </a:extLst>
          </p:cNvPr>
          <p:cNvPicPr>
            <a:picLocks noChangeAspect="1"/>
          </p:cNvPicPr>
          <p:nvPr/>
        </p:nvPicPr>
        <p:blipFill rotWithShape="1">
          <a:blip r:embed="rId3"/>
          <a:srcRect l="4397" t="7292" r="33258" b="28831"/>
          <a:stretch/>
        </p:blipFill>
        <p:spPr>
          <a:xfrm>
            <a:off x="4963165" y="1793874"/>
            <a:ext cx="6619235" cy="4564063"/>
          </a:xfrm>
          <a:prstGeom prst="rect">
            <a:avLst/>
          </a:prstGeom>
        </p:spPr>
      </p:pic>
    </p:spTree>
    <p:extLst>
      <p:ext uri="{BB962C8B-B14F-4D97-AF65-F5344CB8AC3E}">
        <p14:creationId xmlns:p14="http://schemas.microsoft.com/office/powerpoint/2010/main" val="4239851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WPF</a:t>
            </a:r>
          </a:p>
        </p:txBody>
      </p:sp>
      <p:pic>
        <p:nvPicPr>
          <p:cNvPr id="8" name="Content Placeholder 7" descr="Graphical user interface&#10;&#10;Description automatically generated">
            <a:extLst>
              <a:ext uri="{FF2B5EF4-FFF2-40B4-BE49-F238E27FC236}">
                <a16:creationId xmlns:a16="http://schemas.microsoft.com/office/drawing/2014/main" id="{0A3E6B73-B99F-D149-8DE4-6026E29C357F}"/>
              </a:ext>
            </a:extLst>
          </p:cNvPr>
          <p:cNvPicPr>
            <a:picLocks noGrp="1" noChangeAspect="1"/>
          </p:cNvPicPr>
          <p:nvPr>
            <p:ph idx="1"/>
          </p:nvPr>
        </p:nvPicPr>
        <p:blipFill>
          <a:blip r:embed="rId3"/>
          <a:stretch>
            <a:fillRect/>
          </a:stretch>
        </p:blipFill>
        <p:spPr>
          <a:xfrm>
            <a:off x="1657370" y="1116281"/>
            <a:ext cx="9925030" cy="5241657"/>
          </a:xfrm>
          <a:prstGeom prst="rect">
            <a:avLst/>
          </a:prstGeom>
        </p:spPr>
      </p:pic>
      <p:sp>
        <p:nvSpPr>
          <p:cNvPr id="5" name="Right Arrow Callout 4">
            <a:extLst>
              <a:ext uri="{FF2B5EF4-FFF2-40B4-BE49-F238E27FC236}">
                <a16:creationId xmlns:a16="http://schemas.microsoft.com/office/drawing/2014/main" id="{5F9EE8AB-ECB7-B245-A280-0D7B205AEE83}"/>
              </a:ext>
            </a:extLst>
          </p:cNvPr>
          <p:cNvSpPr/>
          <p:nvPr/>
        </p:nvSpPr>
        <p:spPr>
          <a:xfrm flipH="1">
            <a:off x="7142332" y="4738515"/>
            <a:ext cx="2510713" cy="795020"/>
          </a:xfrm>
          <a:prstGeom prst="rightArrowCallout">
            <a:avLst/>
          </a:prstGeom>
          <a:solidFill>
            <a:schemeClr val="accent2"/>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AU" dirty="0"/>
              <a:t>XAML Code for the Layout</a:t>
            </a:r>
          </a:p>
        </p:txBody>
      </p:sp>
      <p:sp>
        <p:nvSpPr>
          <p:cNvPr id="6" name="Right Arrow Callout 5">
            <a:extLst>
              <a:ext uri="{FF2B5EF4-FFF2-40B4-BE49-F238E27FC236}">
                <a16:creationId xmlns:a16="http://schemas.microsoft.com/office/drawing/2014/main" id="{05993A68-038E-1B42-A7E6-037E3A554D0D}"/>
              </a:ext>
            </a:extLst>
          </p:cNvPr>
          <p:cNvSpPr/>
          <p:nvPr/>
        </p:nvSpPr>
        <p:spPr>
          <a:xfrm>
            <a:off x="3126515" y="2622937"/>
            <a:ext cx="2256312" cy="795022"/>
          </a:xfrm>
          <a:prstGeom prst="rightArrowCallout">
            <a:avLst/>
          </a:prstGeom>
          <a:solidFill>
            <a:schemeClr val="accent2"/>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AU" dirty="0"/>
              <a:t>Layout Preview</a:t>
            </a:r>
          </a:p>
        </p:txBody>
      </p:sp>
      <p:sp>
        <p:nvSpPr>
          <p:cNvPr id="9" name="Right Arrow Callout 8">
            <a:extLst>
              <a:ext uri="{FF2B5EF4-FFF2-40B4-BE49-F238E27FC236}">
                <a16:creationId xmlns:a16="http://schemas.microsoft.com/office/drawing/2014/main" id="{C823D1C0-7EA5-3944-AC73-A3B5D01E4B46}"/>
              </a:ext>
            </a:extLst>
          </p:cNvPr>
          <p:cNvSpPr/>
          <p:nvPr/>
        </p:nvSpPr>
        <p:spPr>
          <a:xfrm>
            <a:off x="7483270" y="1978031"/>
            <a:ext cx="2256312" cy="795021"/>
          </a:xfrm>
          <a:prstGeom prst="rightArrowCallout">
            <a:avLst/>
          </a:prstGeom>
          <a:solidFill>
            <a:schemeClr val="accent2"/>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AU" dirty="0"/>
              <a:t>Solution Explorer</a:t>
            </a:r>
          </a:p>
        </p:txBody>
      </p:sp>
      <p:sp>
        <p:nvSpPr>
          <p:cNvPr id="10" name="Right Arrow Callout 9">
            <a:extLst>
              <a:ext uri="{FF2B5EF4-FFF2-40B4-BE49-F238E27FC236}">
                <a16:creationId xmlns:a16="http://schemas.microsoft.com/office/drawing/2014/main" id="{76A84DA1-7735-504C-B5EA-807DD75F4659}"/>
              </a:ext>
            </a:extLst>
          </p:cNvPr>
          <p:cNvSpPr/>
          <p:nvPr/>
        </p:nvSpPr>
        <p:spPr>
          <a:xfrm>
            <a:off x="346318" y="2619204"/>
            <a:ext cx="1718152" cy="795021"/>
          </a:xfrm>
          <a:prstGeom prst="rightArrowCallout">
            <a:avLst/>
          </a:prstGeom>
          <a:solidFill>
            <a:schemeClr val="accent2"/>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AU" dirty="0"/>
              <a:t>Toolbox</a:t>
            </a:r>
          </a:p>
        </p:txBody>
      </p:sp>
    </p:spTree>
    <p:extLst>
      <p:ext uri="{BB962C8B-B14F-4D97-AF65-F5344CB8AC3E}">
        <p14:creationId xmlns:p14="http://schemas.microsoft.com/office/powerpoint/2010/main" val="4222089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8027-5598-9879-0000-A18A7CA16113}"/>
              </a:ext>
            </a:extLst>
          </p:cNvPr>
          <p:cNvSpPr>
            <a:spLocks noGrp="1"/>
          </p:cNvSpPr>
          <p:nvPr>
            <p:ph type="title"/>
          </p:nvPr>
        </p:nvSpPr>
        <p:spPr/>
        <p:txBody>
          <a:bodyPr/>
          <a:lstStyle/>
          <a:p>
            <a:r>
              <a:rPr lang="en-AU" dirty="0"/>
              <a:t>WPF and XAML</a:t>
            </a:r>
          </a:p>
        </p:txBody>
      </p:sp>
      <p:sp>
        <p:nvSpPr>
          <p:cNvPr id="3" name="Content Placeholder 2">
            <a:extLst>
              <a:ext uri="{FF2B5EF4-FFF2-40B4-BE49-F238E27FC236}">
                <a16:creationId xmlns:a16="http://schemas.microsoft.com/office/drawing/2014/main" id="{C5686052-006F-894D-45BB-B923BBFF09EF}"/>
              </a:ext>
            </a:extLst>
          </p:cNvPr>
          <p:cNvSpPr>
            <a:spLocks noGrp="1"/>
          </p:cNvSpPr>
          <p:nvPr>
            <p:ph idx="1"/>
          </p:nvPr>
        </p:nvSpPr>
        <p:spPr/>
        <p:txBody>
          <a:bodyPr/>
          <a:lstStyle/>
          <a:p>
            <a:pPr marL="342900" lvl="0" indent="-342900" algn="just">
              <a:buSzPts val="1000"/>
              <a:buFont typeface="Symbol" panose="05050102010706020507" pitchFamily="18" charset="2"/>
              <a:buChar char=""/>
              <a:tabLst>
                <a:tab pos="457200" algn="l"/>
              </a:tabLst>
            </a:pPr>
            <a:r>
              <a:rPr lang="en-AU" sz="2400" dirty="0">
                <a:solidFill>
                  <a:schemeClr val="bg1"/>
                </a:solidFill>
                <a:effectLst/>
                <a:latin typeface="Nunito" pitchFamily="2" charset="0"/>
                <a:ea typeface="Times New Roman" panose="02020603050405020304" pitchFamily="18" charset="0"/>
              </a:rPr>
              <a:t>XAML is just another simple and easy way to design UI elements.</a:t>
            </a:r>
            <a:endParaRPr lang="en-AU" sz="24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AU" sz="2400" dirty="0">
                <a:solidFill>
                  <a:schemeClr val="bg1"/>
                </a:solidFill>
                <a:effectLst/>
                <a:latin typeface="Nunito" pitchFamily="2" charset="0"/>
                <a:ea typeface="Times New Roman" panose="02020603050405020304" pitchFamily="18" charset="0"/>
              </a:rPr>
              <a:t>With XAML, it doesn’t mean that what you can do to design UI elements is the only way. You can either declare the objects in XAML or define them using code.</a:t>
            </a:r>
            <a:endParaRPr lang="en-AU" sz="24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AU" sz="2400" dirty="0">
                <a:solidFill>
                  <a:schemeClr val="bg1"/>
                </a:solidFill>
                <a:effectLst/>
                <a:latin typeface="Nunito" pitchFamily="2" charset="0"/>
                <a:ea typeface="Times New Roman" panose="02020603050405020304" pitchFamily="18" charset="0"/>
              </a:rPr>
              <a:t>XAML is optional, but despite this, it is at the heart of WPF design.</a:t>
            </a:r>
            <a:endParaRPr lang="en-AU" sz="24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AU" sz="2400" dirty="0">
                <a:solidFill>
                  <a:schemeClr val="bg1"/>
                </a:solidFill>
                <a:effectLst/>
                <a:latin typeface="Nunito" pitchFamily="2" charset="0"/>
                <a:ea typeface="Times New Roman" panose="02020603050405020304" pitchFamily="18" charset="0"/>
              </a:rPr>
              <a:t>The goal of XAML is to enable visual designers to create user interface elements directly.</a:t>
            </a:r>
            <a:endParaRPr lang="en-AU" sz="24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AU" sz="2400" dirty="0">
                <a:solidFill>
                  <a:schemeClr val="bg1"/>
                </a:solidFill>
                <a:effectLst/>
                <a:latin typeface="Nunito" pitchFamily="2" charset="0"/>
                <a:ea typeface="Times New Roman" panose="02020603050405020304" pitchFamily="18" charset="0"/>
              </a:rPr>
              <a:t>WPF aims to make it possible to control all visual aspects of the user interface from mark-up</a:t>
            </a:r>
            <a:endParaRPr lang="en-AU" sz="2400" dirty="0">
              <a:solidFill>
                <a:schemeClr val="bg1"/>
              </a:solidFill>
              <a:effectLst/>
              <a:latin typeface="Times New Roman" panose="02020603050405020304" pitchFamily="18" charset="0"/>
              <a:ea typeface="Times New Roman" panose="02020603050405020304" pitchFamily="18" charset="0"/>
            </a:endParaRPr>
          </a:p>
          <a:p>
            <a:endParaRPr lang="en-AU" dirty="0"/>
          </a:p>
        </p:txBody>
      </p:sp>
    </p:spTree>
    <p:extLst>
      <p:ext uri="{BB962C8B-B14F-4D97-AF65-F5344CB8AC3E}">
        <p14:creationId xmlns:p14="http://schemas.microsoft.com/office/powerpoint/2010/main" val="232654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C978A-4FA7-B40F-F1EE-7355FC1BA528}"/>
              </a:ext>
            </a:extLst>
          </p:cNvPr>
          <p:cNvSpPr>
            <a:spLocks noGrp="1"/>
          </p:cNvSpPr>
          <p:nvPr>
            <p:ph type="title"/>
          </p:nvPr>
        </p:nvSpPr>
        <p:spPr/>
        <p:txBody>
          <a:bodyPr/>
          <a:lstStyle/>
          <a:p>
            <a:r>
              <a:rPr lang="en-AU" dirty="0"/>
              <a:t>WPF and XAML</a:t>
            </a:r>
          </a:p>
        </p:txBody>
      </p:sp>
      <p:sp>
        <p:nvSpPr>
          <p:cNvPr id="3" name="Text Placeholder 2">
            <a:extLst>
              <a:ext uri="{FF2B5EF4-FFF2-40B4-BE49-F238E27FC236}">
                <a16:creationId xmlns:a16="http://schemas.microsoft.com/office/drawing/2014/main" id="{D90630DF-CEC6-95BF-F2AD-F4E9AF7B2717}"/>
              </a:ext>
            </a:extLst>
          </p:cNvPr>
          <p:cNvSpPr>
            <a:spLocks noGrp="1"/>
          </p:cNvSpPr>
          <p:nvPr>
            <p:ph type="body" idx="1"/>
          </p:nvPr>
        </p:nvSpPr>
        <p:spPr/>
        <p:txBody>
          <a:bodyPr/>
          <a:lstStyle/>
          <a:p>
            <a:r>
              <a:rPr lang="en-AU" dirty="0"/>
              <a:t>XAML screen</a:t>
            </a:r>
          </a:p>
        </p:txBody>
      </p:sp>
      <p:sp>
        <p:nvSpPr>
          <p:cNvPr id="5" name="Text Placeholder 4">
            <a:extLst>
              <a:ext uri="{FF2B5EF4-FFF2-40B4-BE49-F238E27FC236}">
                <a16:creationId xmlns:a16="http://schemas.microsoft.com/office/drawing/2014/main" id="{4DD56719-ED18-40D9-8B12-BC6B67F5AAC1}"/>
              </a:ext>
            </a:extLst>
          </p:cNvPr>
          <p:cNvSpPr>
            <a:spLocks noGrp="1"/>
          </p:cNvSpPr>
          <p:nvPr>
            <p:ph type="body" sz="quarter" idx="3"/>
          </p:nvPr>
        </p:nvSpPr>
        <p:spPr/>
        <p:txBody>
          <a:bodyPr/>
          <a:lstStyle/>
          <a:p>
            <a:r>
              <a:rPr lang="en-AU" dirty="0"/>
              <a:t>C# Screen</a:t>
            </a:r>
          </a:p>
        </p:txBody>
      </p:sp>
      <p:pic>
        <p:nvPicPr>
          <p:cNvPr id="13" name="Content Placeholder 12">
            <a:extLst>
              <a:ext uri="{FF2B5EF4-FFF2-40B4-BE49-F238E27FC236}">
                <a16:creationId xmlns:a16="http://schemas.microsoft.com/office/drawing/2014/main" id="{A1F5C862-66F8-7625-8E4C-3103CADF53D2}"/>
              </a:ext>
            </a:extLst>
          </p:cNvPr>
          <p:cNvPicPr>
            <a:picLocks noGrp="1" noChangeAspect="1"/>
          </p:cNvPicPr>
          <p:nvPr>
            <p:ph sz="half" idx="2"/>
          </p:nvPr>
        </p:nvPicPr>
        <p:blipFill>
          <a:blip r:embed="rId2"/>
          <a:stretch>
            <a:fillRect/>
          </a:stretch>
        </p:blipFill>
        <p:spPr>
          <a:xfrm>
            <a:off x="609600" y="2527825"/>
            <a:ext cx="5386388" cy="3245388"/>
          </a:xfrm>
        </p:spPr>
      </p:pic>
      <p:pic>
        <p:nvPicPr>
          <p:cNvPr id="11" name="Content Placeholder 7">
            <a:extLst>
              <a:ext uri="{FF2B5EF4-FFF2-40B4-BE49-F238E27FC236}">
                <a16:creationId xmlns:a16="http://schemas.microsoft.com/office/drawing/2014/main" id="{42269FAF-8E4C-406A-3BC5-CA24C4D4E931}"/>
              </a:ext>
            </a:extLst>
          </p:cNvPr>
          <p:cNvPicPr>
            <a:picLocks noGrp="1" noChangeAspect="1"/>
          </p:cNvPicPr>
          <p:nvPr>
            <p:ph sz="quarter" idx="4"/>
          </p:nvPr>
        </p:nvPicPr>
        <p:blipFill>
          <a:blip r:embed="rId3"/>
          <a:stretch>
            <a:fillRect/>
          </a:stretch>
        </p:blipFill>
        <p:spPr>
          <a:xfrm>
            <a:off x="6192838" y="2453000"/>
            <a:ext cx="5389562" cy="3395037"/>
          </a:xfrm>
        </p:spPr>
      </p:pic>
    </p:spTree>
    <p:extLst>
      <p:ext uri="{BB962C8B-B14F-4D97-AF65-F5344CB8AC3E}">
        <p14:creationId xmlns:p14="http://schemas.microsoft.com/office/powerpoint/2010/main" val="2880638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99892"/>
            <a:ext cx="10972800" cy="1003205"/>
          </a:xfrm>
        </p:spPr>
        <p:txBody>
          <a:bodyPr/>
          <a:lstStyle/>
          <a:p>
            <a:r>
              <a:rPr lang="en-AU" dirty="0"/>
              <a:t>Session Contents</a:t>
            </a:r>
          </a:p>
        </p:txBody>
      </p:sp>
      <p:sp>
        <p:nvSpPr>
          <p:cNvPr id="5" name="Content Placeholder 4"/>
          <p:cNvSpPr>
            <a:spLocks noGrp="1"/>
          </p:cNvSpPr>
          <p:nvPr>
            <p:ph idx="1"/>
          </p:nvPr>
        </p:nvSpPr>
        <p:spPr>
          <a:xfrm>
            <a:off x="609600" y="1794617"/>
            <a:ext cx="10972800" cy="4563491"/>
          </a:xfrm>
        </p:spPr>
        <p:txBody>
          <a:bodyPr>
            <a:normAutofit/>
          </a:bodyPr>
          <a:lstStyle/>
          <a:p>
            <a:r>
              <a:rPr lang="en-AU" dirty="0"/>
              <a:t>WPF  Introduction</a:t>
            </a:r>
          </a:p>
          <a:p>
            <a:r>
              <a:rPr lang="en-AU" dirty="0"/>
              <a:t>Features</a:t>
            </a:r>
          </a:p>
          <a:p>
            <a:r>
              <a:rPr lang="en-AU" dirty="0"/>
              <a:t>Installation</a:t>
            </a:r>
          </a:p>
          <a:p>
            <a:endParaRPr lang="en-AU" dirty="0"/>
          </a:p>
          <a:p>
            <a:pPr lvl="1"/>
            <a:r>
              <a:rPr lang="en-AU" dirty="0"/>
              <a:t>…</a:t>
            </a:r>
          </a:p>
          <a:p>
            <a:pPr lvl="1"/>
            <a:endParaRPr lang="en-AU" dirty="0"/>
          </a:p>
        </p:txBody>
      </p:sp>
    </p:spTree>
    <p:extLst>
      <p:ext uri="{BB962C8B-B14F-4D97-AF65-F5344CB8AC3E}">
        <p14:creationId xmlns:p14="http://schemas.microsoft.com/office/powerpoint/2010/main" val="3479014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184E-19CA-7A4A-B906-22AB9D2089B1}"/>
              </a:ext>
            </a:extLst>
          </p:cNvPr>
          <p:cNvSpPr>
            <a:spLocks noGrp="1"/>
          </p:cNvSpPr>
          <p:nvPr>
            <p:ph type="title"/>
          </p:nvPr>
        </p:nvSpPr>
        <p:spPr/>
        <p:txBody>
          <a:bodyPr/>
          <a:lstStyle/>
          <a:p>
            <a:r>
              <a:rPr lang="en-AU" dirty="0"/>
              <a:t>WPF and XAML</a:t>
            </a:r>
          </a:p>
        </p:txBody>
      </p:sp>
      <p:sp>
        <p:nvSpPr>
          <p:cNvPr id="3" name="Content Placeholder 2">
            <a:extLst>
              <a:ext uri="{FF2B5EF4-FFF2-40B4-BE49-F238E27FC236}">
                <a16:creationId xmlns:a16="http://schemas.microsoft.com/office/drawing/2014/main" id="{E51B6D4E-56C7-A86D-18A2-C84229062181}"/>
              </a:ext>
            </a:extLst>
          </p:cNvPr>
          <p:cNvSpPr>
            <a:spLocks noGrp="1"/>
          </p:cNvSpPr>
          <p:nvPr>
            <p:ph sz="half" idx="1"/>
          </p:nvPr>
        </p:nvSpPr>
        <p:spPr/>
        <p:txBody>
          <a:bodyPr>
            <a:normAutofit fontScale="92500"/>
          </a:bodyPr>
          <a:lstStyle/>
          <a:p>
            <a:r>
              <a:rPr lang="en-AU" dirty="0"/>
              <a:t>The XAML code is FRONT END User Interface, and is created by using different kinds of tools.</a:t>
            </a:r>
          </a:p>
          <a:p>
            <a:endParaRPr lang="en-AU" dirty="0"/>
          </a:p>
          <a:p>
            <a:r>
              <a:rPr lang="en-AU" dirty="0"/>
              <a:t>The XAML code is written in the XAML screen and Most of the times it is written in between the GRID Tags.</a:t>
            </a:r>
          </a:p>
          <a:p>
            <a:r>
              <a:rPr lang="en-AU" dirty="0"/>
              <a:t>It is represented by file name </a:t>
            </a:r>
            <a:r>
              <a:rPr lang="en-AU" dirty="0" err="1"/>
              <a:t>XAML.app</a:t>
            </a:r>
            <a:r>
              <a:rPr lang="en-AU" dirty="0"/>
              <a:t> </a:t>
            </a:r>
          </a:p>
        </p:txBody>
      </p:sp>
      <p:sp>
        <p:nvSpPr>
          <p:cNvPr id="4" name="Content Placeholder 3">
            <a:extLst>
              <a:ext uri="{FF2B5EF4-FFF2-40B4-BE49-F238E27FC236}">
                <a16:creationId xmlns:a16="http://schemas.microsoft.com/office/drawing/2014/main" id="{68B59DFC-73F0-C4CC-AACF-3E6EFE4B4105}"/>
              </a:ext>
            </a:extLst>
          </p:cNvPr>
          <p:cNvSpPr>
            <a:spLocks noGrp="1"/>
          </p:cNvSpPr>
          <p:nvPr>
            <p:ph sz="half" idx="2"/>
          </p:nvPr>
        </p:nvSpPr>
        <p:spPr/>
        <p:txBody>
          <a:bodyPr>
            <a:normAutofit fontScale="92500"/>
          </a:bodyPr>
          <a:lstStyle/>
          <a:p>
            <a:r>
              <a:rPr lang="en-AU" dirty="0"/>
              <a:t>The other screen is for C# that will connect </a:t>
            </a:r>
            <a:r>
              <a:rPr lang="en-AU" dirty="0" err="1"/>
              <a:t>Xaml</a:t>
            </a:r>
            <a:r>
              <a:rPr lang="en-AU" dirty="0"/>
              <a:t> or UI interface with BACK END SQL.</a:t>
            </a:r>
          </a:p>
          <a:p>
            <a:r>
              <a:rPr lang="en-AU" dirty="0"/>
              <a:t>The file is called as Main. </a:t>
            </a:r>
            <a:r>
              <a:rPr lang="en-AU" dirty="0" err="1"/>
              <a:t>Window.xaml.cs</a:t>
            </a:r>
            <a:endParaRPr lang="en-AU" dirty="0"/>
          </a:p>
          <a:p>
            <a:endParaRPr lang="en-AU" dirty="0"/>
          </a:p>
        </p:txBody>
      </p:sp>
    </p:spTree>
    <p:extLst>
      <p:ext uri="{BB962C8B-B14F-4D97-AF65-F5344CB8AC3E}">
        <p14:creationId xmlns:p14="http://schemas.microsoft.com/office/powerpoint/2010/main" val="2009891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p:spPr>
        <p:txBody>
          <a:bodyPr anchor="ctr">
            <a:normAutofit/>
          </a:bodyPr>
          <a:lstStyle/>
          <a:p>
            <a:pPr>
              <a:lnSpc>
                <a:spcPct val="90000"/>
              </a:lnSpc>
            </a:pPr>
            <a:r>
              <a:rPr lang="en-AU" sz="2000"/>
              <a:t>WPF Basic Syntax-</a:t>
            </a:r>
            <a:r>
              <a:rPr lang="en-AU" sz="2000">
                <a:effectLst/>
              </a:rPr>
              <a:t>When you create your new WPF project, you will encounter some of the XAML code by default in </a:t>
            </a:r>
            <a:r>
              <a:rPr lang="en-AU" sz="2000" err="1">
                <a:effectLst/>
              </a:rPr>
              <a:t>MainWindow.xaml</a:t>
            </a:r>
            <a:r>
              <a:rPr lang="en-AU" sz="2000">
                <a:effectLst/>
              </a:rPr>
              <a:t> as shown below.</a:t>
            </a:r>
            <a:br>
              <a:rPr lang="en-AU" sz="2000">
                <a:effectLst/>
              </a:rPr>
            </a:br>
            <a:endParaRPr lang="en-AU" sz="2000"/>
          </a:p>
        </p:txBody>
      </p:sp>
      <p:pic>
        <p:nvPicPr>
          <p:cNvPr id="6" name="Picture 5">
            <a:extLst>
              <a:ext uri="{FF2B5EF4-FFF2-40B4-BE49-F238E27FC236}">
                <a16:creationId xmlns:a16="http://schemas.microsoft.com/office/drawing/2014/main" id="{99F29995-1869-4297-17A6-1ED143EEA071}"/>
              </a:ext>
            </a:extLst>
          </p:cNvPr>
          <p:cNvPicPr>
            <a:picLocks noChangeAspect="1"/>
          </p:cNvPicPr>
          <p:nvPr/>
        </p:nvPicPr>
        <p:blipFill rotWithShape="1">
          <a:blip r:embed="rId3"/>
          <a:srcRect r="-1" b="36409"/>
          <a:stretch/>
        </p:blipFill>
        <p:spPr>
          <a:xfrm>
            <a:off x="609600" y="1794618"/>
            <a:ext cx="10972800" cy="2191698"/>
          </a:xfrm>
          <a:prstGeom prst="rect">
            <a:avLst/>
          </a:prstGeom>
          <a:noFill/>
        </p:spPr>
      </p:pic>
      <p:sp>
        <p:nvSpPr>
          <p:cNvPr id="3" name="Content Placeholder 2"/>
          <p:cNvSpPr>
            <a:spLocks noGrp="1"/>
          </p:cNvSpPr>
          <p:nvPr>
            <p:ph idx="13"/>
          </p:nvPr>
        </p:nvSpPr>
        <p:spPr>
          <a:xfrm>
            <a:off x="609600" y="4182975"/>
            <a:ext cx="10972800" cy="2191699"/>
          </a:xfrm>
        </p:spPr>
        <p:txBody>
          <a:bodyPr numCol="1">
            <a:normAutofit/>
          </a:bodyPr>
          <a:lstStyle/>
          <a:p>
            <a:pPr>
              <a:lnSpc>
                <a:spcPct val="90000"/>
              </a:lnSpc>
            </a:pPr>
            <a:endParaRPr lang="en-AU" sz="2500" dirty="0"/>
          </a:p>
          <a:p>
            <a:pPr>
              <a:lnSpc>
                <a:spcPct val="90000"/>
              </a:lnSpc>
            </a:pPr>
            <a:r>
              <a:rPr lang="en-AU" sz="2600" dirty="0">
                <a:solidFill>
                  <a:schemeClr val="bg1"/>
                </a:solidFill>
                <a:effectLst/>
                <a:latin typeface="Nunito" pitchFamily="2" charset="0"/>
                <a:ea typeface="Times New Roman" panose="02020603050405020304" pitchFamily="18" charset="0"/>
              </a:rPr>
              <a:t>The above XAML file contains different kinds of information. The following table briefly explains the role of each information.</a:t>
            </a:r>
            <a:endParaRPr lang="en-AU" sz="2600" dirty="0">
              <a:solidFill>
                <a:schemeClr val="bg1"/>
              </a:solidFill>
              <a:effectLst/>
              <a:latin typeface="Times New Roman" panose="02020603050405020304" pitchFamily="18" charset="0"/>
              <a:ea typeface="Times New Roman" panose="02020603050405020304" pitchFamily="18" charset="0"/>
            </a:endParaRPr>
          </a:p>
          <a:p>
            <a:pPr>
              <a:lnSpc>
                <a:spcPct val="90000"/>
              </a:lnSpc>
            </a:pPr>
            <a:endParaRPr lang="en-AU" sz="2600" dirty="0"/>
          </a:p>
          <a:p>
            <a:pPr marL="457200" lvl="1" indent="0">
              <a:lnSpc>
                <a:spcPct val="90000"/>
              </a:lnSpc>
              <a:buNone/>
            </a:pPr>
            <a:r>
              <a:rPr lang="en-AU" sz="2500" dirty="0"/>
              <a:t>     </a:t>
            </a:r>
          </a:p>
          <a:p>
            <a:pPr>
              <a:lnSpc>
                <a:spcPct val="90000"/>
              </a:lnSpc>
            </a:pPr>
            <a:endParaRPr lang="en-AU" sz="2500" dirty="0"/>
          </a:p>
        </p:txBody>
      </p:sp>
    </p:spTree>
    <p:extLst>
      <p:ext uri="{BB962C8B-B14F-4D97-AF65-F5344CB8AC3E}">
        <p14:creationId xmlns:p14="http://schemas.microsoft.com/office/powerpoint/2010/main" val="3598080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D25A-26F6-81DA-21CF-AE78B4C99379}"/>
              </a:ext>
            </a:extLst>
          </p:cNvPr>
          <p:cNvSpPr>
            <a:spLocks noGrp="1"/>
          </p:cNvSpPr>
          <p:nvPr>
            <p:ph type="title"/>
          </p:nvPr>
        </p:nvSpPr>
        <p:spPr/>
        <p:txBody>
          <a:bodyPr/>
          <a:lstStyle/>
          <a:p>
            <a:r>
              <a:rPr lang="en-AU" dirty="0"/>
              <a:t>WPF</a:t>
            </a:r>
          </a:p>
        </p:txBody>
      </p:sp>
      <p:pic>
        <p:nvPicPr>
          <p:cNvPr id="6" name="Content Placeholder 5">
            <a:extLst>
              <a:ext uri="{FF2B5EF4-FFF2-40B4-BE49-F238E27FC236}">
                <a16:creationId xmlns:a16="http://schemas.microsoft.com/office/drawing/2014/main" id="{D1AC7A21-2C19-D5C2-44E0-CF398711B66B}"/>
              </a:ext>
            </a:extLst>
          </p:cNvPr>
          <p:cNvPicPr>
            <a:picLocks noGrp="1" noChangeAspect="1"/>
          </p:cNvPicPr>
          <p:nvPr>
            <p:ph idx="1"/>
          </p:nvPr>
        </p:nvPicPr>
        <p:blipFill>
          <a:blip r:embed="rId2"/>
          <a:stretch>
            <a:fillRect/>
          </a:stretch>
        </p:blipFill>
        <p:spPr>
          <a:xfrm>
            <a:off x="609600" y="1503097"/>
            <a:ext cx="10501745" cy="4855011"/>
          </a:xfrm>
        </p:spPr>
      </p:pic>
    </p:spTree>
    <p:extLst>
      <p:ext uri="{BB962C8B-B14F-4D97-AF65-F5344CB8AC3E}">
        <p14:creationId xmlns:p14="http://schemas.microsoft.com/office/powerpoint/2010/main" val="3872202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4D13-6840-F13B-FA1B-551BD38357A0}"/>
              </a:ext>
            </a:extLst>
          </p:cNvPr>
          <p:cNvSpPr>
            <a:spLocks noGrp="1"/>
          </p:cNvSpPr>
          <p:nvPr>
            <p:ph type="title"/>
          </p:nvPr>
        </p:nvSpPr>
        <p:spPr/>
        <p:txBody>
          <a:bodyPr/>
          <a:lstStyle/>
          <a:p>
            <a:r>
              <a:rPr lang="en-AU" dirty="0"/>
              <a:t>WPF</a:t>
            </a:r>
          </a:p>
        </p:txBody>
      </p:sp>
      <p:sp>
        <p:nvSpPr>
          <p:cNvPr id="3" name="Content Placeholder 2">
            <a:extLst>
              <a:ext uri="{FF2B5EF4-FFF2-40B4-BE49-F238E27FC236}">
                <a16:creationId xmlns:a16="http://schemas.microsoft.com/office/drawing/2014/main" id="{73A6965E-150D-C2F5-A5CD-FE6E8C51548F}"/>
              </a:ext>
            </a:extLst>
          </p:cNvPr>
          <p:cNvSpPr>
            <a:spLocks noGrp="1"/>
          </p:cNvSpPr>
          <p:nvPr>
            <p:ph idx="1"/>
          </p:nvPr>
        </p:nvSpPr>
        <p:spPr/>
        <p:txBody>
          <a:bodyPr>
            <a:normAutofit lnSpcReduction="10000"/>
          </a:bodyPr>
          <a:lstStyle/>
          <a:p>
            <a:pPr>
              <a:lnSpc>
                <a:spcPct val="90000"/>
              </a:lnSpc>
            </a:pPr>
            <a:r>
              <a:rPr lang="en-AU" sz="3200" dirty="0"/>
              <a:t>Now you </a:t>
            </a:r>
            <a:r>
              <a:rPr lang="en-AU" dirty="0"/>
              <a:t>know XAML area and C# </a:t>
            </a:r>
            <a:r>
              <a:rPr lang="en-AU" dirty="0" err="1"/>
              <a:t>Area</a:t>
            </a:r>
            <a:r>
              <a:rPr lang="en-AU" sz="3200" dirty="0" err="1"/>
              <a:t>Click</a:t>
            </a:r>
            <a:r>
              <a:rPr lang="en-AU" sz="3200" dirty="0"/>
              <a:t> in the XAML Code area</a:t>
            </a:r>
          </a:p>
          <a:p>
            <a:pPr>
              <a:lnSpc>
                <a:spcPct val="90000"/>
              </a:lnSpc>
            </a:pPr>
            <a:r>
              <a:rPr lang="en-AU" sz="3200" dirty="0"/>
              <a:t>We will edit this code for this demo </a:t>
            </a:r>
          </a:p>
          <a:p>
            <a:pPr>
              <a:lnSpc>
                <a:spcPct val="90000"/>
              </a:lnSpc>
            </a:pPr>
            <a:r>
              <a:rPr lang="en-AU" dirty="0"/>
              <a:t>XAML code tools are written in Grid area</a:t>
            </a:r>
          </a:p>
          <a:p>
            <a:pPr marL="0" indent="0">
              <a:lnSpc>
                <a:spcPct val="90000"/>
              </a:lnSpc>
              <a:buNone/>
            </a:pPr>
            <a:r>
              <a:rPr lang="en-AU" sz="3200" dirty="0"/>
              <a:t>Starts with</a:t>
            </a:r>
          </a:p>
          <a:p>
            <a:pPr marL="0" indent="0">
              <a:lnSpc>
                <a:spcPct val="90000"/>
              </a:lnSpc>
              <a:buNone/>
            </a:pPr>
            <a:r>
              <a:rPr lang="en-AU" dirty="0"/>
              <a:t>&lt;GRID&gt;</a:t>
            </a:r>
          </a:p>
          <a:p>
            <a:pPr marL="0" indent="0">
              <a:lnSpc>
                <a:spcPct val="90000"/>
              </a:lnSpc>
              <a:buNone/>
            </a:pPr>
            <a:r>
              <a:rPr lang="en-AU" dirty="0"/>
              <a:t>a</a:t>
            </a:r>
            <a:r>
              <a:rPr lang="en-AU" sz="3200" dirty="0"/>
              <a:t>nd ends with</a:t>
            </a:r>
          </a:p>
          <a:p>
            <a:pPr marL="0" indent="0">
              <a:lnSpc>
                <a:spcPct val="90000"/>
              </a:lnSpc>
              <a:buNone/>
            </a:pPr>
            <a:r>
              <a:rPr lang="en-AU" dirty="0"/>
              <a:t>&lt;/GRID&gt;</a:t>
            </a:r>
          </a:p>
          <a:p>
            <a:pPr marL="0" indent="0">
              <a:lnSpc>
                <a:spcPct val="90000"/>
              </a:lnSpc>
              <a:buNone/>
            </a:pPr>
            <a:r>
              <a:rPr lang="en-AU" dirty="0"/>
              <a:t>w</a:t>
            </a:r>
            <a:r>
              <a:rPr lang="en-AU" sz="3200" dirty="0"/>
              <a:t>ithin &lt; Windows&gt; tags</a:t>
            </a:r>
          </a:p>
          <a:p>
            <a:endParaRPr lang="en-AU" dirty="0"/>
          </a:p>
        </p:txBody>
      </p:sp>
    </p:spTree>
    <p:extLst>
      <p:ext uri="{BB962C8B-B14F-4D97-AF65-F5344CB8AC3E}">
        <p14:creationId xmlns:p14="http://schemas.microsoft.com/office/powerpoint/2010/main" val="49725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FF86-2B0D-C809-E8DD-4D2EFE6AE3C2}"/>
              </a:ext>
            </a:extLst>
          </p:cNvPr>
          <p:cNvSpPr>
            <a:spLocks noGrp="1"/>
          </p:cNvSpPr>
          <p:nvPr>
            <p:ph type="title"/>
          </p:nvPr>
        </p:nvSpPr>
        <p:spPr/>
        <p:txBody>
          <a:bodyPr>
            <a:normAutofit fontScale="90000"/>
          </a:bodyPr>
          <a:lstStyle/>
          <a:p>
            <a:r>
              <a:rPr lang="en-AU" dirty="0"/>
              <a:t>WPF and XAML-</a:t>
            </a:r>
            <a:r>
              <a:rPr lang="en-AU" sz="3600" dirty="0"/>
              <a:t>Write the given code in XAML</a:t>
            </a:r>
          </a:p>
        </p:txBody>
      </p:sp>
      <p:sp>
        <p:nvSpPr>
          <p:cNvPr id="3" name="Content Placeholder 2">
            <a:extLst>
              <a:ext uri="{FF2B5EF4-FFF2-40B4-BE49-F238E27FC236}">
                <a16:creationId xmlns:a16="http://schemas.microsoft.com/office/drawing/2014/main" id="{06B8F77A-8971-E574-55E5-B2F0430DFF72}"/>
              </a:ext>
            </a:extLst>
          </p:cNvPr>
          <p:cNvSpPr>
            <a:spLocks noGrp="1"/>
          </p:cNvSpPr>
          <p:nvPr>
            <p:ph idx="1"/>
          </p:nvPr>
        </p:nvSpPr>
        <p:spPr/>
        <p:txBody>
          <a:bodyPr>
            <a:norm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chemeClr val="bg1"/>
                </a:solidFill>
                <a:effectLst/>
                <a:latin typeface="var(--bs-font-monospace)"/>
                <a:ea typeface="Times New Roman" panose="02020603050405020304" pitchFamily="18" charset="0"/>
                <a:cs typeface="Courier New" panose="02070309020205020404" pitchFamily="49" charset="0"/>
              </a:rPr>
              <a:t>&lt;Window x:Class = "WpfApplication3.MainWindow" </a:t>
            </a:r>
            <a:endParaRPr lang="en-AU"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chemeClr val="bg1"/>
                </a:solidFill>
                <a:effectLst/>
                <a:latin typeface="var(--bs-font-monospace)"/>
                <a:ea typeface="Times New Roman" panose="02020603050405020304" pitchFamily="18" charset="0"/>
                <a:cs typeface="Courier New" panose="02070309020205020404" pitchFamily="49" charset="0"/>
              </a:rPr>
              <a:t>   </a:t>
            </a:r>
            <a:r>
              <a:rPr lang="en-AU" sz="2000" dirty="0" err="1">
                <a:solidFill>
                  <a:schemeClr val="bg1"/>
                </a:solidFill>
                <a:effectLst/>
                <a:latin typeface="var(--bs-font-monospace)"/>
                <a:ea typeface="Times New Roman" panose="02020603050405020304" pitchFamily="18" charset="0"/>
                <a:cs typeface="Courier New" panose="02070309020205020404" pitchFamily="49" charset="0"/>
              </a:rPr>
              <a:t>xmlns</a:t>
            </a:r>
            <a:r>
              <a:rPr lang="en-AU" sz="2000" dirty="0">
                <a:solidFill>
                  <a:schemeClr val="bg1"/>
                </a:solidFill>
                <a:effectLst/>
                <a:latin typeface="var(--bs-font-monospace)"/>
                <a:ea typeface="Times New Roman" panose="02020603050405020304" pitchFamily="18" charset="0"/>
                <a:cs typeface="Courier New" panose="02070309020205020404" pitchFamily="49" charset="0"/>
              </a:rPr>
              <a:t> = "http://schemas.microsoft.com/</a:t>
            </a:r>
            <a:r>
              <a:rPr lang="en-AU" sz="2000" dirty="0" err="1">
                <a:solidFill>
                  <a:schemeClr val="bg1"/>
                </a:solidFill>
                <a:effectLst/>
                <a:latin typeface="var(--bs-font-monospace)"/>
                <a:ea typeface="Times New Roman" panose="02020603050405020304" pitchFamily="18" charset="0"/>
                <a:cs typeface="Courier New" panose="02070309020205020404" pitchFamily="49" charset="0"/>
              </a:rPr>
              <a:t>winfx</a:t>
            </a:r>
            <a:r>
              <a:rPr lang="en-AU" sz="2000" dirty="0">
                <a:solidFill>
                  <a:schemeClr val="bg1"/>
                </a:solidFill>
                <a:effectLst/>
                <a:latin typeface="var(--bs-font-monospace)"/>
                <a:ea typeface="Times New Roman" panose="02020603050405020304" pitchFamily="18" charset="0"/>
                <a:cs typeface="Courier New" panose="02070309020205020404" pitchFamily="49" charset="0"/>
              </a:rPr>
              <a:t>/2006/</a:t>
            </a:r>
            <a:r>
              <a:rPr lang="en-AU" sz="2000" dirty="0" err="1">
                <a:solidFill>
                  <a:schemeClr val="bg1"/>
                </a:solidFill>
                <a:effectLst/>
                <a:latin typeface="var(--bs-font-monospace)"/>
                <a:ea typeface="Times New Roman" panose="02020603050405020304" pitchFamily="18" charset="0"/>
                <a:cs typeface="Courier New" panose="02070309020205020404" pitchFamily="49" charset="0"/>
              </a:rPr>
              <a:t>xaml</a:t>
            </a:r>
            <a:r>
              <a:rPr lang="en-AU" sz="2000" dirty="0">
                <a:solidFill>
                  <a:schemeClr val="bg1"/>
                </a:solidFill>
                <a:effectLst/>
                <a:latin typeface="var(--bs-font-monospace)"/>
                <a:ea typeface="Times New Roman" panose="02020603050405020304" pitchFamily="18" charset="0"/>
                <a:cs typeface="Courier New" panose="02070309020205020404" pitchFamily="49" charset="0"/>
              </a:rPr>
              <a:t>/presentation" </a:t>
            </a:r>
            <a:endParaRPr lang="en-AU"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chemeClr val="bg1"/>
                </a:solidFill>
                <a:effectLst/>
                <a:latin typeface="var(--bs-font-monospace)"/>
                <a:ea typeface="Times New Roman" panose="02020603050405020304" pitchFamily="18" charset="0"/>
                <a:cs typeface="Courier New" panose="02070309020205020404" pitchFamily="49" charset="0"/>
              </a:rPr>
              <a:t>   </a:t>
            </a:r>
            <a:r>
              <a:rPr lang="en-AU" sz="2000" dirty="0" err="1">
                <a:solidFill>
                  <a:schemeClr val="bg1"/>
                </a:solidFill>
                <a:effectLst/>
                <a:latin typeface="var(--bs-font-monospace)"/>
                <a:ea typeface="Times New Roman" panose="02020603050405020304" pitchFamily="18" charset="0"/>
                <a:cs typeface="Courier New" panose="02070309020205020404" pitchFamily="49" charset="0"/>
              </a:rPr>
              <a:t>xmlns:x</a:t>
            </a:r>
            <a:r>
              <a:rPr lang="en-AU" sz="2000" dirty="0">
                <a:solidFill>
                  <a:schemeClr val="bg1"/>
                </a:solidFill>
                <a:effectLst/>
                <a:latin typeface="var(--bs-font-monospace)"/>
                <a:ea typeface="Times New Roman" panose="02020603050405020304" pitchFamily="18" charset="0"/>
                <a:cs typeface="Courier New" panose="02070309020205020404" pitchFamily="49" charset="0"/>
              </a:rPr>
              <a:t> = "http://schemas.microsoft.com/</a:t>
            </a:r>
            <a:r>
              <a:rPr lang="en-AU" sz="2000" dirty="0" err="1">
                <a:solidFill>
                  <a:schemeClr val="bg1"/>
                </a:solidFill>
                <a:effectLst/>
                <a:latin typeface="var(--bs-font-monospace)"/>
                <a:ea typeface="Times New Roman" panose="02020603050405020304" pitchFamily="18" charset="0"/>
                <a:cs typeface="Courier New" panose="02070309020205020404" pitchFamily="49" charset="0"/>
              </a:rPr>
              <a:t>winfx</a:t>
            </a:r>
            <a:r>
              <a:rPr lang="en-AU" sz="2000" dirty="0">
                <a:solidFill>
                  <a:schemeClr val="bg1"/>
                </a:solidFill>
                <a:effectLst/>
                <a:latin typeface="var(--bs-font-monospace)"/>
                <a:ea typeface="Times New Roman" panose="02020603050405020304" pitchFamily="18" charset="0"/>
                <a:cs typeface="Courier New" panose="02070309020205020404" pitchFamily="49" charset="0"/>
              </a:rPr>
              <a:t>/2006/</a:t>
            </a:r>
            <a:r>
              <a:rPr lang="en-AU" sz="2000" dirty="0" err="1">
                <a:solidFill>
                  <a:schemeClr val="bg1"/>
                </a:solidFill>
                <a:effectLst/>
                <a:latin typeface="var(--bs-font-monospace)"/>
                <a:ea typeface="Times New Roman" panose="02020603050405020304" pitchFamily="18" charset="0"/>
                <a:cs typeface="Courier New" panose="02070309020205020404" pitchFamily="49" charset="0"/>
              </a:rPr>
              <a:t>xaml</a:t>
            </a:r>
            <a:r>
              <a:rPr lang="en-AU" sz="2000" dirty="0">
                <a:solidFill>
                  <a:schemeClr val="bg1"/>
                </a:solidFill>
                <a:effectLst/>
                <a:latin typeface="var(--bs-font-monospace)"/>
                <a:ea typeface="Times New Roman" panose="02020603050405020304" pitchFamily="18" charset="0"/>
                <a:cs typeface="Courier New" panose="02070309020205020404" pitchFamily="49" charset="0"/>
              </a:rPr>
              <a:t>" </a:t>
            </a:r>
            <a:endParaRPr lang="en-AU"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chemeClr val="bg1"/>
                </a:solidFill>
                <a:effectLst/>
                <a:latin typeface="var(--bs-font-monospace)"/>
                <a:ea typeface="Times New Roman" panose="02020603050405020304" pitchFamily="18" charset="0"/>
                <a:cs typeface="Courier New" panose="02070309020205020404" pitchFamily="49" charset="0"/>
              </a:rPr>
              <a:t>   </a:t>
            </a:r>
            <a:r>
              <a:rPr lang="en-AU" sz="2000" dirty="0" err="1">
                <a:solidFill>
                  <a:schemeClr val="bg1"/>
                </a:solidFill>
                <a:effectLst/>
                <a:latin typeface="var(--bs-font-monospace)"/>
                <a:ea typeface="Times New Roman" panose="02020603050405020304" pitchFamily="18" charset="0"/>
                <a:cs typeface="Courier New" panose="02070309020205020404" pitchFamily="49" charset="0"/>
              </a:rPr>
              <a:t>xmlns:views</a:t>
            </a:r>
            <a:r>
              <a:rPr lang="en-AU" sz="2000" dirty="0">
                <a:solidFill>
                  <a:schemeClr val="bg1"/>
                </a:solidFill>
                <a:effectLst/>
                <a:latin typeface="var(--bs-font-monospace)"/>
                <a:ea typeface="Times New Roman" panose="02020603050405020304" pitchFamily="18" charset="0"/>
                <a:cs typeface="Courier New" panose="02070309020205020404" pitchFamily="49" charset="0"/>
              </a:rPr>
              <a:t> = "clr-namespace:WpfApplication3"</a:t>
            </a:r>
            <a:endParaRPr lang="en-AU"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chemeClr val="bg1"/>
                </a:solidFill>
                <a:effectLst/>
                <a:latin typeface="var(--bs-font-monospace)"/>
                <a:ea typeface="Times New Roman" panose="02020603050405020304" pitchFamily="18" charset="0"/>
                <a:cs typeface="Courier New" panose="02070309020205020404" pitchFamily="49" charset="0"/>
              </a:rPr>
              <a:t>   Title = "</a:t>
            </a:r>
            <a:r>
              <a:rPr lang="en-AU" sz="2000" dirty="0" err="1">
                <a:solidFill>
                  <a:schemeClr val="bg1"/>
                </a:solidFill>
                <a:effectLst/>
                <a:latin typeface="var(--bs-font-monospace)"/>
                <a:ea typeface="Times New Roman" panose="02020603050405020304" pitchFamily="18" charset="0"/>
                <a:cs typeface="Courier New" panose="02070309020205020404" pitchFamily="49" charset="0"/>
              </a:rPr>
              <a:t>MainWindow</a:t>
            </a:r>
            <a:r>
              <a:rPr lang="en-AU" sz="2000" dirty="0">
                <a:solidFill>
                  <a:schemeClr val="bg1"/>
                </a:solidFill>
                <a:effectLst/>
                <a:latin typeface="var(--bs-font-monospace)"/>
                <a:ea typeface="Times New Roman" panose="02020603050405020304" pitchFamily="18" charset="0"/>
                <a:cs typeface="Courier New" panose="02070309020205020404" pitchFamily="49" charset="0"/>
              </a:rPr>
              <a:t>" Height = "350" Width = "604"&gt; </a:t>
            </a:r>
            <a:endParaRPr lang="en-AU"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chemeClr val="bg1"/>
                </a:solidFill>
                <a:effectLst/>
                <a:latin typeface="var(--bs-font-monospace)"/>
                <a:ea typeface="Times New Roman" panose="02020603050405020304" pitchFamily="18" charset="0"/>
                <a:cs typeface="Courier New" panose="02070309020205020404" pitchFamily="49" charset="0"/>
              </a:rPr>
              <a:t>	   &lt;Grid&gt; </a:t>
            </a:r>
            <a:endParaRPr lang="en-AU"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chemeClr val="bg1"/>
                </a:solidFill>
                <a:effectLst/>
                <a:latin typeface="var(--bs-font-monospace)"/>
                <a:ea typeface="Times New Roman" panose="02020603050405020304" pitchFamily="18" charset="0"/>
                <a:cs typeface="Courier New" panose="02070309020205020404" pitchFamily="49" charset="0"/>
              </a:rPr>
              <a:t>   </a:t>
            </a:r>
            <a:r>
              <a:rPr lang="en-US" sz="1800" dirty="0">
                <a:solidFill>
                  <a:schemeClr val="bg1"/>
                </a:solidFill>
                <a:latin typeface="Consolas" panose="020B0609020204030204" pitchFamily="49" charset="0"/>
              </a:rPr>
              <a:t>&lt;Label Width=“340"  Height="240" Background="Aqua"  Content="Hello World"/&gt;</a:t>
            </a:r>
            <a:endParaRPr lang="en-AU"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chemeClr val="bg1"/>
                </a:solidFill>
                <a:effectLst/>
                <a:latin typeface="var(--bs-font-monospace)"/>
                <a:ea typeface="Times New Roman" panose="02020603050405020304" pitchFamily="18" charset="0"/>
                <a:cs typeface="Courier New" panose="02070309020205020404" pitchFamily="49" charset="0"/>
              </a:rPr>
              <a:t>   &lt;/Grid&gt; </a:t>
            </a:r>
            <a:endParaRPr lang="en-AU"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000" dirty="0">
                <a:solidFill>
                  <a:schemeClr val="bg1"/>
                </a:solidFill>
                <a:effectLst/>
                <a:latin typeface="var(--bs-font-monospace)"/>
                <a:ea typeface="Times New Roman" panose="02020603050405020304" pitchFamily="18" charset="0"/>
                <a:cs typeface="Courier New" panose="02070309020205020404" pitchFamily="49" charset="0"/>
              </a:rPr>
              <a:t>	&lt;/Window&gt; </a:t>
            </a:r>
            <a:endParaRPr lang="en-AU"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1138756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AD33-FC99-97B2-83D9-AED4DF75C0BC}"/>
              </a:ext>
            </a:extLst>
          </p:cNvPr>
          <p:cNvSpPr>
            <a:spLocks noGrp="1"/>
          </p:cNvSpPr>
          <p:nvPr>
            <p:ph type="title"/>
          </p:nvPr>
        </p:nvSpPr>
        <p:spPr/>
        <p:txBody>
          <a:bodyPr/>
          <a:lstStyle/>
          <a:p>
            <a:r>
              <a:rPr lang="en-AU" dirty="0"/>
              <a:t>You will get this output</a:t>
            </a:r>
          </a:p>
        </p:txBody>
      </p:sp>
      <p:pic>
        <p:nvPicPr>
          <p:cNvPr id="5" name="Content Placeholder 4">
            <a:extLst>
              <a:ext uri="{FF2B5EF4-FFF2-40B4-BE49-F238E27FC236}">
                <a16:creationId xmlns:a16="http://schemas.microsoft.com/office/drawing/2014/main" id="{3610D808-E1B8-30F7-6E0C-595C8FF61EEF}"/>
              </a:ext>
            </a:extLst>
          </p:cNvPr>
          <p:cNvPicPr>
            <a:picLocks noGrp="1" noChangeAspect="1"/>
          </p:cNvPicPr>
          <p:nvPr>
            <p:ph idx="1"/>
          </p:nvPr>
        </p:nvPicPr>
        <p:blipFill>
          <a:blip r:embed="rId2"/>
          <a:stretch>
            <a:fillRect/>
          </a:stretch>
        </p:blipFill>
        <p:spPr>
          <a:xfrm>
            <a:off x="2497394" y="1927123"/>
            <a:ext cx="6617109" cy="3647767"/>
          </a:xfrm>
        </p:spPr>
      </p:pic>
    </p:spTree>
    <p:extLst>
      <p:ext uri="{BB962C8B-B14F-4D97-AF65-F5344CB8AC3E}">
        <p14:creationId xmlns:p14="http://schemas.microsoft.com/office/powerpoint/2010/main" val="1766598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D4311-DB7F-59D6-39A6-41090778F416}"/>
              </a:ext>
            </a:extLst>
          </p:cNvPr>
          <p:cNvSpPr>
            <a:spLocks noGrp="1"/>
          </p:cNvSpPr>
          <p:nvPr>
            <p:ph type="title"/>
          </p:nvPr>
        </p:nvSpPr>
        <p:spPr/>
        <p:txBody>
          <a:bodyPr/>
          <a:lstStyle/>
          <a:p>
            <a:r>
              <a:rPr lang="en-AU" sz="3200" dirty="0"/>
              <a:t>understanding-</a:t>
            </a:r>
            <a:r>
              <a:rPr lang="en-AU" sz="3200" dirty="0" err="1"/>
              <a:t>StackPanel</a:t>
            </a:r>
            <a:r>
              <a:rPr lang="en-AU" sz="3200" dirty="0"/>
              <a:t> &amp; </a:t>
            </a:r>
            <a:r>
              <a:rPr lang="en-AU" sz="3200" dirty="0" err="1"/>
              <a:t>WrapPanel</a:t>
            </a:r>
            <a:r>
              <a:rPr lang="en-AU" sz="3200" dirty="0"/>
              <a:t> using codes</a:t>
            </a:r>
          </a:p>
        </p:txBody>
      </p:sp>
      <p:sp>
        <p:nvSpPr>
          <p:cNvPr id="3" name="Text Placeholder 2">
            <a:extLst>
              <a:ext uri="{FF2B5EF4-FFF2-40B4-BE49-F238E27FC236}">
                <a16:creationId xmlns:a16="http://schemas.microsoft.com/office/drawing/2014/main" id="{D7BA4A4A-6956-308D-93BD-BF4DC03B519E}"/>
              </a:ext>
            </a:extLst>
          </p:cNvPr>
          <p:cNvSpPr>
            <a:spLocks noGrp="1"/>
          </p:cNvSpPr>
          <p:nvPr>
            <p:ph type="body" idx="1"/>
          </p:nvPr>
        </p:nvSpPr>
        <p:spPr/>
        <p:txBody>
          <a:bodyPr>
            <a:normAutofit fontScale="85000" lnSpcReduction="20000"/>
          </a:bodyPr>
          <a:lstStyle/>
          <a:p>
            <a:r>
              <a:rPr lang="en-AU" dirty="0">
                <a:highlight>
                  <a:srgbClr val="D81C24"/>
                </a:highlight>
              </a:rPr>
              <a:t>In a </a:t>
            </a:r>
            <a:r>
              <a:rPr lang="en-AU" dirty="0" err="1">
                <a:highlight>
                  <a:srgbClr val="D81C24"/>
                </a:highlight>
              </a:rPr>
              <a:t>Xaml</a:t>
            </a:r>
            <a:r>
              <a:rPr lang="en-AU" dirty="0">
                <a:highlight>
                  <a:srgbClr val="D81C24"/>
                </a:highlight>
              </a:rPr>
              <a:t> file, you will get this code in a XAML file</a:t>
            </a:r>
          </a:p>
        </p:txBody>
      </p:sp>
      <p:sp>
        <p:nvSpPr>
          <p:cNvPr id="4" name="Content Placeholder 3">
            <a:extLst>
              <a:ext uri="{FF2B5EF4-FFF2-40B4-BE49-F238E27FC236}">
                <a16:creationId xmlns:a16="http://schemas.microsoft.com/office/drawing/2014/main" id="{F77E2C8A-F40C-E11A-25DB-F030D8F92D02}"/>
              </a:ext>
            </a:extLst>
          </p:cNvPr>
          <p:cNvSpPr>
            <a:spLocks noGrp="1"/>
          </p:cNvSpPr>
          <p:nvPr>
            <p:ph sz="half" idx="2"/>
          </p:nvPr>
        </p:nvSpPr>
        <p:spPr/>
        <p:txBody>
          <a:bodyPr>
            <a:normAutofit fontScale="70000" lnSpcReduction="20000"/>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400" dirty="0">
                <a:solidFill>
                  <a:schemeClr val="bg1"/>
                </a:solidFill>
                <a:effectLst/>
                <a:latin typeface="var(--bs-font-monospace)"/>
                <a:ea typeface="Times New Roman" panose="02020603050405020304" pitchFamily="18" charset="0"/>
                <a:cs typeface="Courier New" panose="02070309020205020404" pitchFamily="49" charset="0"/>
              </a:rPr>
              <a:t>&lt;Window x:Class = "</a:t>
            </a:r>
            <a:r>
              <a:rPr lang="en-AU" sz="2400" dirty="0" err="1">
                <a:solidFill>
                  <a:schemeClr val="bg1"/>
                </a:solidFill>
                <a:effectLst/>
                <a:latin typeface="var(--bs-font-monospace)"/>
                <a:ea typeface="Times New Roman" panose="02020603050405020304" pitchFamily="18" charset="0"/>
                <a:cs typeface="Courier New" panose="02070309020205020404" pitchFamily="49" charset="0"/>
              </a:rPr>
              <a:t>WPFElementsTree.MainWindow</a:t>
            </a:r>
            <a:r>
              <a:rPr lang="en-AU" sz="2400" dirty="0">
                <a:solidFill>
                  <a:schemeClr val="bg1"/>
                </a:solidFill>
                <a:effectLst/>
                <a:latin typeface="var(--bs-font-monospace)"/>
                <a:ea typeface="Times New Roman" panose="02020603050405020304" pitchFamily="18" charset="0"/>
                <a:cs typeface="Courier New" panose="02070309020205020404" pitchFamily="49" charset="0"/>
              </a:rPr>
              <a:t>" </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400" dirty="0">
                <a:solidFill>
                  <a:schemeClr val="bg1"/>
                </a:solidFill>
                <a:effectLst/>
                <a:latin typeface="var(--bs-font-monospace)"/>
                <a:ea typeface="Times New Roman" panose="02020603050405020304" pitchFamily="18" charset="0"/>
                <a:cs typeface="Courier New" panose="02070309020205020404" pitchFamily="49" charset="0"/>
              </a:rPr>
              <a:t>   </a:t>
            </a:r>
            <a:r>
              <a:rPr lang="en-AU" sz="2400" dirty="0" err="1">
                <a:solidFill>
                  <a:schemeClr val="bg1"/>
                </a:solidFill>
                <a:effectLst/>
                <a:latin typeface="var(--bs-font-monospace)"/>
                <a:ea typeface="Times New Roman" panose="02020603050405020304" pitchFamily="18" charset="0"/>
                <a:cs typeface="Courier New" panose="02070309020205020404" pitchFamily="49" charset="0"/>
              </a:rPr>
              <a:t>xmlns</a:t>
            </a:r>
            <a:r>
              <a:rPr lang="en-AU" sz="2400" dirty="0">
                <a:solidFill>
                  <a:schemeClr val="bg1"/>
                </a:solidFill>
                <a:effectLst/>
                <a:latin typeface="var(--bs-font-monospace)"/>
                <a:ea typeface="Times New Roman" panose="02020603050405020304" pitchFamily="18" charset="0"/>
                <a:cs typeface="Courier New" panose="02070309020205020404" pitchFamily="49" charset="0"/>
              </a:rPr>
              <a:t> = "http://schemas.microsoft.com/</a:t>
            </a:r>
            <a:r>
              <a:rPr lang="en-AU" sz="2400" dirty="0" err="1">
                <a:solidFill>
                  <a:schemeClr val="bg1"/>
                </a:solidFill>
                <a:effectLst/>
                <a:latin typeface="var(--bs-font-monospace)"/>
                <a:ea typeface="Times New Roman" panose="02020603050405020304" pitchFamily="18" charset="0"/>
                <a:cs typeface="Courier New" panose="02070309020205020404" pitchFamily="49" charset="0"/>
              </a:rPr>
              <a:t>winfx</a:t>
            </a:r>
            <a:r>
              <a:rPr lang="en-AU" sz="2400" dirty="0">
                <a:solidFill>
                  <a:schemeClr val="bg1"/>
                </a:solidFill>
                <a:effectLst/>
                <a:latin typeface="var(--bs-font-monospace)"/>
                <a:ea typeface="Times New Roman" panose="02020603050405020304" pitchFamily="18" charset="0"/>
                <a:cs typeface="Courier New" panose="02070309020205020404" pitchFamily="49" charset="0"/>
              </a:rPr>
              <a:t>/2006/</a:t>
            </a:r>
            <a:r>
              <a:rPr lang="en-AU" sz="2400" dirty="0" err="1">
                <a:solidFill>
                  <a:schemeClr val="bg1"/>
                </a:solidFill>
                <a:effectLst/>
                <a:latin typeface="var(--bs-font-monospace)"/>
                <a:ea typeface="Times New Roman" panose="02020603050405020304" pitchFamily="18" charset="0"/>
                <a:cs typeface="Courier New" panose="02070309020205020404" pitchFamily="49" charset="0"/>
              </a:rPr>
              <a:t>xaml</a:t>
            </a:r>
            <a:r>
              <a:rPr lang="en-AU" sz="2400" dirty="0">
                <a:solidFill>
                  <a:schemeClr val="bg1"/>
                </a:solidFill>
                <a:effectLst/>
                <a:latin typeface="var(--bs-font-monospace)"/>
                <a:ea typeface="Times New Roman" panose="02020603050405020304" pitchFamily="18" charset="0"/>
                <a:cs typeface="Courier New" panose="02070309020205020404" pitchFamily="49" charset="0"/>
              </a:rPr>
              <a:t>/presentation" </a:t>
            </a:r>
            <a:endParaRPr lang="en-AU"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400" dirty="0">
                <a:solidFill>
                  <a:schemeClr val="bg1"/>
                </a:solidFill>
                <a:effectLst/>
                <a:latin typeface="var(--bs-font-monospace)"/>
                <a:ea typeface="Times New Roman" panose="02020603050405020304" pitchFamily="18" charset="0"/>
                <a:cs typeface="Courier New" panose="02070309020205020404" pitchFamily="49" charset="0"/>
              </a:rPr>
              <a:t>   </a:t>
            </a:r>
            <a:r>
              <a:rPr lang="en-AU" sz="2400" dirty="0" err="1">
                <a:solidFill>
                  <a:schemeClr val="bg1"/>
                </a:solidFill>
                <a:effectLst/>
                <a:latin typeface="var(--bs-font-monospace)"/>
                <a:ea typeface="Times New Roman" panose="02020603050405020304" pitchFamily="18" charset="0"/>
                <a:cs typeface="Courier New" panose="02070309020205020404" pitchFamily="49" charset="0"/>
              </a:rPr>
              <a:t>xmlns:x</a:t>
            </a:r>
            <a:r>
              <a:rPr lang="en-AU" sz="2400" dirty="0">
                <a:solidFill>
                  <a:schemeClr val="bg1"/>
                </a:solidFill>
                <a:effectLst/>
                <a:latin typeface="var(--bs-font-monospace)"/>
                <a:ea typeface="Times New Roman" panose="02020603050405020304" pitchFamily="18" charset="0"/>
                <a:cs typeface="Courier New" panose="02070309020205020404" pitchFamily="49" charset="0"/>
              </a:rPr>
              <a:t> = "http://schemas.microsoft.com/</a:t>
            </a:r>
            <a:r>
              <a:rPr lang="en-AU" sz="2400" dirty="0" err="1">
                <a:solidFill>
                  <a:schemeClr val="bg1"/>
                </a:solidFill>
                <a:effectLst/>
                <a:latin typeface="var(--bs-font-monospace)"/>
                <a:ea typeface="Times New Roman" panose="02020603050405020304" pitchFamily="18" charset="0"/>
                <a:cs typeface="Courier New" panose="02070309020205020404" pitchFamily="49" charset="0"/>
              </a:rPr>
              <a:t>winfx</a:t>
            </a:r>
            <a:r>
              <a:rPr lang="en-AU" sz="2400" dirty="0">
                <a:solidFill>
                  <a:schemeClr val="bg1"/>
                </a:solidFill>
                <a:effectLst/>
                <a:latin typeface="var(--bs-font-monospace)"/>
                <a:ea typeface="Times New Roman" panose="02020603050405020304" pitchFamily="18" charset="0"/>
                <a:cs typeface="Courier New" panose="02070309020205020404" pitchFamily="49" charset="0"/>
              </a:rPr>
              <a:t>/2006/</a:t>
            </a:r>
            <a:r>
              <a:rPr lang="en-AU" sz="2400" dirty="0" err="1">
                <a:solidFill>
                  <a:schemeClr val="bg1"/>
                </a:solidFill>
                <a:effectLst/>
                <a:latin typeface="var(--bs-font-monospace)"/>
                <a:ea typeface="Times New Roman" panose="02020603050405020304" pitchFamily="18" charset="0"/>
                <a:cs typeface="Courier New" panose="02070309020205020404" pitchFamily="49" charset="0"/>
              </a:rPr>
              <a:t>xaml</a:t>
            </a:r>
            <a:r>
              <a:rPr lang="en-AU" sz="2400" dirty="0">
                <a:solidFill>
                  <a:schemeClr val="bg1"/>
                </a:solidFill>
                <a:effectLst/>
                <a:latin typeface="var(--bs-font-monospace)"/>
                <a:ea typeface="Times New Roman" panose="02020603050405020304" pitchFamily="18" charset="0"/>
                <a:cs typeface="Courier New" panose="02070309020205020404" pitchFamily="49" charset="0"/>
              </a:rPr>
              <a:t>"</a:t>
            </a:r>
            <a:endParaRPr lang="en-AU"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400" dirty="0">
                <a:solidFill>
                  <a:schemeClr val="bg1"/>
                </a:solidFill>
                <a:effectLst/>
                <a:latin typeface="var(--bs-font-monospace)"/>
                <a:ea typeface="Times New Roman" panose="02020603050405020304" pitchFamily="18" charset="0"/>
                <a:cs typeface="Courier New" panose="02070309020205020404" pitchFamily="49" charset="0"/>
              </a:rPr>
              <a:t>   Title = "</a:t>
            </a:r>
            <a:r>
              <a:rPr lang="en-AU" sz="2400" dirty="0" err="1">
                <a:solidFill>
                  <a:schemeClr val="bg1"/>
                </a:solidFill>
                <a:effectLst/>
                <a:latin typeface="var(--bs-font-monospace)"/>
                <a:ea typeface="Times New Roman" panose="02020603050405020304" pitchFamily="18" charset="0"/>
                <a:cs typeface="Courier New" panose="02070309020205020404" pitchFamily="49" charset="0"/>
              </a:rPr>
              <a:t>MainWindow</a:t>
            </a:r>
            <a:r>
              <a:rPr lang="en-AU" sz="2400" dirty="0">
                <a:solidFill>
                  <a:schemeClr val="bg1"/>
                </a:solidFill>
                <a:effectLst/>
                <a:latin typeface="var(--bs-font-monospace)"/>
                <a:ea typeface="Times New Roman" panose="02020603050405020304" pitchFamily="18" charset="0"/>
                <a:cs typeface="Courier New" panose="02070309020205020404" pitchFamily="49" charset="0"/>
              </a:rPr>
              <a:t>" Height = "350" Width = "604"&gt; </a:t>
            </a:r>
            <a:endParaRPr lang="en-AU"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5" name="Text Placeholder 4">
            <a:extLst>
              <a:ext uri="{FF2B5EF4-FFF2-40B4-BE49-F238E27FC236}">
                <a16:creationId xmlns:a16="http://schemas.microsoft.com/office/drawing/2014/main" id="{77077217-BDFB-4606-38FD-C7630EF0F7AE}"/>
              </a:ext>
            </a:extLst>
          </p:cNvPr>
          <p:cNvSpPr>
            <a:spLocks noGrp="1"/>
          </p:cNvSpPr>
          <p:nvPr>
            <p:ph type="body" sz="quarter" idx="3"/>
          </p:nvPr>
        </p:nvSpPr>
        <p:spPr/>
        <p:txBody>
          <a:bodyPr>
            <a:normAutofit fontScale="85000" lnSpcReduction="20000"/>
          </a:bodyPr>
          <a:lstStyle/>
          <a:p>
            <a:r>
              <a:rPr lang="en-AU" dirty="0">
                <a:highlight>
                  <a:srgbClr val="D81C24"/>
                </a:highlight>
              </a:rPr>
              <a:t>Type  the  given  code  within  Grid tags placing a stack of  buttons</a:t>
            </a:r>
          </a:p>
        </p:txBody>
      </p:sp>
      <p:sp>
        <p:nvSpPr>
          <p:cNvPr id="6" name="Content Placeholder 5">
            <a:extLst>
              <a:ext uri="{FF2B5EF4-FFF2-40B4-BE49-F238E27FC236}">
                <a16:creationId xmlns:a16="http://schemas.microsoft.com/office/drawing/2014/main" id="{475D80F2-7930-B002-4F62-DA90168A8F01}"/>
              </a:ext>
            </a:extLst>
          </p:cNvPr>
          <p:cNvSpPr>
            <a:spLocks noGrp="1"/>
          </p:cNvSpPr>
          <p:nvPr>
            <p:ph sz="quarter" idx="4"/>
          </p:nvPr>
        </p:nvSpPr>
        <p:spPr/>
        <p:txBody>
          <a:bodyPr>
            <a:normAutofit fontScale="70000" lnSpcReduction="20000"/>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400" dirty="0">
                <a:solidFill>
                  <a:schemeClr val="bg1"/>
                </a:solidFill>
                <a:effectLst/>
                <a:latin typeface="var(--bs-font-monospace)"/>
                <a:ea typeface="Times New Roman" panose="02020603050405020304" pitchFamily="18" charset="0"/>
                <a:cs typeface="Courier New" panose="02070309020205020404" pitchFamily="49" charset="0"/>
              </a:rPr>
              <a:t> &lt;</a:t>
            </a:r>
            <a:r>
              <a:rPr lang="en-AU" sz="2400" dirty="0" err="1">
                <a:solidFill>
                  <a:schemeClr val="bg1"/>
                </a:solidFill>
                <a:effectLst/>
                <a:latin typeface="var(--bs-font-monospace)"/>
                <a:ea typeface="Times New Roman" panose="02020603050405020304" pitchFamily="18" charset="0"/>
                <a:cs typeface="Courier New" panose="02070309020205020404" pitchFamily="49" charset="0"/>
              </a:rPr>
              <a:t>StackPanel</a:t>
            </a:r>
            <a:r>
              <a:rPr lang="en-AU" sz="2400" dirty="0">
                <a:solidFill>
                  <a:schemeClr val="bg1"/>
                </a:solidFill>
                <a:effectLst/>
                <a:latin typeface="var(--bs-font-monospace)"/>
                <a:ea typeface="Times New Roman" panose="02020603050405020304" pitchFamily="18" charset="0"/>
                <a:cs typeface="Courier New" panose="02070309020205020404" pitchFamily="49" charset="0"/>
              </a:rPr>
              <a:t>&gt; </a:t>
            </a:r>
          </a:p>
          <a:p>
            <a:r>
              <a:rPr lang="en-AU" sz="1800" dirty="0">
                <a:solidFill>
                  <a:schemeClr val="bg1"/>
                </a:solidFill>
                <a:latin typeface="Consolas" panose="020B0609020204030204" pitchFamily="49" charset="0"/>
              </a:rPr>
              <a:t>            &lt;Button &gt;Button1&lt;/Button&gt;</a:t>
            </a:r>
          </a:p>
          <a:p>
            <a:r>
              <a:rPr lang="en-AU" sz="1800" dirty="0">
                <a:solidFill>
                  <a:schemeClr val="bg1"/>
                </a:solidFill>
                <a:latin typeface="Consolas" panose="020B0609020204030204" pitchFamily="49" charset="0"/>
              </a:rPr>
              <a:t>            &lt;Button &gt;Button1&lt;/Button&gt;</a:t>
            </a:r>
          </a:p>
          <a:p>
            <a:r>
              <a:rPr lang="en-AU" sz="1800" dirty="0">
                <a:solidFill>
                  <a:schemeClr val="bg1"/>
                </a:solidFill>
                <a:latin typeface="Consolas" panose="020B0609020204030204" pitchFamily="49" charset="0"/>
              </a:rPr>
              <a:t>            &lt;Button &gt;Button1&lt;/Button&gt;</a:t>
            </a:r>
          </a:p>
          <a:p>
            <a:r>
              <a:rPr lang="en-AU" sz="1800" dirty="0">
                <a:solidFill>
                  <a:schemeClr val="bg1"/>
                </a:solidFill>
                <a:latin typeface="Consolas" panose="020B0609020204030204" pitchFamily="49" charset="0"/>
              </a:rPr>
              <a:t>            &lt;Button &gt;Button1&lt;/Button&gt;</a:t>
            </a:r>
          </a:p>
          <a:p>
            <a:r>
              <a:rPr lang="en-AU" sz="1800" dirty="0">
                <a:solidFill>
                  <a:schemeClr val="bg1"/>
                </a:solidFill>
                <a:latin typeface="Consolas" panose="020B0609020204030204" pitchFamily="49" charset="0"/>
              </a:rPr>
              <a:t>            &lt;Button &gt;Button1&lt;/Button&gt;</a:t>
            </a:r>
          </a:p>
          <a:p>
            <a:r>
              <a:rPr lang="en-AU" sz="1800" dirty="0">
                <a:solidFill>
                  <a:schemeClr val="bg1"/>
                </a:solidFill>
                <a:latin typeface="Consolas" panose="020B0609020204030204" pitchFamily="49" charset="0"/>
              </a:rPr>
              <a:t>            &lt;Button &gt;Button1&lt;/Button&gt;</a:t>
            </a:r>
          </a:p>
          <a:p>
            <a:r>
              <a:rPr lang="en-US" sz="1800" dirty="0">
                <a:solidFill>
                  <a:schemeClr val="bg1"/>
                </a:solidFill>
                <a:latin typeface="Consolas" panose="020B0609020204030204" pitchFamily="49" charset="0"/>
              </a:rPr>
              <a:t>            &lt;Button Width="200" Height="100" </a:t>
            </a:r>
            <a:r>
              <a:rPr lang="en-US" sz="1800" dirty="0" err="1">
                <a:solidFill>
                  <a:schemeClr val="bg1"/>
                </a:solidFill>
                <a:latin typeface="Consolas" panose="020B0609020204030204" pitchFamily="49" charset="0"/>
              </a:rPr>
              <a:t>VerticalAlignment</a:t>
            </a:r>
            <a:r>
              <a:rPr lang="en-US" sz="1800" dirty="0">
                <a:solidFill>
                  <a:schemeClr val="bg1"/>
                </a:solidFill>
                <a:latin typeface="Consolas" panose="020B0609020204030204" pitchFamily="49" charset="0"/>
              </a:rPr>
              <a:t>="Center"&gt;Button1&lt;/Button&gt;</a:t>
            </a:r>
          </a:p>
          <a:p>
            <a:r>
              <a:rPr lang="en-US" sz="1800" dirty="0">
                <a:solidFill>
                  <a:schemeClr val="bg1"/>
                </a:solidFill>
                <a:latin typeface="Consolas" panose="020B0609020204030204" pitchFamily="49" charset="0"/>
              </a:rPr>
              <a:t>            &lt;Button Width="200" Height="100" </a:t>
            </a:r>
            <a:r>
              <a:rPr lang="en-US" sz="1800" dirty="0" err="1">
                <a:solidFill>
                  <a:schemeClr val="bg1"/>
                </a:solidFill>
                <a:latin typeface="Consolas" panose="020B0609020204030204" pitchFamily="49" charset="0"/>
              </a:rPr>
              <a:t>VerticalAlignment</a:t>
            </a:r>
            <a:r>
              <a:rPr lang="en-US" sz="1800" dirty="0">
                <a:solidFill>
                  <a:schemeClr val="bg1"/>
                </a:solidFill>
                <a:latin typeface="Consolas" panose="020B0609020204030204" pitchFamily="49" charset="0"/>
              </a:rPr>
              <a:t>="Center"&gt;Button1&lt;/Button&gt;</a:t>
            </a:r>
          </a:p>
          <a:p>
            <a:r>
              <a:rPr lang="en-US" sz="1800" dirty="0">
                <a:solidFill>
                  <a:schemeClr val="bg1"/>
                </a:solidFill>
                <a:latin typeface="Consolas" panose="020B0609020204030204" pitchFamily="49" charset="0"/>
              </a:rPr>
              <a:t>            &lt;Button Width="200" Height="100" </a:t>
            </a:r>
            <a:r>
              <a:rPr lang="en-US" sz="1800" dirty="0" err="1">
                <a:solidFill>
                  <a:schemeClr val="bg1"/>
                </a:solidFill>
                <a:latin typeface="Consolas" panose="020B0609020204030204" pitchFamily="49" charset="0"/>
              </a:rPr>
              <a:t>VerticalAlignment</a:t>
            </a:r>
            <a:r>
              <a:rPr lang="en-US" sz="1800" dirty="0">
                <a:solidFill>
                  <a:schemeClr val="bg1"/>
                </a:solidFill>
                <a:latin typeface="Consolas" panose="020B0609020204030204" pitchFamily="49" charset="0"/>
              </a:rPr>
              <a:t>="Center"&gt;Button1&lt;/Button&gt;</a:t>
            </a:r>
          </a:p>
          <a:p>
            <a:r>
              <a:rPr lang="en-US" sz="1800" dirty="0">
                <a:solidFill>
                  <a:schemeClr val="bg1"/>
                </a:solidFill>
                <a:latin typeface="Consolas" panose="020B0609020204030204" pitchFamily="49" charset="0"/>
              </a:rPr>
              <a:t>            &lt;Button Width="200" Height="100" </a:t>
            </a:r>
            <a:r>
              <a:rPr lang="en-US" sz="1800" dirty="0" err="1">
                <a:solidFill>
                  <a:schemeClr val="bg1"/>
                </a:solidFill>
                <a:latin typeface="Consolas" panose="020B0609020204030204" pitchFamily="49" charset="0"/>
              </a:rPr>
              <a:t>VerticalAlignment</a:t>
            </a:r>
            <a:r>
              <a:rPr lang="en-US" sz="1800" dirty="0">
                <a:solidFill>
                  <a:schemeClr val="bg1"/>
                </a:solidFill>
                <a:latin typeface="Consolas" panose="020B0609020204030204" pitchFamily="49" charset="0"/>
              </a:rPr>
              <a:t>="Center"&gt;Button1&lt;/Button&gt;</a:t>
            </a:r>
          </a:p>
          <a:p>
            <a:r>
              <a:rPr lang="en-AU" sz="1800" dirty="0">
                <a:solidFill>
                  <a:schemeClr val="bg1"/>
                </a:solidFill>
                <a:latin typeface="Consolas" panose="020B0609020204030204" pitchFamily="49" charset="0"/>
              </a:rPr>
              <a:t>        </a:t>
            </a:r>
            <a:endParaRPr lang="en-AU"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400" dirty="0">
                <a:solidFill>
                  <a:schemeClr val="bg1"/>
                </a:solidFill>
                <a:effectLst/>
                <a:latin typeface="var(--bs-font-monospace)"/>
                <a:ea typeface="Times New Roman" panose="02020603050405020304" pitchFamily="18" charset="0"/>
                <a:cs typeface="Courier New" panose="02070309020205020404" pitchFamily="49" charset="0"/>
              </a:rPr>
              <a:t>&lt;/</a:t>
            </a:r>
            <a:r>
              <a:rPr lang="en-AU" sz="2400" dirty="0" err="1">
                <a:solidFill>
                  <a:schemeClr val="bg1"/>
                </a:solidFill>
                <a:effectLst/>
                <a:latin typeface="var(--bs-font-monospace)"/>
                <a:ea typeface="Times New Roman" panose="02020603050405020304" pitchFamily="18" charset="0"/>
                <a:cs typeface="Courier New" panose="02070309020205020404" pitchFamily="49" charset="0"/>
              </a:rPr>
              <a:t>StackPanel</a:t>
            </a:r>
            <a:r>
              <a:rPr lang="en-AU" sz="2400" dirty="0">
                <a:solidFill>
                  <a:schemeClr val="bg1"/>
                </a:solidFill>
                <a:effectLst/>
                <a:latin typeface="var(--bs-font-monospace)"/>
                <a:ea typeface="Times New Roman" panose="02020603050405020304" pitchFamily="18" charset="0"/>
                <a:cs typeface="Courier New" panose="02070309020205020404" pitchFamily="49" charset="0"/>
              </a:rPr>
              <a:t>&gt; </a:t>
            </a:r>
            <a:endParaRPr lang="en-AU"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400" dirty="0">
                <a:solidFill>
                  <a:schemeClr val="bg1"/>
                </a:solidFill>
                <a:effectLst/>
                <a:latin typeface="var(--bs-font-monospace)"/>
                <a:ea typeface="Times New Roman" panose="02020603050405020304" pitchFamily="18" charset="0"/>
                <a:cs typeface="Courier New" panose="02070309020205020404" pitchFamily="49" charset="0"/>
              </a:rPr>
              <a:t>&lt;/Window&gt; </a:t>
            </a:r>
            <a:endParaRPr lang="en-AU" dirty="0"/>
          </a:p>
        </p:txBody>
      </p:sp>
    </p:spTree>
    <p:extLst>
      <p:ext uri="{BB962C8B-B14F-4D97-AF65-F5344CB8AC3E}">
        <p14:creationId xmlns:p14="http://schemas.microsoft.com/office/powerpoint/2010/main" val="1061713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C7AF-92F7-1518-8176-A0A74CF8F179}"/>
              </a:ext>
            </a:extLst>
          </p:cNvPr>
          <p:cNvSpPr>
            <a:spLocks noGrp="1"/>
          </p:cNvSpPr>
          <p:nvPr>
            <p:ph type="title"/>
          </p:nvPr>
        </p:nvSpPr>
        <p:spPr/>
        <p:txBody>
          <a:bodyPr/>
          <a:lstStyle/>
          <a:p>
            <a:r>
              <a:rPr lang="en-AU" dirty="0"/>
              <a:t>You will get the given output</a:t>
            </a:r>
          </a:p>
        </p:txBody>
      </p:sp>
      <p:pic>
        <p:nvPicPr>
          <p:cNvPr id="5" name="Picture 4">
            <a:extLst>
              <a:ext uri="{FF2B5EF4-FFF2-40B4-BE49-F238E27FC236}">
                <a16:creationId xmlns:a16="http://schemas.microsoft.com/office/drawing/2014/main" id="{1F5B2075-0A3B-66B3-FA6D-AA072A98CABF}"/>
              </a:ext>
            </a:extLst>
          </p:cNvPr>
          <p:cNvPicPr>
            <a:picLocks noChangeAspect="1"/>
          </p:cNvPicPr>
          <p:nvPr/>
        </p:nvPicPr>
        <p:blipFill>
          <a:blip r:embed="rId2"/>
          <a:stretch>
            <a:fillRect/>
          </a:stretch>
        </p:blipFill>
        <p:spPr>
          <a:xfrm>
            <a:off x="1766170" y="1851523"/>
            <a:ext cx="8467593" cy="4336335"/>
          </a:xfrm>
          <a:prstGeom prst="rect">
            <a:avLst/>
          </a:prstGeom>
        </p:spPr>
      </p:pic>
    </p:spTree>
    <p:extLst>
      <p:ext uri="{BB962C8B-B14F-4D97-AF65-F5344CB8AC3E}">
        <p14:creationId xmlns:p14="http://schemas.microsoft.com/office/powerpoint/2010/main" val="2204095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D4311-DB7F-59D6-39A6-41090778F416}"/>
              </a:ext>
            </a:extLst>
          </p:cNvPr>
          <p:cNvSpPr>
            <a:spLocks noGrp="1"/>
          </p:cNvSpPr>
          <p:nvPr>
            <p:ph type="title"/>
          </p:nvPr>
        </p:nvSpPr>
        <p:spPr/>
        <p:txBody>
          <a:bodyPr/>
          <a:lstStyle/>
          <a:p>
            <a:r>
              <a:rPr lang="en-AU" dirty="0"/>
              <a:t>WPF AND XAML</a:t>
            </a:r>
          </a:p>
        </p:txBody>
      </p:sp>
      <p:sp>
        <p:nvSpPr>
          <p:cNvPr id="3" name="Text Placeholder 2">
            <a:extLst>
              <a:ext uri="{FF2B5EF4-FFF2-40B4-BE49-F238E27FC236}">
                <a16:creationId xmlns:a16="http://schemas.microsoft.com/office/drawing/2014/main" id="{D7BA4A4A-6956-308D-93BD-BF4DC03B519E}"/>
              </a:ext>
            </a:extLst>
          </p:cNvPr>
          <p:cNvSpPr>
            <a:spLocks noGrp="1"/>
          </p:cNvSpPr>
          <p:nvPr>
            <p:ph type="body" idx="1"/>
          </p:nvPr>
        </p:nvSpPr>
        <p:spPr/>
        <p:txBody>
          <a:bodyPr>
            <a:normAutofit fontScale="92500" lnSpcReduction="20000"/>
          </a:bodyPr>
          <a:lstStyle/>
          <a:p>
            <a:r>
              <a:rPr lang="en-AU" dirty="0">
                <a:highlight>
                  <a:srgbClr val="D81C24"/>
                </a:highlight>
              </a:rPr>
              <a:t>You will get this code in XAML file</a:t>
            </a:r>
          </a:p>
        </p:txBody>
      </p:sp>
      <p:sp>
        <p:nvSpPr>
          <p:cNvPr id="4" name="Content Placeholder 3">
            <a:extLst>
              <a:ext uri="{FF2B5EF4-FFF2-40B4-BE49-F238E27FC236}">
                <a16:creationId xmlns:a16="http://schemas.microsoft.com/office/drawing/2014/main" id="{F77E2C8A-F40C-E11A-25DB-F030D8F92D02}"/>
              </a:ext>
            </a:extLst>
          </p:cNvPr>
          <p:cNvSpPr>
            <a:spLocks noGrp="1"/>
          </p:cNvSpPr>
          <p:nvPr>
            <p:ph sz="half" idx="2"/>
          </p:nvPr>
        </p:nvSpPr>
        <p:spPr/>
        <p:txBody>
          <a:bodyPr>
            <a:normAutofit fontScale="70000" lnSpcReduction="20000"/>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400" dirty="0">
                <a:solidFill>
                  <a:schemeClr val="bg1"/>
                </a:solidFill>
                <a:effectLst/>
                <a:latin typeface="var(--bs-font-monospace)"/>
                <a:ea typeface="Times New Roman" panose="02020603050405020304" pitchFamily="18" charset="0"/>
                <a:cs typeface="Courier New" panose="02070309020205020404" pitchFamily="49" charset="0"/>
              </a:rPr>
              <a:t>&lt;Window x:Class = "</a:t>
            </a:r>
            <a:r>
              <a:rPr lang="en-AU" sz="2400" dirty="0" err="1">
                <a:solidFill>
                  <a:schemeClr val="bg1"/>
                </a:solidFill>
                <a:effectLst/>
                <a:latin typeface="var(--bs-font-monospace)"/>
                <a:ea typeface="Times New Roman" panose="02020603050405020304" pitchFamily="18" charset="0"/>
                <a:cs typeface="Courier New" panose="02070309020205020404" pitchFamily="49" charset="0"/>
              </a:rPr>
              <a:t>WPFElementsTree.MainWindow</a:t>
            </a:r>
            <a:r>
              <a:rPr lang="en-AU" sz="2400" dirty="0">
                <a:solidFill>
                  <a:schemeClr val="bg1"/>
                </a:solidFill>
                <a:effectLst/>
                <a:latin typeface="var(--bs-font-monospace)"/>
                <a:ea typeface="Times New Roman" panose="02020603050405020304" pitchFamily="18" charset="0"/>
                <a:cs typeface="Courier New" panose="02070309020205020404" pitchFamily="49" charset="0"/>
              </a:rPr>
              <a:t>" </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400" dirty="0">
                <a:solidFill>
                  <a:schemeClr val="bg1"/>
                </a:solidFill>
                <a:effectLst/>
                <a:latin typeface="var(--bs-font-monospace)"/>
                <a:ea typeface="Times New Roman" panose="02020603050405020304" pitchFamily="18" charset="0"/>
                <a:cs typeface="Courier New" panose="02070309020205020404" pitchFamily="49" charset="0"/>
              </a:rPr>
              <a:t>   </a:t>
            </a:r>
            <a:r>
              <a:rPr lang="en-AU" sz="2400" dirty="0" err="1">
                <a:solidFill>
                  <a:schemeClr val="bg1"/>
                </a:solidFill>
                <a:effectLst/>
                <a:latin typeface="var(--bs-font-monospace)"/>
                <a:ea typeface="Times New Roman" panose="02020603050405020304" pitchFamily="18" charset="0"/>
                <a:cs typeface="Courier New" panose="02070309020205020404" pitchFamily="49" charset="0"/>
              </a:rPr>
              <a:t>xmlns</a:t>
            </a:r>
            <a:r>
              <a:rPr lang="en-AU" sz="2400" dirty="0">
                <a:solidFill>
                  <a:schemeClr val="bg1"/>
                </a:solidFill>
                <a:effectLst/>
                <a:latin typeface="var(--bs-font-monospace)"/>
                <a:ea typeface="Times New Roman" panose="02020603050405020304" pitchFamily="18" charset="0"/>
                <a:cs typeface="Courier New" panose="02070309020205020404" pitchFamily="49" charset="0"/>
              </a:rPr>
              <a:t> = "http://schemas.microsoft.com/</a:t>
            </a:r>
            <a:r>
              <a:rPr lang="en-AU" sz="2400" dirty="0" err="1">
                <a:solidFill>
                  <a:schemeClr val="bg1"/>
                </a:solidFill>
                <a:effectLst/>
                <a:latin typeface="var(--bs-font-monospace)"/>
                <a:ea typeface="Times New Roman" panose="02020603050405020304" pitchFamily="18" charset="0"/>
                <a:cs typeface="Courier New" panose="02070309020205020404" pitchFamily="49" charset="0"/>
              </a:rPr>
              <a:t>winfx</a:t>
            </a:r>
            <a:r>
              <a:rPr lang="en-AU" sz="2400" dirty="0">
                <a:solidFill>
                  <a:schemeClr val="bg1"/>
                </a:solidFill>
                <a:effectLst/>
                <a:latin typeface="var(--bs-font-monospace)"/>
                <a:ea typeface="Times New Roman" panose="02020603050405020304" pitchFamily="18" charset="0"/>
                <a:cs typeface="Courier New" panose="02070309020205020404" pitchFamily="49" charset="0"/>
              </a:rPr>
              <a:t>/2006/</a:t>
            </a:r>
            <a:r>
              <a:rPr lang="en-AU" sz="2400" dirty="0" err="1">
                <a:solidFill>
                  <a:schemeClr val="bg1"/>
                </a:solidFill>
                <a:effectLst/>
                <a:latin typeface="var(--bs-font-monospace)"/>
                <a:ea typeface="Times New Roman" panose="02020603050405020304" pitchFamily="18" charset="0"/>
                <a:cs typeface="Courier New" panose="02070309020205020404" pitchFamily="49" charset="0"/>
              </a:rPr>
              <a:t>xaml</a:t>
            </a:r>
            <a:r>
              <a:rPr lang="en-AU" sz="2400" dirty="0">
                <a:solidFill>
                  <a:schemeClr val="bg1"/>
                </a:solidFill>
                <a:effectLst/>
                <a:latin typeface="var(--bs-font-monospace)"/>
                <a:ea typeface="Times New Roman" panose="02020603050405020304" pitchFamily="18" charset="0"/>
                <a:cs typeface="Courier New" panose="02070309020205020404" pitchFamily="49" charset="0"/>
              </a:rPr>
              <a:t>/presentation" </a:t>
            </a:r>
            <a:endParaRPr lang="en-AU"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400" dirty="0">
                <a:solidFill>
                  <a:schemeClr val="bg1"/>
                </a:solidFill>
                <a:effectLst/>
                <a:latin typeface="var(--bs-font-monospace)"/>
                <a:ea typeface="Times New Roman" panose="02020603050405020304" pitchFamily="18" charset="0"/>
                <a:cs typeface="Courier New" panose="02070309020205020404" pitchFamily="49" charset="0"/>
              </a:rPr>
              <a:t>   </a:t>
            </a:r>
            <a:r>
              <a:rPr lang="en-AU" sz="2400" dirty="0" err="1">
                <a:solidFill>
                  <a:schemeClr val="bg1"/>
                </a:solidFill>
                <a:effectLst/>
                <a:latin typeface="var(--bs-font-monospace)"/>
                <a:ea typeface="Times New Roman" panose="02020603050405020304" pitchFamily="18" charset="0"/>
                <a:cs typeface="Courier New" panose="02070309020205020404" pitchFamily="49" charset="0"/>
              </a:rPr>
              <a:t>xmlns:x</a:t>
            </a:r>
            <a:r>
              <a:rPr lang="en-AU" sz="2400" dirty="0">
                <a:solidFill>
                  <a:schemeClr val="bg1"/>
                </a:solidFill>
                <a:effectLst/>
                <a:latin typeface="var(--bs-font-monospace)"/>
                <a:ea typeface="Times New Roman" panose="02020603050405020304" pitchFamily="18" charset="0"/>
                <a:cs typeface="Courier New" panose="02070309020205020404" pitchFamily="49" charset="0"/>
              </a:rPr>
              <a:t> = "http://schemas.microsoft.com/</a:t>
            </a:r>
            <a:r>
              <a:rPr lang="en-AU" sz="2400" dirty="0" err="1">
                <a:solidFill>
                  <a:schemeClr val="bg1"/>
                </a:solidFill>
                <a:effectLst/>
                <a:latin typeface="var(--bs-font-monospace)"/>
                <a:ea typeface="Times New Roman" panose="02020603050405020304" pitchFamily="18" charset="0"/>
                <a:cs typeface="Courier New" panose="02070309020205020404" pitchFamily="49" charset="0"/>
              </a:rPr>
              <a:t>winfx</a:t>
            </a:r>
            <a:r>
              <a:rPr lang="en-AU" sz="2400" dirty="0">
                <a:solidFill>
                  <a:schemeClr val="bg1"/>
                </a:solidFill>
                <a:effectLst/>
                <a:latin typeface="var(--bs-font-monospace)"/>
                <a:ea typeface="Times New Roman" panose="02020603050405020304" pitchFamily="18" charset="0"/>
                <a:cs typeface="Courier New" panose="02070309020205020404" pitchFamily="49" charset="0"/>
              </a:rPr>
              <a:t>/2006/</a:t>
            </a:r>
            <a:r>
              <a:rPr lang="en-AU" sz="2400" dirty="0" err="1">
                <a:solidFill>
                  <a:schemeClr val="bg1"/>
                </a:solidFill>
                <a:effectLst/>
                <a:latin typeface="var(--bs-font-monospace)"/>
                <a:ea typeface="Times New Roman" panose="02020603050405020304" pitchFamily="18" charset="0"/>
                <a:cs typeface="Courier New" panose="02070309020205020404" pitchFamily="49" charset="0"/>
              </a:rPr>
              <a:t>xaml</a:t>
            </a:r>
            <a:r>
              <a:rPr lang="en-AU" sz="2400" dirty="0">
                <a:solidFill>
                  <a:schemeClr val="bg1"/>
                </a:solidFill>
                <a:effectLst/>
                <a:latin typeface="var(--bs-font-monospace)"/>
                <a:ea typeface="Times New Roman" panose="02020603050405020304" pitchFamily="18" charset="0"/>
                <a:cs typeface="Courier New" panose="02070309020205020404" pitchFamily="49" charset="0"/>
              </a:rPr>
              <a:t>"</a:t>
            </a:r>
            <a:endParaRPr lang="en-AU"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400" dirty="0">
                <a:solidFill>
                  <a:schemeClr val="bg1"/>
                </a:solidFill>
                <a:effectLst/>
                <a:latin typeface="var(--bs-font-monospace)"/>
                <a:ea typeface="Times New Roman" panose="02020603050405020304" pitchFamily="18" charset="0"/>
                <a:cs typeface="Courier New" panose="02070309020205020404" pitchFamily="49" charset="0"/>
              </a:rPr>
              <a:t>   Title = "</a:t>
            </a:r>
            <a:r>
              <a:rPr lang="en-AU" sz="2400" dirty="0" err="1">
                <a:solidFill>
                  <a:schemeClr val="bg1"/>
                </a:solidFill>
                <a:effectLst/>
                <a:latin typeface="var(--bs-font-monospace)"/>
                <a:ea typeface="Times New Roman" panose="02020603050405020304" pitchFamily="18" charset="0"/>
                <a:cs typeface="Courier New" panose="02070309020205020404" pitchFamily="49" charset="0"/>
              </a:rPr>
              <a:t>MainWindow</a:t>
            </a:r>
            <a:r>
              <a:rPr lang="en-AU" sz="2400" dirty="0">
                <a:solidFill>
                  <a:schemeClr val="bg1"/>
                </a:solidFill>
                <a:effectLst/>
                <a:latin typeface="var(--bs-font-monospace)"/>
                <a:ea typeface="Times New Roman" panose="02020603050405020304" pitchFamily="18" charset="0"/>
                <a:cs typeface="Courier New" panose="02070309020205020404" pitchFamily="49" charset="0"/>
              </a:rPr>
              <a:t>" Height = "350" Width = "604"&gt; </a:t>
            </a:r>
            <a:endParaRPr lang="en-AU"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5" name="Text Placeholder 4">
            <a:extLst>
              <a:ext uri="{FF2B5EF4-FFF2-40B4-BE49-F238E27FC236}">
                <a16:creationId xmlns:a16="http://schemas.microsoft.com/office/drawing/2014/main" id="{77077217-BDFB-4606-38FD-C7630EF0F7AE}"/>
              </a:ext>
            </a:extLst>
          </p:cNvPr>
          <p:cNvSpPr>
            <a:spLocks noGrp="1"/>
          </p:cNvSpPr>
          <p:nvPr>
            <p:ph type="body" sz="quarter" idx="3"/>
          </p:nvPr>
        </p:nvSpPr>
        <p:spPr/>
        <p:txBody>
          <a:bodyPr>
            <a:normAutofit fontScale="92500" lnSpcReduction="20000"/>
          </a:bodyPr>
          <a:lstStyle/>
          <a:p>
            <a:r>
              <a:rPr lang="en-AU" dirty="0">
                <a:highlight>
                  <a:srgbClr val="D81C24"/>
                </a:highlight>
              </a:rPr>
              <a:t>Replace the stack panel with wrap panel</a:t>
            </a:r>
          </a:p>
        </p:txBody>
      </p:sp>
      <p:sp>
        <p:nvSpPr>
          <p:cNvPr id="6" name="Content Placeholder 5">
            <a:extLst>
              <a:ext uri="{FF2B5EF4-FFF2-40B4-BE49-F238E27FC236}">
                <a16:creationId xmlns:a16="http://schemas.microsoft.com/office/drawing/2014/main" id="{475D80F2-7930-B002-4F62-DA90168A8F01}"/>
              </a:ext>
            </a:extLst>
          </p:cNvPr>
          <p:cNvSpPr>
            <a:spLocks noGrp="1"/>
          </p:cNvSpPr>
          <p:nvPr>
            <p:ph sz="quarter" idx="4"/>
          </p:nvPr>
        </p:nvSpPr>
        <p:spPr/>
        <p:txBody>
          <a:bodyPr>
            <a:normAutofit fontScale="70000" lnSpcReduction="20000"/>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400" dirty="0">
                <a:solidFill>
                  <a:schemeClr val="bg1"/>
                </a:solidFill>
                <a:effectLst/>
                <a:latin typeface="var(--bs-font-monospace)"/>
                <a:ea typeface="Times New Roman" panose="02020603050405020304" pitchFamily="18" charset="0"/>
                <a:cs typeface="Courier New" panose="02070309020205020404" pitchFamily="49" charset="0"/>
              </a:rPr>
              <a:t> &lt;</a:t>
            </a:r>
            <a:r>
              <a:rPr lang="en-AU" dirty="0" err="1">
                <a:solidFill>
                  <a:schemeClr val="bg1"/>
                </a:solidFill>
                <a:latin typeface="var(--bs-font-monospace)"/>
                <a:ea typeface="Times New Roman" panose="02020603050405020304" pitchFamily="18" charset="0"/>
                <a:cs typeface="Courier New" panose="02070309020205020404" pitchFamily="49" charset="0"/>
              </a:rPr>
              <a:t>Wrap</a:t>
            </a:r>
            <a:r>
              <a:rPr lang="en-AU" sz="2400" dirty="0" err="1">
                <a:solidFill>
                  <a:schemeClr val="bg1"/>
                </a:solidFill>
                <a:effectLst/>
                <a:latin typeface="var(--bs-font-monospace)"/>
                <a:ea typeface="Times New Roman" panose="02020603050405020304" pitchFamily="18" charset="0"/>
                <a:cs typeface="Courier New" panose="02070309020205020404" pitchFamily="49" charset="0"/>
              </a:rPr>
              <a:t>Panel</a:t>
            </a:r>
            <a:r>
              <a:rPr lang="en-AU" sz="2400" dirty="0">
                <a:solidFill>
                  <a:schemeClr val="bg1"/>
                </a:solidFill>
                <a:effectLst/>
                <a:latin typeface="var(--bs-font-monospace)"/>
                <a:ea typeface="Times New Roman" panose="02020603050405020304" pitchFamily="18" charset="0"/>
                <a:cs typeface="Courier New" panose="02070309020205020404" pitchFamily="49" charset="0"/>
              </a:rPr>
              <a:t>&gt; </a:t>
            </a:r>
          </a:p>
          <a:p>
            <a:r>
              <a:rPr lang="en-AU" sz="1800" dirty="0">
                <a:solidFill>
                  <a:schemeClr val="bg1"/>
                </a:solidFill>
                <a:latin typeface="Consolas" panose="020B0609020204030204" pitchFamily="49" charset="0"/>
              </a:rPr>
              <a:t>            &lt;Button &gt;Button1&lt;/Button&gt;</a:t>
            </a:r>
          </a:p>
          <a:p>
            <a:r>
              <a:rPr lang="en-AU" sz="1800" dirty="0">
                <a:solidFill>
                  <a:schemeClr val="bg1"/>
                </a:solidFill>
                <a:latin typeface="Consolas" panose="020B0609020204030204" pitchFamily="49" charset="0"/>
              </a:rPr>
              <a:t>            &lt;Button &gt;Button1&lt;/Button&gt;</a:t>
            </a:r>
          </a:p>
          <a:p>
            <a:r>
              <a:rPr lang="en-AU" sz="1800" dirty="0">
                <a:solidFill>
                  <a:schemeClr val="bg1"/>
                </a:solidFill>
                <a:latin typeface="Consolas" panose="020B0609020204030204" pitchFamily="49" charset="0"/>
              </a:rPr>
              <a:t>            &lt;Button &gt;Button1&lt;/Button&gt;</a:t>
            </a:r>
          </a:p>
          <a:p>
            <a:r>
              <a:rPr lang="en-AU" sz="1800" dirty="0">
                <a:solidFill>
                  <a:schemeClr val="bg1"/>
                </a:solidFill>
                <a:latin typeface="Consolas" panose="020B0609020204030204" pitchFamily="49" charset="0"/>
              </a:rPr>
              <a:t>            &lt;Button &gt;Button1&lt;/Button&gt;</a:t>
            </a:r>
          </a:p>
          <a:p>
            <a:r>
              <a:rPr lang="en-AU" sz="1800" dirty="0">
                <a:solidFill>
                  <a:schemeClr val="bg1"/>
                </a:solidFill>
                <a:latin typeface="Consolas" panose="020B0609020204030204" pitchFamily="49" charset="0"/>
              </a:rPr>
              <a:t>            &lt;Button &gt;Button1&lt;/Button&gt;</a:t>
            </a:r>
          </a:p>
          <a:p>
            <a:r>
              <a:rPr lang="en-AU" sz="1800" dirty="0">
                <a:solidFill>
                  <a:schemeClr val="bg1"/>
                </a:solidFill>
                <a:latin typeface="Consolas" panose="020B0609020204030204" pitchFamily="49" charset="0"/>
              </a:rPr>
              <a:t>            &lt;Button &gt;Button1&lt;/Button&gt;</a:t>
            </a:r>
          </a:p>
          <a:p>
            <a:r>
              <a:rPr lang="en-US" sz="1800" dirty="0">
                <a:solidFill>
                  <a:schemeClr val="bg1"/>
                </a:solidFill>
                <a:latin typeface="Consolas" panose="020B0609020204030204" pitchFamily="49" charset="0"/>
              </a:rPr>
              <a:t>            &lt;Button Width="200" Height="100" </a:t>
            </a:r>
            <a:r>
              <a:rPr lang="en-US" sz="1800" dirty="0" err="1">
                <a:solidFill>
                  <a:schemeClr val="bg1"/>
                </a:solidFill>
                <a:latin typeface="Consolas" panose="020B0609020204030204" pitchFamily="49" charset="0"/>
              </a:rPr>
              <a:t>VerticalAlignment</a:t>
            </a:r>
            <a:r>
              <a:rPr lang="en-US" sz="1800" dirty="0">
                <a:solidFill>
                  <a:schemeClr val="bg1"/>
                </a:solidFill>
                <a:latin typeface="Consolas" panose="020B0609020204030204" pitchFamily="49" charset="0"/>
              </a:rPr>
              <a:t>="Center"&gt;Button1&lt;/Button&gt;</a:t>
            </a:r>
          </a:p>
          <a:p>
            <a:r>
              <a:rPr lang="en-US" sz="1800" dirty="0">
                <a:solidFill>
                  <a:schemeClr val="bg1"/>
                </a:solidFill>
                <a:latin typeface="Consolas" panose="020B0609020204030204" pitchFamily="49" charset="0"/>
              </a:rPr>
              <a:t>            &lt;Button Width="200" Height="100" </a:t>
            </a:r>
            <a:r>
              <a:rPr lang="en-US" sz="1800" dirty="0" err="1">
                <a:solidFill>
                  <a:schemeClr val="bg1"/>
                </a:solidFill>
                <a:latin typeface="Consolas" panose="020B0609020204030204" pitchFamily="49" charset="0"/>
              </a:rPr>
              <a:t>VerticalAlignment</a:t>
            </a:r>
            <a:r>
              <a:rPr lang="en-US" sz="1800" dirty="0">
                <a:solidFill>
                  <a:schemeClr val="bg1"/>
                </a:solidFill>
                <a:latin typeface="Consolas" panose="020B0609020204030204" pitchFamily="49" charset="0"/>
              </a:rPr>
              <a:t>="Center"&gt;Button1&lt;/Button&gt;</a:t>
            </a:r>
          </a:p>
          <a:p>
            <a:r>
              <a:rPr lang="en-US" sz="1800" dirty="0">
                <a:solidFill>
                  <a:schemeClr val="bg1"/>
                </a:solidFill>
                <a:latin typeface="Consolas" panose="020B0609020204030204" pitchFamily="49" charset="0"/>
              </a:rPr>
              <a:t>            &lt;Button Width="200" Height="100" </a:t>
            </a:r>
            <a:r>
              <a:rPr lang="en-US" sz="1800" dirty="0" err="1">
                <a:solidFill>
                  <a:schemeClr val="bg1"/>
                </a:solidFill>
                <a:latin typeface="Consolas" panose="020B0609020204030204" pitchFamily="49" charset="0"/>
              </a:rPr>
              <a:t>VerticalAlignment</a:t>
            </a:r>
            <a:r>
              <a:rPr lang="en-US" sz="1800" dirty="0">
                <a:solidFill>
                  <a:schemeClr val="bg1"/>
                </a:solidFill>
                <a:latin typeface="Consolas" panose="020B0609020204030204" pitchFamily="49" charset="0"/>
              </a:rPr>
              <a:t>="Center"&gt;Button1&lt;/Button&gt;</a:t>
            </a:r>
          </a:p>
          <a:p>
            <a:r>
              <a:rPr lang="en-US" sz="1800" dirty="0">
                <a:solidFill>
                  <a:schemeClr val="bg1"/>
                </a:solidFill>
                <a:latin typeface="Consolas" panose="020B0609020204030204" pitchFamily="49" charset="0"/>
              </a:rPr>
              <a:t>            &lt;Button Width="200" Height="100" </a:t>
            </a:r>
            <a:r>
              <a:rPr lang="en-US" sz="1800" dirty="0" err="1">
                <a:solidFill>
                  <a:schemeClr val="bg1"/>
                </a:solidFill>
                <a:latin typeface="Consolas" panose="020B0609020204030204" pitchFamily="49" charset="0"/>
              </a:rPr>
              <a:t>VerticalAlignment</a:t>
            </a:r>
            <a:r>
              <a:rPr lang="en-US" sz="1800" dirty="0">
                <a:solidFill>
                  <a:schemeClr val="bg1"/>
                </a:solidFill>
                <a:latin typeface="Consolas" panose="020B0609020204030204" pitchFamily="49" charset="0"/>
              </a:rPr>
              <a:t>="Center"&gt;Button1&lt;/Button&gt;</a:t>
            </a:r>
          </a:p>
          <a:p>
            <a:r>
              <a:rPr lang="en-AU" sz="1800" dirty="0">
                <a:solidFill>
                  <a:schemeClr val="bg1"/>
                </a:solidFill>
                <a:latin typeface="Consolas" panose="020B0609020204030204" pitchFamily="49" charset="0"/>
              </a:rPr>
              <a:t>        </a:t>
            </a:r>
            <a:endParaRPr lang="en-AU"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400" dirty="0">
                <a:solidFill>
                  <a:schemeClr val="bg1"/>
                </a:solidFill>
                <a:effectLst/>
                <a:latin typeface="var(--bs-font-monospace)"/>
                <a:ea typeface="Times New Roman" panose="02020603050405020304" pitchFamily="18" charset="0"/>
                <a:cs typeface="Courier New" panose="02070309020205020404" pitchFamily="49" charset="0"/>
              </a:rPr>
              <a:t>&lt;/</a:t>
            </a:r>
            <a:r>
              <a:rPr lang="en-AU" dirty="0" err="1">
                <a:solidFill>
                  <a:schemeClr val="bg1"/>
                </a:solidFill>
                <a:latin typeface="var(--bs-font-monospace)"/>
                <a:ea typeface="Times New Roman" panose="02020603050405020304" pitchFamily="18" charset="0"/>
                <a:cs typeface="Courier New" panose="02070309020205020404" pitchFamily="49" charset="0"/>
              </a:rPr>
              <a:t>Wrap</a:t>
            </a:r>
            <a:r>
              <a:rPr lang="en-AU" sz="2400" dirty="0" err="1">
                <a:solidFill>
                  <a:schemeClr val="bg1"/>
                </a:solidFill>
                <a:effectLst/>
                <a:latin typeface="var(--bs-font-monospace)"/>
                <a:ea typeface="Times New Roman" panose="02020603050405020304" pitchFamily="18" charset="0"/>
                <a:cs typeface="Courier New" panose="02070309020205020404" pitchFamily="49" charset="0"/>
              </a:rPr>
              <a:t>Panel</a:t>
            </a:r>
            <a:r>
              <a:rPr lang="en-AU" sz="2400" dirty="0">
                <a:solidFill>
                  <a:schemeClr val="bg1"/>
                </a:solidFill>
                <a:effectLst/>
                <a:latin typeface="var(--bs-font-monospace)"/>
                <a:ea typeface="Times New Roman" panose="02020603050405020304" pitchFamily="18" charset="0"/>
                <a:cs typeface="Courier New" panose="02070309020205020404" pitchFamily="49" charset="0"/>
              </a:rPr>
              <a:t>&gt; </a:t>
            </a:r>
            <a:endParaRPr lang="en-AU"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400" dirty="0">
                <a:solidFill>
                  <a:schemeClr val="bg1"/>
                </a:solidFill>
                <a:effectLst/>
                <a:latin typeface="var(--bs-font-monospace)"/>
                <a:ea typeface="Times New Roman" panose="02020603050405020304" pitchFamily="18" charset="0"/>
                <a:cs typeface="Courier New" panose="02070309020205020404" pitchFamily="49" charset="0"/>
              </a:rPr>
              <a:t>&lt;/Window&gt; </a:t>
            </a:r>
            <a:endParaRPr lang="en-AU" dirty="0"/>
          </a:p>
        </p:txBody>
      </p:sp>
    </p:spTree>
    <p:extLst>
      <p:ext uri="{BB962C8B-B14F-4D97-AF65-F5344CB8AC3E}">
        <p14:creationId xmlns:p14="http://schemas.microsoft.com/office/powerpoint/2010/main" val="1750236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729F-AC9B-429B-F9CE-75D6C94C95CD}"/>
              </a:ext>
            </a:extLst>
          </p:cNvPr>
          <p:cNvSpPr>
            <a:spLocks noGrp="1"/>
          </p:cNvSpPr>
          <p:nvPr>
            <p:ph type="title"/>
          </p:nvPr>
        </p:nvSpPr>
        <p:spPr/>
        <p:txBody>
          <a:bodyPr/>
          <a:lstStyle/>
          <a:p>
            <a:r>
              <a:rPr lang="en-AU" dirty="0"/>
              <a:t>The output  for </a:t>
            </a:r>
            <a:r>
              <a:rPr lang="en-AU" dirty="0" err="1"/>
              <a:t>WrapPanel</a:t>
            </a:r>
            <a:r>
              <a:rPr lang="en-AU" dirty="0"/>
              <a:t> is</a:t>
            </a:r>
          </a:p>
        </p:txBody>
      </p:sp>
      <p:pic>
        <p:nvPicPr>
          <p:cNvPr id="4" name="Picture 3">
            <a:extLst>
              <a:ext uri="{FF2B5EF4-FFF2-40B4-BE49-F238E27FC236}">
                <a16:creationId xmlns:a16="http://schemas.microsoft.com/office/drawing/2014/main" id="{CF627E2D-B590-3DA6-B2E2-03401437ACF6}"/>
              </a:ext>
            </a:extLst>
          </p:cNvPr>
          <p:cNvPicPr>
            <a:picLocks noChangeAspect="1"/>
          </p:cNvPicPr>
          <p:nvPr/>
        </p:nvPicPr>
        <p:blipFill>
          <a:blip r:embed="rId2"/>
          <a:stretch>
            <a:fillRect/>
          </a:stretch>
        </p:blipFill>
        <p:spPr>
          <a:xfrm>
            <a:off x="3516406" y="1897247"/>
            <a:ext cx="5159187" cy="3063505"/>
          </a:xfrm>
          <a:prstGeom prst="rect">
            <a:avLst/>
          </a:prstGeom>
        </p:spPr>
      </p:pic>
    </p:spTree>
    <p:extLst>
      <p:ext uri="{BB962C8B-B14F-4D97-AF65-F5344CB8AC3E}">
        <p14:creationId xmlns:p14="http://schemas.microsoft.com/office/powerpoint/2010/main" val="3942912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Requirements</a:t>
            </a:r>
          </a:p>
        </p:txBody>
      </p:sp>
      <p:sp>
        <p:nvSpPr>
          <p:cNvPr id="3" name="Text Placeholder 2"/>
          <p:cNvSpPr>
            <a:spLocks noGrp="1"/>
          </p:cNvSpPr>
          <p:nvPr>
            <p:ph type="body" idx="1"/>
          </p:nvPr>
        </p:nvSpPr>
        <p:spPr/>
        <p:txBody>
          <a:bodyPr/>
          <a:lstStyle/>
          <a:p>
            <a:r>
              <a:rPr lang="en-US" dirty="0"/>
              <a:t>WPF and C#</a:t>
            </a:r>
            <a:endParaRPr lang="en-AU" dirty="0"/>
          </a:p>
        </p:txBody>
      </p:sp>
    </p:spTree>
    <p:extLst>
      <p:ext uri="{BB962C8B-B14F-4D97-AF65-F5344CB8AC3E}">
        <p14:creationId xmlns:p14="http://schemas.microsoft.com/office/powerpoint/2010/main" val="1952936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WPF </a:t>
            </a:r>
            <a:r>
              <a:rPr lang="en-AU" sz="3200" dirty="0"/>
              <a:t>Try to use different tools between the Grid tags</a:t>
            </a:r>
          </a:p>
        </p:txBody>
      </p:sp>
      <p:sp>
        <p:nvSpPr>
          <p:cNvPr id="3" name="Content Placeholder 2"/>
          <p:cNvSpPr>
            <a:spLocks noGrp="1"/>
          </p:cNvSpPr>
          <p:nvPr>
            <p:ph idx="1"/>
          </p:nvPr>
        </p:nvSpPr>
        <p:spPr/>
        <p:txBody>
          <a:bodyPr numCol="1">
            <a:normAutofit/>
          </a:bodyPr>
          <a:lstStyle/>
          <a:p>
            <a:r>
              <a:rPr lang="en-AU" dirty="0"/>
              <a:t>Edit the XAML</a:t>
            </a:r>
          </a:p>
          <a:p>
            <a:pPr lvl="1"/>
            <a:r>
              <a:rPr lang="en-AU" dirty="0">
                <a:latin typeface="Fira Code" panose="020B0809050000020004" pitchFamily="49" charset="0"/>
                <a:ea typeface="Fira Code" panose="020B0809050000020004" pitchFamily="49" charset="0"/>
                <a:cs typeface="Fira Code" panose="020B0809050000020004" pitchFamily="49" charset="0"/>
              </a:rPr>
              <a:t>&lt;Grid&gt;</a:t>
            </a:r>
          </a:p>
          <a:p>
            <a:pPr lvl="1"/>
            <a:r>
              <a:rPr lang="en-AU" dirty="0">
                <a:latin typeface="Fira Code" panose="020B0809050000020004" pitchFamily="49" charset="0"/>
                <a:ea typeface="Fira Code" panose="020B0809050000020004" pitchFamily="49" charset="0"/>
                <a:cs typeface="Fira Code" panose="020B0809050000020004" pitchFamily="49" charset="0"/>
              </a:rPr>
              <a:t>     &lt;</a:t>
            </a:r>
            <a:r>
              <a:rPr lang="en-AU" dirty="0" err="1">
                <a:latin typeface="Fira Code" panose="020B0809050000020004" pitchFamily="49" charset="0"/>
                <a:ea typeface="Fira Code" panose="020B0809050000020004" pitchFamily="49" charset="0"/>
                <a:cs typeface="Fira Code" panose="020B0809050000020004" pitchFamily="49" charset="0"/>
              </a:rPr>
              <a:t>TextBlock</a:t>
            </a:r>
            <a:r>
              <a:rPr lang="en-AU" dirty="0">
                <a:latin typeface="Fira Code" panose="020B0809050000020004" pitchFamily="49" charset="0"/>
                <a:ea typeface="Fira Code" panose="020B0809050000020004" pitchFamily="49" charset="0"/>
                <a:cs typeface="Fira Code" panose="020B0809050000020004" pitchFamily="49" charset="0"/>
              </a:rPr>
              <a:t> </a:t>
            </a:r>
            <a:r>
              <a:rPr lang="en-AU" dirty="0" err="1">
                <a:latin typeface="Fira Code" panose="020B0809050000020004" pitchFamily="49" charset="0"/>
                <a:ea typeface="Fira Code" panose="020B0809050000020004" pitchFamily="49" charset="0"/>
                <a:cs typeface="Fira Code" panose="020B0809050000020004" pitchFamily="49" charset="0"/>
              </a:rPr>
              <a:t>HorizontalAlignment</a:t>
            </a:r>
            <a:r>
              <a:rPr lang="en-AU" dirty="0">
                <a:latin typeface="Fira Code" panose="020B0809050000020004" pitchFamily="49" charset="0"/>
                <a:ea typeface="Fira Code" panose="020B0809050000020004" pitchFamily="49" charset="0"/>
                <a:cs typeface="Fira Code" panose="020B0809050000020004" pitchFamily="49" charset="0"/>
              </a:rPr>
              <a:t>="Left”</a:t>
            </a:r>
            <a:br>
              <a:rPr lang="en-AU" dirty="0">
                <a:latin typeface="Fira Code" panose="020B0809050000020004" pitchFamily="49" charset="0"/>
                <a:ea typeface="Fira Code" panose="020B0809050000020004" pitchFamily="49" charset="0"/>
                <a:cs typeface="Fira Code" panose="020B0809050000020004" pitchFamily="49" charset="0"/>
              </a:rPr>
            </a:br>
            <a:r>
              <a:rPr lang="en-AU" dirty="0">
                <a:latin typeface="Fira Code" panose="020B0809050000020004" pitchFamily="49" charset="0"/>
                <a:ea typeface="Fira Code" panose="020B0809050000020004" pitchFamily="49" charset="0"/>
                <a:cs typeface="Fira Code" panose="020B0809050000020004" pitchFamily="49" charset="0"/>
              </a:rPr>
              <a:t>                Margin="252,47,0,0" </a:t>
            </a:r>
            <a:br>
              <a:rPr lang="en-AU" dirty="0">
                <a:latin typeface="Fira Code" panose="020B0809050000020004" pitchFamily="49" charset="0"/>
                <a:ea typeface="Fira Code" panose="020B0809050000020004" pitchFamily="49" charset="0"/>
                <a:cs typeface="Fira Code" panose="020B0809050000020004" pitchFamily="49" charset="0"/>
              </a:rPr>
            </a:br>
            <a:r>
              <a:rPr lang="en-AU" dirty="0">
                <a:latin typeface="Fira Code" panose="020B0809050000020004" pitchFamily="49" charset="0"/>
                <a:ea typeface="Fira Code" panose="020B0809050000020004" pitchFamily="49" charset="0"/>
                <a:cs typeface="Fira Code" panose="020B0809050000020004" pitchFamily="49" charset="0"/>
              </a:rPr>
              <a:t>                </a:t>
            </a:r>
            <a:r>
              <a:rPr lang="en-AU" dirty="0" err="1">
                <a:latin typeface="Fira Code" panose="020B0809050000020004" pitchFamily="49" charset="0"/>
                <a:ea typeface="Fira Code" panose="020B0809050000020004" pitchFamily="49" charset="0"/>
                <a:cs typeface="Fira Code" panose="020B0809050000020004" pitchFamily="49" charset="0"/>
              </a:rPr>
              <a:t>TextWrapping</a:t>
            </a:r>
            <a:r>
              <a:rPr lang="en-AU" dirty="0">
                <a:latin typeface="Fira Code" panose="020B0809050000020004" pitchFamily="49" charset="0"/>
                <a:ea typeface="Fira Code" panose="020B0809050000020004" pitchFamily="49" charset="0"/>
                <a:cs typeface="Fira Code" panose="020B0809050000020004" pitchFamily="49" charset="0"/>
              </a:rPr>
              <a:t>="Wrap”</a:t>
            </a:r>
            <a:br>
              <a:rPr lang="en-AU" dirty="0">
                <a:latin typeface="Fira Code" panose="020B0809050000020004" pitchFamily="49" charset="0"/>
                <a:ea typeface="Fira Code" panose="020B0809050000020004" pitchFamily="49" charset="0"/>
                <a:cs typeface="Fira Code" panose="020B0809050000020004" pitchFamily="49" charset="0"/>
              </a:rPr>
            </a:br>
            <a:r>
              <a:rPr lang="en-AU" dirty="0">
                <a:latin typeface="Fira Code" panose="020B0809050000020004" pitchFamily="49" charset="0"/>
                <a:ea typeface="Fira Code" panose="020B0809050000020004" pitchFamily="49" charset="0"/>
                <a:cs typeface="Fira Code" panose="020B0809050000020004" pitchFamily="49" charset="0"/>
              </a:rPr>
              <a:t>                Text="Select a message option and then choose the Display button.”</a:t>
            </a:r>
            <a:br>
              <a:rPr lang="en-AU" dirty="0">
                <a:latin typeface="Fira Code" panose="020B0809050000020004" pitchFamily="49" charset="0"/>
                <a:ea typeface="Fira Code" panose="020B0809050000020004" pitchFamily="49" charset="0"/>
                <a:cs typeface="Fira Code" panose="020B0809050000020004" pitchFamily="49" charset="0"/>
              </a:rPr>
            </a:br>
            <a:r>
              <a:rPr lang="en-AU" dirty="0">
                <a:latin typeface="Fira Code" panose="020B0809050000020004" pitchFamily="49" charset="0"/>
                <a:ea typeface="Fira Code" panose="020B0809050000020004" pitchFamily="49" charset="0"/>
                <a:cs typeface="Fira Code" panose="020B0809050000020004" pitchFamily="49" charset="0"/>
              </a:rPr>
              <a:t>                </a:t>
            </a:r>
            <a:r>
              <a:rPr lang="en-AU" dirty="0" err="1">
                <a:latin typeface="Fira Code" panose="020B0809050000020004" pitchFamily="49" charset="0"/>
                <a:ea typeface="Fira Code" panose="020B0809050000020004" pitchFamily="49" charset="0"/>
                <a:cs typeface="Fira Code" panose="020B0809050000020004" pitchFamily="49" charset="0"/>
              </a:rPr>
              <a:t>VerticalAlignment</a:t>
            </a:r>
            <a:r>
              <a:rPr lang="en-AU" dirty="0">
                <a:latin typeface="Fira Code" panose="020B0809050000020004" pitchFamily="49" charset="0"/>
                <a:ea typeface="Fira Code" panose="020B0809050000020004" pitchFamily="49" charset="0"/>
                <a:cs typeface="Fira Code" panose="020B0809050000020004" pitchFamily="49" charset="0"/>
              </a:rPr>
              <a:t>="Top"/&gt;</a:t>
            </a:r>
          </a:p>
          <a:p>
            <a:pPr lvl="1"/>
            <a:r>
              <a:rPr lang="en-AU" dirty="0">
                <a:latin typeface="Fira Code" panose="020B0809050000020004" pitchFamily="49" charset="0"/>
                <a:ea typeface="Fira Code" panose="020B0809050000020004" pitchFamily="49" charset="0"/>
                <a:cs typeface="Fira Code" panose="020B0809050000020004" pitchFamily="49" charset="0"/>
              </a:rPr>
              <a:t>     </a:t>
            </a:r>
            <a:endParaRPr lang="en-AU" dirty="0"/>
          </a:p>
          <a:p>
            <a:endParaRPr lang="en-AU" dirty="0"/>
          </a:p>
        </p:txBody>
      </p:sp>
    </p:spTree>
    <p:extLst>
      <p:ext uri="{BB962C8B-B14F-4D97-AF65-F5344CB8AC3E}">
        <p14:creationId xmlns:p14="http://schemas.microsoft.com/office/powerpoint/2010/main" val="621785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WPF</a:t>
            </a:r>
            <a:r>
              <a:rPr lang="en-AU" sz="4400" dirty="0"/>
              <a:t> </a:t>
            </a:r>
            <a:r>
              <a:rPr lang="en-AU" sz="3100" dirty="0"/>
              <a:t>Try to use different tools between the Grid tags</a:t>
            </a:r>
          </a:p>
        </p:txBody>
      </p:sp>
      <p:sp>
        <p:nvSpPr>
          <p:cNvPr id="3" name="Content Placeholder 2"/>
          <p:cNvSpPr>
            <a:spLocks noGrp="1"/>
          </p:cNvSpPr>
          <p:nvPr>
            <p:ph idx="1"/>
          </p:nvPr>
        </p:nvSpPr>
        <p:spPr/>
        <p:txBody>
          <a:bodyPr numCol="1">
            <a:normAutofit/>
          </a:bodyPr>
          <a:lstStyle/>
          <a:p>
            <a:r>
              <a:rPr lang="en-AU" dirty="0"/>
              <a:t>Edit the XAML</a:t>
            </a:r>
          </a:p>
          <a:p>
            <a:pPr lvl="1"/>
            <a:r>
              <a:rPr lang="en-AU" dirty="0">
                <a:latin typeface="Fira Code" panose="020B0809050000020004" pitchFamily="49" charset="0"/>
                <a:ea typeface="Fira Code" panose="020B0809050000020004" pitchFamily="49" charset="0"/>
                <a:cs typeface="Fira Code" panose="020B0809050000020004" pitchFamily="49" charset="0"/>
              </a:rPr>
              <a:t>&lt;Grid&gt;</a:t>
            </a:r>
          </a:p>
          <a:p>
            <a:r>
              <a:rPr lang="en-AU" sz="2400" dirty="0">
                <a:latin typeface="Fira Code" panose="020B0809050000020004" pitchFamily="49" charset="0"/>
                <a:ea typeface="Fira Code" panose="020B0809050000020004" pitchFamily="49" charset="0"/>
                <a:cs typeface="Fira Code" panose="020B0809050000020004" pitchFamily="49" charset="0"/>
              </a:rPr>
              <a:t> </a:t>
            </a:r>
            <a:r>
              <a:rPr lang="en-US" sz="2400" dirty="0">
                <a:solidFill>
                  <a:schemeClr val="bg1"/>
                </a:solidFill>
                <a:latin typeface="Consolas" panose="020B0609020204030204" pitchFamily="49" charset="0"/>
              </a:rPr>
              <a:t>&lt;</a:t>
            </a:r>
            <a:r>
              <a:rPr lang="en-US" sz="2400" dirty="0" err="1">
                <a:solidFill>
                  <a:schemeClr val="bg1"/>
                </a:solidFill>
                <a:latin typeface="Consolas" panose="020B0609020204030204" pitchFamily="49" charset="0"/>
              </a:rPr>
              <a:t>TextBlock</a:t>
            </a:r>
            <a:r>
              <a:rPr lang="en-US" sz="2400" dirty="0">
                <a:solidFill>
                  <a:schemeClr val="bg1"/>
                </a:solidFill>
                <a:latin typeface="Consolas" panose="020B0609020204030204" pitchFamily="49" charset="0"/>
              </a:rPr>
              <a:t> </a:t>
            </a:r>
            <a:r>
              <a:rPr lang="en-US" sz="2400" dirty="0" err="1">
                <a:solidFill>
                  <a:schemeClr val="bg1"/>
                </a:solidFill>
                <a:latin typeface="Consolas" panose="020B0609020204030204" pitchFamily="49" charset="0"/>
              </a:rPr>
              <a:t>HorizontalAlignment</a:t>
            </a:r>
            <a:r>
              <a:rPr lang="en-US" sz="2400" dirty="0">
                <a:solidFill>
                  <a:schemeClr val="bg1"/>
                </a:solidFill>
                <a:latin typeface="Consolas" panose="020B0609020204030204" pitchFamily="49" charset="0"/>
              </a:rPr>
              <a:t>="Left"  Margin="252,47,0,0" </a:t>
            </a:r>
          </a:p>
          <a:p>
            <a:r>
              <a:rPr lang="en-US" sz="2400" dirty="0">
                <a:solidFill>
                  <a:schemeClr val="bg1"/>
                </a:solidFill>
                <a:latin typeface="Consolas" panose="020B0609020204030204" pitchFamily="49" charset="0"/>
              </a:rPr>
              <a:t>                   </a:t>
            </a:r>
            <a:r>
              <a:rPr lang="en-US" sz="2400" dirty="0" err="1">
                <a:solidFill>
                  <a:schemeClr val="bg1"/>
                </a:solidFill>
                <a:latin typeface="Consolas" panose="020B0609020204030204" pitchFamily="49" charset="0"/>
              </a:rPr>
              <a:t>TextWrapping</a:t>
            </a:r>
            <a:r>
              <a:rPr lang="en-US" sz="2400" dirty="0">
                <a:solidFill>
                  <a:schemeClr val="bg1"/>
                </a:solidFill>
                <a:latin typeface="Consolas" panose="020B0609020204030204" pitchFamily="49" charset="0"/>
              </a:rPr>
              <a:t>="Wrap"  Text="Select a message option and then choose the Display button." </a:t>
            </a:r>
          </a:p>
          <a:p>
            <a:r>
              <a:rPr lang="en-AU" sz="2400" dirty="0">
                <a:solidFill>
                  <a:schemeClr val="bg1"/>
                </a:solidFill>
                <a:latin typeface="Consolas" panose="020B0609020204030204" pitchFamily="49" charset="0"/>
              </a:rPr>
              <a:t>                   </a:t>
            </a:r>
            <a:r>
              <a:rPr lang="en-AU" sz="2400" dirty="0" err="1">
                <a:solidFill>
                  <a:schemeClr val="bg1"/>
                </a:solidFill>
                <a:latin typeface="Consolas" panose="020B0609020204030204" pitchFamily="49" charset="0"/>
              </a:rPr>
              <a:t>VerticalAlignment</a:t>
            </a:r>
            <a:r>
              <a:rPr lang="en-AU" sz="2400" dirty="0">
                <a:solidFill>
                  <a:schemeClr val="bg1"/>
                </a:solidFill>
                <a:latin typeface="Consolas" panose="020B0609020204030204" pitchFamily="49" charset="0"/>
              </a:rPr>
              <a:t>="Top"/&gt;</a:t>
            </a:r>
            <a:endParaRPr lang="en-AU" sz="2400"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lvl="1"/>
            <a:r>
              <a:rPr lang="en-AU" sz="2400" dirty="0">
                <a:latin typeface="Fira Code" panose="020B0809050000020004" pitchFamily="49" charset="0"/>
                <a:ea typeface="Fira Code" panose="020B0809050000020004" pitchFamily="49" charset="0"/>
                <a:cs typeface="Fira Code" panose="020B0809050000020004" pitchFamily="49" charset="0"/>
              </a:rPr>
              <a:t>    </a:t>
            </a:r>
            <a:endParaRPr lang="en-AU" sz="2400" dirty="0"/>
          </a:p>
          <a:p>
            <a:endParaRPr lang="en-AU" dirty="0"/>
          </a:p>
        </p:txBody>
      </p:sp>
    </p:spTree>
    <p:extLst>
      <p:ext uri="{BB962C8B-B14F-4D97-AF65-F5344CB8AC3E}">
        <p14:creationId xmlns:p14="http://schemas.microsoft.com/office/powerpoint/2010/main" val="2483786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WPF </a:t>
            </a:r>
            <a:r>
              <a:rPr lang="en-AU" sz="3100" dirty="0"/>
              <a:t>Try to use different tools between the Grid tags</a:t>
            </a:r>
          </a:p>
        </p:txBody>
      </p:sp>
      <p:sp>
        <p:nvSpPr>
          <p:cNvPr id="3" name="Content Placeholder 2"/>
          <p:cNvSpPr>
            <a:spLocks noGrp="1"/>
          </p:cNvSpPr>
          <p:nvPr>
            <p:ph idx="1"/>
          </p:nvPr>
        </p:nvSpPr>
        <p:spPr/>
        <p:txBody>
          <a:bodyPr numCol="1">
            <a:normAutofit/>
          </a:bodyPr>
          <a:lstStyle/>
          <a:p>
            <a:r>
              <a:rPr lang="en-US" dirty="0">
                <a:solidFill>
                  <a:schemeClr val="bg1"/>
                </a:solidFill>
                <a:latin typeface="Consolas" panose="020B0609020204030204" pitchFamily="49" charset="0"/>
              </a:rPr>
              <a:t>&lt;</a:t>
            </a:r>
            <a:r>
              <a:rPr lang="en-US" dirty="0" err="1">
                <a:solidFill>
                  <a:schemeClr val="bg1"/>
                </a:solidFill>
                <a:latin typeface="Consolas" panose="020B0609020204030204" pitchFamily="49" charset="0"/>
              </a:rPr>
              <a:t>RadioButton</a:t>
            </a:r>
            <a:r>
              <a:rPr lang="en-US" dirty="0">
                <a:solidFill>
                  <a:schemeClr val="bg1"/>
                </a:solidFill>
                <a:latin typeface="Consolas" panose="020B0609020204030204" pitchFamily="49" charset="0"/>
              </a:rPr>
              <a:t>  x:Name="HelloButton"   Content="Hello"   </a:t>
            </a:r>
            <a:r>
              <a:rPr lang="en-US" dirty="0" err="1">
                <a:solidFill>
                  <a:schemeClr val="bg1"/>
                </a:solidFill>
                <a:latin typeface="Consolas" panose="020B0609020204030204" pitchFamily="49" charset="0"/>
              </a:rPr>
              <a:t>IsChecked</a:t>
            </a:r>
            <a:r>
              <a:rPr lang="en-US" dirty="0">
                <a:solidFill>
                  <a:schemeClr val="bg1"/>
                </a:solidFill>
                <a:latin typeface="Consolas" panose="020B0609020204030204" pitchFamily="49" charset="0"/>
              </a:rPr>
              <a:t>="True"  </a:t>
            </a:r>
            <a:r>
              <a:rPr lang="en-US" dirty="0" err="1">
                <a:solidFill>
                  <a:schemeClr val="bg1"/>
                </a:solidFill>
                <a:latin typeface="Consolas" panose="020B0609020204030204" pitchFamily="49" charset="0"/>
              </a:rPr>
              <a:t>HorizontalAlignment</a:t>
            </a:r>
            <a:r>
              <a:rPr lang="en-US" dirty="0">
                <a:solidFill>
                  <a:schemeClr val="bg1"/>
                </a:solidFill>
                <a:latin typeface="Consolas" panose="020B0609020204030204" pitchFamily="49" charset="0"/>
              </a:rPr>
              <a:t>="Left"  Margin="297,161,0,0" </a:t>
            </a:r>
          </a:p>
          <a:p>
            <a:r>
              <a:rPr lang="en-AU" dirty="0">
                <a:solidFill>
                  <a:schemeClr val="bg1"/>
                </a:solidFill>
                <a:latin typeface="Consolas" panose="020B0609020204030204" pitchFamily="49" charset="0"/>
              </a:rPr>
              <a:t> </a:t>
            </a:r>
            <a:r>
              <a:rPr lang="en-AU" dirty="0" err="1">
                <a:solidFill>
                  <a:schemeClr val="bg1"/>
                </a:solidFill>
                <a:latin typeface="Consolas" panose="020B0609020204030204" pitchFamily="49" charset="0"/>
              </a:rPr>
              <a:t>VerticalAlignment</a:t>
            </a:r>
            <a:r>
              <a:rPr lang="en-AU" dirty="0">
                <a:solidFill>
                  <a:schemeClr val="bg1"/>
                </a:solidFill>
                <a:latin typeface="Consolas" panose="020B0609020204030204" pitchFamily="49" charset="0"/>
              </a:rPr>
              <a:t>="Top"/&gt;</a:t>
            </a:r>
            <a:r>
              <a:rPr lang="en-AU"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endParaRPr lang="en-AU" dirty="0">
              <a:solidFill>
                <a:schemeClr val="bg1"/>
              </a:solidFill>
            </a:endParaRPr>
          </a:p>
          <a:p>
            <a:endParaRPr lang="en-AU" dirty="0"/>
          </a:p>
        </p:txBody>
      </p:sp>
    </p:spTree>
    <p:extLst>
      <p:ext uri="{BB962C8B-B14F-4D97-AF65-F5344CB8AC3E}">
        <p14:creationId xmlns:p14="http://schemas.microsoft.com/office/powerpoint/2010/main" val="2424543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WPF </a:t>
            </a:r>
            <a:r>
              <a:rPr lang="en-AU" sz="3100" dirty="0"/>
              <a:t>Try to use different tools  between the Grid tags</a:t>
            </a:r>
          </a:p>
        </p:txBody>
      </p:sp>
      <p:sp>
        <p:nvSpPr>
          <p:cNvPr id="3" name="Content Placeholder 2"/>
          <p:cNvSpPr>
            <a:spLocks noGrp="1"/>
          </p:cNvSpPr>
          <p:nvPr>
            <p:ph idx="1"/>
          </p:nvPr>
        </p:nvSpPr>
        <p:spPr/>
        <p:txBody>
          <a:bodyPr numCol="1">
            <a:normAutofit/>
          </a:bodyPr>
          <a:lstStyle/>
          <a:p>
            <a:r>
              <a:rPr lang="en-AU" dirty="0">
                <a:solidFill>
                  <a:schemeClr val="bg1"/>
                </a:solidFill>
                <a:latin typeface="Consolas" panose="020B0609020204030204" pitchFamily="49" charset="0"/>
              </a:rPr>
              <a:t>&lt;</a:t>
            </a:r>
            <a:r>
              <a:rPr lang="en-AU" dirty="0" err="1">
                <a:solidFill>
                  <a:schemeClr val="bg1"/>
                </a:solidFill>
                <a:latin typeface="Consolas" panose="020B0609020204030204" pitchFamily="49" charset="0"/>
              </a:rPr>
              <a:t>RadioButton</a:t>
            </a:r>
            <a:r>
              <a:rPr lang="en-AU" dirty="0">
                <a:solidFill>
                  <a:schemeClr val="bg1"/>
                </a:solidFill>
                <a:latin typeface="Consolas" panose="020B0609020204030204" pitchFamily="49" charset="0"/>
              </a:rPr>
              <a:t> x:Name="GoodbyeButton"  Content="Goodbye"   </a:t>
            </a:r>
            <a:r>
              <a:rPr lang="en-AU" dirty="0" err="1">
                <a:solidFill>
                  <a:schemeClr val="bg1"/>
                </a:solidFill>
                <a:latin typeface="Consolas" panose="020B0609020204030204" pitchFamily="49" charset="0"/>
              </a:rPr>
              <a:t>HorizontalAlignment</a:t>
            </a:r>
            <a:r>
              <a:rPr lang="en-AU" dirty="0">
                <a:solidFill>
                  <a:schemeClr val="bg1"/>
                </a:solidFill>
                <a:latin typeface="Consolas" panose="020B0609020204030204" pitchFamily="49" charset="0"/>
              </a:rPr>
              <a:t>="Left"   Margin="488,161,0,0"     </a:t>
            </a:r>
            <a:r>
              <a:rPr lang="en-AU" dirty="0" err="1">
                <a:solidFill>
                  <a:schemeClr val="bg1"/>
                </a:solidFill>
                <a:latin typeface="Consolas" panose="020B0609020204030204" pitchFamily="49" charset="0"/>
              </a:rPr>
              <a:t>VerticalAlignment</a:t>
            </a:r>
            <a:r>
              <a:rPr lang="en-AU" dirty="0">
                <a:solidFill>
                  <a:schemeClr val="bg1"/>
                </a:solidFill>
                <a:latin typeface="Consolas" panose="020B0609020204030204" pitchFamily="49" charset="0"/>
              </a:rPr>
              <a:t>="Top"/&gt;</a:t>
            </a:r>
            <a:endParaRPr lang="en-AU" dirty="0">
              <a:solidFill>
                <a:schemeClr val="bg1"/>
              </a:solidFill>
            </a:endParaRPr>
          </a:p>
        </p:txBody>
      </p:sp>
    </p:spTree>
    <p:extLst>
      <p:ext uri="{BB962C8B-B14F-4D97-AF65-F5344CB8AC3E}">
        <p14:creationId xmlns:p14="http://schemas.microsoft.com/office/powerpoint/2010/main" val="3589737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WPF-</a:t>
            </a:r>
            <a:r>
              <a:rPr lang="en-AU" sz="4400" dirty="0"/>
              <a:t> </a:t>
            </a:r>
            <a:r>
              <a:rPr lang="en-AU" sz="3100" dirty="0"/>
              <a:t>Try to use different tools between the Grid tags</a:t>
            </a:r>
          </a:p>
        </p:txBody>
      </p:sp>
      <p:sp>
        <p:nvSpPr>
          <p:cNvPr id="3" name="Content Placeholder 2"/>
          <p:cNvSpPr>
            <a:spLocks noGrp="1"/>
          </p:cNvSpPr>
          <p:nvPr>
            <p:ph idx="1"/>
          </p:nvPr>
        </p:nvSpPr>
        <p:spPr/>
        <p:txBody>
          <a:bodyPr numCol="1">
            <a:normAutofit/>
          </a:bodyPr>
          <a:lstStyle/>
          <a:p>
            <a:r>
              <a:rPr lang="en-US" dirty="0">
                <a:solidFill>
                  <a:schemeClr val="bg1"/>
                </a:solidFill>
                <a:latin typeface="Consolas" panose="020B0609020204030204" pitchFamily="49" charset="0"/>
              </a:rPr>
              <a:t>&lt;Button Content="Display"   </a:t>
            </a:r>
            <a:r>
              <a:rPr lang="en-US" dirty="0" err="1">
                <a:solidFill>
                  <a:schemeClr val="bg1"/>
                </a:solidFill>
                <a:latin typeface="Consolas" panose="020B0609020204030204" pitchFamily="49" charset="0"/>
              </a:rPr>
              <a:t>HorizontalAlignment</a:t>
            </a:r>
            <a:r>
              <a:rPr lang="en-US" dirty="0">
                <a:solidFill>
                  <a:schemeClr val="bg1"/>
                </a:solidFill>
                <a:latin typeface="Consolas" panose="020B0609020204030204" pitchFamily="49" charset="0"/>
              </a:rPr>
              <a:t>="Left"        Margin="377,270,0,0"        </a:t>
            </a:r>
            <a:r>
              <a:rPr lang="en-US" dirty="0" err="1">
                <a:solidFill>
                  <a:schemeClr val="bg1"/>
                </a:solidFill>
                <a:latin typeface="Consolas" panose="020B0609020204030204" pitchFamily="49" charset="0"/>
              </a:rPr>
              <a:t>VerticalAlignment</a:t>
            </a:r>
            <a:r>
              <a:rPr lang="en-US" dirty="0">
                <a:solidFill>
                  <a:schemeClr val="bg1"/>
                </a:solidFill>
                <a:latin typeface="Consolas" panose="020B0609020204030204" pitchFamily="49" charset="0"/>
              </a:rPr>
              <a:t>="Top"       Width="75"/&gt;</a:t>
            </a:r>
          </a:p>
          <a:p>
            <a:r>
              <a:rPr lang="en-AU" dirty="0">
                <a:latin typeface="Fira Code" panose="020B0809050000020004" pitchFamily="49" charset="0"/>
                <a:ea typeface="Fira Code" panose="020B0809050000020004" pitchFamily="49" charset="0"/>
                <a:cs typeface="Fira Code" panose="020B0809050000020004" pitchFamily="49" charset="0"/>
              </a:rPr>
              <a:t>&lt;/Grid&gt;</a:t>
            </a:r>
          </a:p>
          <a:p>
            <a:endParaRPr lang="en-AU" dirty="0"/>
          </a:p>
          <a:p>
            <a:endParaRPr lang="en-AU" dirty="0"/>
          </a:p>
        </p:txBody>
      </p:sp>
    </p:spTree>
    <p:extLst>
      <p:ext uri="{BB962C8B-B14F-4D97-AF65-F5344CB8AC3E}">
        <p14:creationId xmlns:p14="http://schemas.microsoft.com/office/powerpoint/2010/main" val="672868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E629-99C7-0511-F880-51A06CC70A31}"/>
              </a:ext>
            </a:extLst>
          </p:cNvPr>
          <p:cNvSpPr>
            <a:spLocks noGrp="1"/>
          </p:cNvSpPr>
          <p:nvPr>
            <p:ph type="title"/>
          </p:nvPr>
        </p:nvSpPr>
        <p:spPr/>
        <p:txBody>
          <a:bodyPr/>
          <a:lstStyle/>
          <a:p>
            <a:r>
              <a:rPr lang="en-AU" dirty="0"/>
              <a:t>You will see output like this</a:t>
            </a:r>
          </a:p>
        </p:txBody>
      </p:sp>
      <p:pic>
        <p:nvPicPr>
          <p:cNvPr id="5" name="Content Placeholder 4">
            <a:extLst>
              <a:ext uri="{FF2B5EF4-FFF2-40B4-BE49-F238E27FC236}">
                <a16:creationId xmlns:a16="http://schemas.microsoft.com/office/drawing/2014/main" id="{8772412D-D3E8-FB5E-EADA-71B462F227AA}"/>
              </a:ext>
            </a:extLst>
          </p:cNvPr>
          <p:cNvPicPr>
            <a:picLocks noGrp="1" noChangeAspect="1"/>
          </p:cNvPicPr>
          <p:nvPr>
            <p:ph idx="1"/>
          </p:nvPr>
        </p:nvPicPr>
        <p:blipFill>
          <a:blip r:embed="rId2"/>
          <a:stretch>
            <a:fillRect/>
          </a:stretch>
        </p:blipFill>
        <p:spPr>
          <a:xfrm>
            <a:off x="1227551" y="1916482"/>
            <a:ext cx="9782827" cy="4441626"/>
          </a:xfrm>
        </p:spPr>
      </p:pic>
    </p:spTree>
    <p:extLst>
      <p:ext uri="{BB962C8B-B14F-4D97-AF65-F5344CB8AC3E}">
        <p14:creationId xmlns:p14="http://schemas.microsoft.com/office/powerpoint/2010/main" val="1262595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4BCC1-3CA8-4416-DC04-049605E6DCE8}"/>
              </a:ext>
            </a:extLst>
          </p:cNvPr>
          <p:cNvSpPr>
            <a:spLocks noGrp="1"/>
          </p:cNvSpPr>
          <p:nvPr>
            <p:ph type="title"/>
          </p:nvPr>
        </p:nvSpPr>
        <p:spPr/>
        <p:txBody>
          <a:bodyPr>
            <a:normAutofit fontScale="90000"/>
          </a:bodyPr>
          <a:lstStyle/>
          <a:p>
            <a:r>
              <a:rPr lang="en-AU" dirty="0"/>
              <a:t>To divide Grid in equal parts Column wise</a:t>
            </a:r>
          </a:p>
        </p:txBody>
      </p:sp>
      <p:sp>
        <p:nvSpPr>
          <p:cNvPr id="3" name="Content Placeholder 2">
            <a:extLst>
              <a:ext uri="{FF2B5EF4-FFF2-40B4-BE49-F238E27FC236}">
                <a16:creationId xmlns:a16="http://schemas.microsoft.com/office/drawing/2014/main" id="{544F789A-7F62-0078-4B16-964AED5A79FD}"/>
              </a:ext>
            </a:extLst>
          </p:cNvPr>
          <p:cNvSpPr>
            <a:spLocks noGrp="1"/>
          </p:cNvSpPr>
          <p:nvPr>
            <p:ph sz="half" idx="1"/>
          </p:nvPr>
        </p:nvSpPr>
        <p:spPr>
          <a:xfrm>
            <a:off x="381000" y="1600203"/>
            <a:ext cx="6324600" cy="4525963"/>
          </a:xfrm>
        </p:spPr>
        <p:txBody>
          <a:bodyPr>
            <a:normAutofit/>
          </a:bodyPr>
          <a:lstStyle/>
          <a:p>
            <a:pPr marL="0" indent="0">
              <a:buNone/>
            </a:pPr>
            <a:r>
              <a:rPr lang="en-AU" b="0" i="0" dirty="0">
                <a:solidFill>
                  <a:schemeClr val="bg1"/>
                </a:solidFill>
                <a:effectLst/>
                <a:latin typeface="SFMono-Regular"/>
              </a:rPr>
              <a:t>&lt;</a:t>
            </a:r>
            <a:r>
              <a:rPr lang="en-AU" b="0" i="0" dirty="0" err="1">
                <a:solidFill>
                  <a:schemeClr val="bg1"/>
                </a:solidFill>
                <a:effectLst/>
                <a:latin typeface="SFMono-Regular"/>
              </a:rPr>
              <a:t>Grid.ColumnDefinitions</a:t>
            </a:r>
            <a:r>
              <a:rPr lang="en-AU" b="0" i="0" dirty="0">
                <a:solidFill>
                  <a:schemeClr val="bg1"/>
                </a:solidFill>
                <a:effectLst/>
                <a:latin typeface="SFMono-Regular"/>
              </a:rPr>
              <a:t>&gt; &lt;</a:t>
            </a:r>
            <a:r>
              <a:rPr lang="en-AU" b="0" i="0" dirty="0" err="1">
                <a:solidFill>
                  <a:schemeClr val="bg1"/>
                </a:solidFill>
                <a:effectLst/>
                <a:latin typeface="SFMono-Regular"/>
              </a:rPr>
              <a:t>ColumnDefinition</a:t>
            </a:r>
            <a:r>
              <a:rPr lang="en-AU" b="0" i="0" dirty="0">
                <a:solidFill>
                  <a:schemeClr val="bg1"/>
                </a:solidFill>
                <a:effectLst/>
                <a:latin typeface="SFMono-Regular"/>
              </a:rPr>
              <a:t> Width="*" /&gt; </a:t>
            </a:r>
          </a:p>
          <a:p>
            <a:pPr marL="0" indent="0">
              <a:buNone/>
            </a:pPr>
            <a:r>
              <a:rPr lang="en-AU" b="0" i="0" dirty="0">
                <a:solidFill>
                  <a:schemeClr val="bg1"/>
                </a:solidFill>
                <a:effectLst/>
                <a:latin typeface="SFMono-Regular"/>
              </a:rPr>
              <a:t>&lt;</a:t>
            </a:r>
            <a:r>
              <a:rPr lang="en-AU" b="0" i="0" dirty="0" err="1">
                <a:solidFill>
                  <a:schemeClr val="bg1"/>
                </a:solidFill>
                <a:effectLst/>
                <a:latin typeface="SFMono-Regular"/>
              </a:rPr>
              <a:t>ColumnDefinition</a:t>
            </a:r>
            <a:r>
              <a:rPr lang="en-AU" b="0" i="0" dirty="0">
                <a:solidFill>
                  <a:schemeClr val="bg1"/>
                </a:solidFill>
                <a:effectLst/>
                <a:latin typeface="SFMono-Regular"/>
              </a:rPr>
              <a:t> Width="*" /&gt; </a:t>
            </a:r>
          </a:p>
          <a:p>
            <a:pPr marL="0" indent="0">
              <a:buNone/>
            </a:pPr>
            <a:r>
              <a:rPr lang="en-AU" b="0" i="0" dirty="0">
                <a:solidFill>
                  <a:schemeClr val="bg1"/>
                </a:solidFill>
                <a:effectLst/>
                <a:latin typeface="SFMono-Regular"/>
              </a:rPr>
              <a:t>&lt;/</a:t>
            </a:r>
            <a:r>
              <a:rPr lang="en-AU" b="0" i="0" dirty="0" err="1">
                <a:solidFill>
                  <a:schemeClr val="bg1"/>
                </a:solidFill>
                <a:effectLst/>
                <a:latin typeface="SFMono-Regular"/>
              </a:rPr>
              <a:t>Grid.ColumnDefinitions</a:t>
            </a:r>
            <a:r>
              <a:rPr lang="en-AU" b="0" i="0" dirty="0">
                <a:solidFill>
                  <a:schemeClr val="bg1"/>
                </a:solidFill>
                <a:effectLst/>
                <a:latin typeface="SFMono-Regular"/>
              </a:rPr>
              <a:t>&gt; &lt;Button&gt;Button 1&lt;/Button&gt;</a:t>
            </a:r>
          </a:p>
          <a:p>
            <a:pPr marL="0" indent="0">
              <a:buNone/>
            </a:pPr>
            <a:r>
              <a:rPr lang="en-AU" b="0" i="0" dirty="0">
                <a:solidFill>
                  <a:schemeClr val="bg1"/>
                </a:solidFill>
                <a:effectLst/>
                <a:latin typeface="SFMono-Regular"/>
              </a:rPr>
              <a:t> &lt;Button </a:t>
            </a:r>
            <a:r>
              <a:rPr lang="en-AU" b="0" i="0" dirty="0" err="1">
                <a:solidFill>
                  <a:schemeClr val="bg1"/>
                </a:solidFill>
                <a:effectLst/>
                <a:latin typeface="SFMono-Regular"/>
              </a:rPr>
              <a:t>Grid.Column</a:t>
            </a:r>
            <a:r>
              <a:rPr lang="en-AU" b="0" i="0" dirty="0">
                <a:solidFill>
                  <a:schemeClr val="bg1"/>
                </a:solidFill>
                <a:effectLst/>
                <a:latin typeface="SFMono-Regular"/>
              </a:rPr>
              <a:t>="1"&gt;Button2&lt;/Button&gt;</a:t>
            </a:r>
          </a:p>
          <a:p>
            <a:pPr marL="0" indent="0">
              <a:buNone/>
            </a:pPr>
            <a:endParaRPr lang="en-AU" dirty="0">
              <a:solidFill>
                <a:schemeClr val="bg1"/>
              </a:solidFill>
              <a:latin typeface="SFMono-Regular"/>
            </a:endParaRPr>
          </a:p>
          <a:p>
            <a:pPr marL="0" indent="0">
              <a:buNone/>
            </a:pPr>
            <a:r>
              <a:rPr lang="en-AU" b="0" i="1" dirty="0">
                <a:solidFill>
                  <a:schemeClr val="bg1"/>
                </a:solidFill>
                <a:effectLst/>
                <a:latin typeface="SFMono-Regular"/>
              </a:rPr>
              <a:t>(</a:t>
            </a:r>
            <a:r>
              <a:rPr lang="en-AU" b="0" i="1" dirty="0">
                <a:solidFill>
                  <a:schemeClr val="bg1"/>
                </a:solidFill>
                <a:effectLst/>
                <a:highlight>
                  <a:srgbClr val="808080"/>
                </a:highlight>
                <a:latin typeface="SFMono-Regular"/>
              </a:rPr>
              <a:t>Here Column count starts from 0  )</a:t>
            </a:r>
            <a:endParaRPr lang="en-US" b="0" i="1" dirty="0">
              <a:solidFill>
                <a:schemeClr val="bg1"/>
              </a:solidFill>
              <a:effectLst/>
              <a:highlight>
                <a:srgbClr val="808080"/>
              </a:highlight>
              <a:latin typeface="Consolas" panose="020B0609020204030204" pitchFamily="49" charset="0"/>
            </a:endParaRPr>
          </a:p>
        </p:txBody>
      </p:sp>
      <p:pic>
        <p:nvPicPr>
          <p:cNvPr id="6" name="Content Placeholder 5">
            <a:extLst>
              <a:ext uri="{FF2B5EF4-FFF2-40B4-BE49-F238E27FC236}">
                <a16:creationId xmlns:a16="http://schemas.microsoft.com/office/drawing/2014/main" id="{7F3BDBB0-3F4B-7089-EF59-DAA41CAA9D6C}"/>
              </a:ext>
            </a:extLst>
          </p:cNvPr>
          <p:cNvPicPr>
            <a:picLocks noGrp="1" noChangeAspect="1"/>
          </p:cNvPicPr>
          <p:nvPr>
            <p:ph sz="half" idx="2"/>
          </p:nvPr>
        </p:nvPicPr>
        <p:blipFill>
          <a:blip r:embed="rId3"/>
          <a:stretch>
            <a:fillRect/>
          </a:stretch>
        </p:blipFill>
        <p:spPr>
          <a:xfrm>
            <a:off x="6436147" y="2491462"/>
            <a:ext cx="4907705" cy="2743438"/>
          </a:xfrm>
        </p:spPr>
      </p:pic>
    </p:spTree>
    <p:extLst>
      <p:ext uri="{BB962C8B-B14F-4D97-AF65-F5344CB8AC3E}">
        <p14:creationId xmlns:p14="http://schemas.microsoft.com/office/powerpoint/2010/main" val="1172088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CAF4-7E2F-A8CC-F009-C0035C5F4C0A}"/>
              </a:ext>
            </a:extLst>
          </p:cNvPr>
          <p:cNvSpPr>
            <a:spLocks noGrp="1"/>
          </p:cNvSpPr>
          <p:nvPr>
            <p:ph type="title"/>
          </p:nvPr>
        </p:nvSpPr>
        <p:spPr/>
        <p:txBody>
          <a:bodyPr/>
          <a:lstStyle/>
          <a:p>
            <a:r>
              <a:rPr lang="en-AU" dirty="0"/>
              <a:t>Another example for Grid</a:t>
            </a:r>
          </a:p>
        </p:txBody>
      </p:sp>
      <p:sp>
        <p:nvSpPr>
          <p:cNvPr id="3" name="Content Placeholder 2">
            <a:extLst>
              <a:ext uri="{FF2B5EF4-FFF2-40B4-BE49-F238E27FC236}">
                <a16:creationId xmlns:a16="http://schemas.microsoft.com/office/drawing/2014/main" id="{285E8F8E-F7B1-CE01-46EE-1014EC4B1F71}"/>
              </a:ext>
            </a:extLst>
          </p:cNvPr>
          <p:cNvSpPr>
            <a:spLocks noGrp="1"/>
          </p:cNvSpPr>
          <p:nvPr>
            <p:ph sz="half" idx="1"/>
          </p:nvPr>
        </p:nvSpPr>
        <p:spPr/>
        <p:txBody>
          <a:bodyPr>
            <a:normAutofit fontScale="92500" lnSpcReduction="20000"/>
          </a:bodyPr>
          <a:lstStyle/>
          <a:p>
            <a:r>
              <a:rPr lang="en-AU" b="0" i="0" dirty="0">
                <a:solidFill>
                  <a:schemeClr val="bg1"/>
                </a:solidFill>
                <a:effectLst/>
                <a:latin typeface="SFMono-Regular"/>
              </a:rPr>
              <a:t>&lt;Grid&gt; </a:t>
            </a:r>
          </a:p>
          <a:p>
            <a:r>
              <a:rPr lang="en-AU" b="0" i="0" dirty="0">
                <a:solidFill>
                  <a:schemeClr val="bg1"/>
                </a:solidFill>
                <a:effectLst/>
                <a:latin typeface="SFMono-Regular"/>
              </a:rPr>
              <a:t>&lt;</a:t>
            </a:r>
            <a:r>
              <a:rPr lang="en-AU" b="0" i="0" dirty="0" err="1">
                <a:solidFill>
                  <a:schemeClr val="bg1"/>
                </a:solidFill>
                <a:effectLst/>
                <a:latin typeface="SFMono-Regular"/>
              </a:rPr>
              <a:t>Grid.ColumnDefinitions</a:t>
            </a:r>
            <a:r>
              <a:rPr lang="en-AU" b="0" i="0" dirty="0">
                <a:solidFill>
                  <a:schemeClr val="bg1"/>
                </a:solidFill>
                <a:effectLst/>
                <a:latin typeface="SFMono-Regular"/>
              </a:rPr>
              <a:t>&gt; </a:t>
            </a:r>
          </a:p>
          <a:p>
            <a:pPr lvl="1"/>
            <a:r>
              <a:rPr lang="en-AU" sz="1800" b="0" i="0" dirty="0">
                <a:solidFill>
                  <a:schemeClr val="bg1"/>
                </a:solidFill>
                <a:effectLst/>
                <a:latin typeface="SFMono-Regular"/>
              </a:rPr>
              <a:t>&lt;</a:t>
            </a:r>
            <a:r>
              <a:rPr lang="en-AU" sz="1800" b="0" i="0" dirty="0" err="1">
                <a:solidFill>
                  <a:schemeClr val="bg1"/>
                </a:solidFill>
                <a:effectLst/>
                <a:latin typeface="SFMono-Regular"/>
              </a:rPr>
              <a:t>ColumnDefinition</a:t>
            </a:r>
            <a:r>
              <a:rPr lang="en-AU" sz="1800" b="0" i="0" dirty="0">
                <a:solidFill>
                  <a:schemeClr val="bg1"/>
                </a:solidFill>
                <a:effectLst/>
                <a:latin typeface="SFMono-Regular"/>
              </a:rPr>
              <a:t> Width="1*" /&gt; </a:t>
            </a:r>
          </a:p>
          <a:p>
            <a:pPr lvl="1"/>
            <a:r>
              <a:rPr lang="en-AU" sz="1800" b="0" i="0" dirty="0">
                <a:solidFill>
                  <a:schemeClr val="bg1"/>
                </a:solidFill>
                <a:effectLst/>
                <a:latin typeface="SFMono-Regular"/>
              </a:rPr>
              <a:t>&lt;</a:t>
            </a:r>
            <a:r>
              <a:rPr lang="en-AU" sz="1800" b="0" i="0" dirty="0" err="1">
                <a:solidFill>
                  <a:schemeClr val="bg1"/>
                </a:solidFill>
                <a:effectLst/>
                <a:latin typeface="SFMono-Regular"/>
              </a:rPr>
              <a:t>ColumnDefinition</a:t>
            </a:r>
            <a:r>
              <a:rPr lang="en-AU" sz="1800" b="0" i="0" dirty="0">
                <a:solidFill>
                  <a:schemeClr val="bg1"/>
                </a:solidFill>
                <a:effectLst/>
                <a:latin typeface="SFMono-Regular"/>
              </a:rPr>
              <a:t> Width="Auto"/&gt; </a:t>
            </a:r>
          </a:p>
          <a:p>
            <a:pPr lvl="1"/>
            <a:r>
              <a:rPr lang="en-AU" sz="1800" b="0" i="0" dirty="0">
                <a:solidFill>
                  <a:schemeClr val="bg1"/>
                </a:solidFill>
                <a:effectLst/>
                <a:latin typeface="SFMono-Regular"/>
              </a:rPr>
              <a:t>&lt;</a:t>
            </a:r>
            <a:r>
              <a:rPr lang="en-AU" sz="1800" b="0" i="0" dirty="0" err="1">
                <a:solidFill>
                  <a:schemeClr val="bg1"/>
                </a:solidFill>
                <a:effectLst/>
                <a:latin typeface="SFMono-Regular"/>
              </a:rPr>
              <a:t>ColumnDefinition</a:t>
            </a:r>
            <a:r>
              <a:rPr lang="en-AU" sz="1800" b="0" i="0" dirty="0">
                <a:solidFill>
                  <a:schemeClr val="bg1"/>
                </a:solidFill>
                <a:effectLst/>
                <a:latin typeface="SFMono-Regular"/>
              </a:rPr>
              <a:t> Width="100" /&gt; </a:t>
            </a:r>
            <a:r>
              <a:rPr lang="en-AU" b="0" i="0" dirty="0">
                <a:solidFill>
                  <a:schemeClr val="bg1"/>
                </a:solidFill>
                <a:effectLst/>
                <a:latin typeface="SFMono-Regular"/>
              </a:rPr>
              <a:t>&lt;/</a:t>
            </a:r>
            <a:r>
              <a:rPr lang="en-AU" b="0" i="0" dirty="0" err="1">
                <a:solidFill>
                  <a:schemeClr val="bg1"/>
                </a:solidFill>
                <a:effectLst/>
                <a:latin typeface="SFMono-Regular"/>
              </a:rPr>
              <a:t>Grid.ColumnDefinitions</a:t>
            </a:r>
            <a:r>
              <a:rPr lang="en-AU" b="0" i="0" dirty="0">
                <a:solidFill>
                  <a:schemeClr val="bg1"/>
                </a:solidFill>
                <a:effectLst/>
                <a:latin typeface="SFMono-Regular"/>
              </a:rPr>
              <a:t>&gt; </a:t>
            </a:r>
          </a:p>
          <a:p>
            <a:pPr lvl="1"/>
            <a:r>
              <a:rPr lang="en-AU" sz="2200" b="0" i="0" dirty="0">
                <a:solidFill>
                  <a:schemeClr val="bg1"/>
                </a:solidFill>
                <a:effectLst/>
                <a:latin typeface="SFMono-Regular"/>
              </a:rPr>
              <a:t>&lt;Button&gt;Button 1&lt;/Button&gt; </a:t>
            </a:r>
          </a:p>
          <a:p>
            <a:pPr lvl="1"/>
            <a:r>
              <a:rPr lang="en-AU" sz="2200" b="0" i="0" dirty="0">
                <a:solidFill>
                  <a:schemeClr val="bg1"/>
                </a:solidFill>
                <a:effectLst/>
                <a:latin typeface="SFMono-Regular"/>
              </a:rPr>
              <a:t>&lt;Button </a:t>
            </a:r>
            <a:r>
              <a:rPr lang="en-AU" sz="2200" b="0" i="0" dirty="0" err="1">
                <a:solidFill>
                  <a:schemeClr val="bg1"/>
                </a:solidFill>
                <a:effectLst/>
                <a:latin typeface="SFMono-Regular"/>
              </a:rPr>
              <a:t>Grid.Column</a:t>
            </a:r>
            <a:r>
              <a:rPr lang="en-AU" sz="2200" b="0" i="0" dirty="0">
                <a:solidFill>
                  <a:schemeClr val="bg1"/>
                </a:solidFill>
                <a:effectLst/>
                <a:latin typeface="SFMono-Regular"/>
              </a:rPr>
              <a:t>="1"&gt;</a:t>
            </a:r>
          </a:p>
          <a:p>
            <a:pPr lvl="1"/>
            <a:r>
              <a:rPr lang="en-AU" sz="2200" b="0" i="0" dirty="0">
                <a:solidFill>
                  <a:schemeClr val="bg1"/>
                </a:solidFill>
                <a:effectLst/>
                <a:latin typeface="SFMono-Regular"/>
              </a:rPr>
              <a:t>Button 2 with long text</a:t>
            </a:r>
          </a:p>
          <a:p>
            <a:pPr lvl="1"/>
            <a:r>
              <a:rPr lang="en-AU" sz="2200" b="0" i="0" dirty="0">
                <a:solidFill>
                  <a:schemeClr val="bg1"/>
                </a:solidFill>
                <a:effectLst/>
                <a:latin typeface="SFMono-Regular"/>
              </a:rPr>
              <a:t>&lt;/Button&gt;</a:t>
            </a:r>
          </a:p>
          <a:p>
            <a:pPr lvl="1"/>
            <a:r>
              <a:rPr lang="en-AU" sz="2200" b="0" i="0" dirty="0">
                <a:solidFill>
                  <a:schemeClr val="bg1"/>
                </a:solidFill>
                <a:effectLst/>
                <a:latin typeface="SFMono-Regular"/>
              </a:rPr>
              <a:t> &lt;Button </a:t>
            </a:r>
            <a:r>
              <a:rPr lang="en-AU" sz="2200" b="0" i="0" dirty="0" err="1">
                <a:solidFill>
                  <a:schemeClr val="bg1"/>
                </a:solidFill>
                <a:effectLst/>
                <a:latin typeface="SFMono-Regular"/>
              </a:rPr>
              <a:t>Grid.Column</a:t>
            </a:r>
            <a:r>
              <a:rPr lang="en-AU" sz="2200" b="0" i="0" dirty="0">
                <a:solidFill>
                  <a:schemeClr val="bg1"/>
                </a:solidFill>
                <a:effectLst/>
                <a:latin typeface="SFMono-Regular"/>
              </a:rPr>
              <a:t>="2"&gt;</a:t>
            </a:r>
          </a:p>
          <a:p>
            <a:pPr lvl="1"/>
            <a:r>
              <a:rPr lang="en-AU" sz="2200" b="0" i="0" dirty="0">
                <a:solidFill>
                  <a:schemeClr val="bg1"/>
                </a:solidFill>
                <a:effectLst/>
                <a:latin typeface="SFMono-Regular"/>
              </a:rPr>
              <a:t>Button 3</a:t>
            </a:r>
          </a:p>
          <a:p>
            <a:pPr lvl="1"/>
            <a:r>
              <a:rPr lang="en-AU" sz="2200" b="0" i="0" dirty="0">
                <a:solidFill>
                  <a:schemeClr val="bg1"/>
                </a:solidFill>
                <a:effectLst/>
                <a:latin typeface="SFMono-Regular"/>
              </a:rPr>
              <a:t>&lt;/Button&gt; </a:t>
            </a:r>
          </a:p>
          <a:p>
            <a:r>
              <a:rPr lang="en-AU" b="0" i="0" dirty="0">
                <a:solidFill>
                  <a:schemeClr val="bg1"/>
                </a:solidFill>
                <a:effectLst/>
                <a:latin typeface="SFMono-Regular"/>
              </a:rPr>
              <a:t>&lt;/Grid&gt;</a:t>
            </a:r>
            <a:endParaRPr lang="en-AU" dirty="0">
              <a:solidFill>
                <a:schemeClr val="bg1"/>
              </a:solidFill>
            </a:endParaRPr>
          </a:p>
        </p:txBody>
      </p:sp>
      <p:pic>
        <p:nvPicPr>
          <p:cNvPr id="6" name="Content Placeholder 5">
            <a:extLst>
              <a:ext uri="{FF2B5EF4-FFF2-40B4-BE49-F238E27FC236}">
                <a16:creationId xmlns:a16="http://schemas.microsoft.com/office/drawing/2014/main" id="{15753DA7-486B-80E6-011B-09AA77453227}"/>
              </a:ext>
            </a:extLst>
          </p:cNvPr>
          <p:cNvPicPr>
            <a:picLocks noGrp="1" noChangeAspect="1"/>
          </p:cNvPicPr>
          <p:nvPr>
            <p:ph sz="half" idx="2"/>
          </p:nvPr>
        </p:nvPicPr>
        <p:blipFill>
          <a:blip r:embed="rId3"/>
          <a:stretch>
            <a:fillRect/>
          </a:stretch>
        </p:blipFill>
        <p:spPr>
          <a:xfrm>
            <a:off x="6197600" y="2373141"/>
            <a:ext cx="5384800" cy="2980081"/>
          </a:xfrm>
        </p:spPr>
      </p:pic>
    </p:spTree>
    <p:extLst>
      <p:ext uri="{BB962C8B-B14F-4D97-AF65-F5344CB8AC3E}">
        <p14:creationId xmlns:p14="http://schemas.microsoft.com/office/powerpoint/2010/main" val="1700938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4BCC1-3CA8-4416-DC04-049605E6DCE8}"/>
              </a:ext>
            </a:extLst>
          </p:cNvPr>
          <p:cNvSpPr>
            <a:spLocks noGrp="1"/>
          </p:cNvSpPr>
          <p:nvPr>
            <p:ph type="title"/>
          </p:nvPr>
        </p:nvSpPr>
        <p:spPr/>
        <p:txBody>
          <a:bodyPr>
            <a:normAutofit/>
          </a:bodyPr>
          <a:lstStyle/>
          <a:p>
            <a:r>
              <a:rPr lang="en-AU" dirty="0"/>
              <a:t>To divide Grid in equal parts</a:t>
            </a:r>
          </a:p>
        </p:txBody>
      </p:sp>
      <p:sp>
        <p:nvSpPr>
          <p:cNvPr id="3" name="Content Placeholder 2">
            <a:extLst>
              <a:ext uri="{FF2B5EF4-FFF2-40B4-BE49-F238E27FC236}">
                <a16:creationId xmlns:a16="http://schemas.microsoft.com/office/drawing/2014/main" id="{544F789A-7F62-0078-4B16-964AED5A79FD}"/>
              </a:ext>
            </a:extLst>
          </p:cNvPr>
          <p:cNvSpPr>
            <a:spLocks noGrp="1"/>
          </p:cNvSpPr>
          <p:nvPr>
            <p:ph sz="half" idx="1"/>
          </p:nvPr>
        </p:nvSpPr>
        <p:spPr>
          <a:xfrm>
            <a:off x="381000" y="1600203"/>
            <a:ext cx="6324600" cy="4525963"/>
          </a:xfrm>
        </p:spPr>
        <p:txBody>
          <a:bodyPr>
            <a:normAutofit lnSpcReduction="10000"/>
          </a:bodyPr>
          <a:lstStyle/>
          <a:p>
            <a:pPr marL="0" indent="0">
              <a:buNone/>
            </a:pPr>
            <a:r>
              <a:rPr lang="en-AU" sz="1600" b="0" i="0" dirty="0">
                <a:solidFill>
                  <a:schemeClr val="bg1"/>
                </a:solidFill>
                <a:effectLst/>
                <a:latin typeface="SFMono-Regular"/>
              </a:rPr>
              <a:t>&lt;</a:t>
            </a:r>
            <a:r>
              <a:rPr lang="en-AU" sz="1600" b="0" i="0" dirty="0" err="1">
                <a:solidFill>
                  <a:schemeClr val="bg1"/>
                </a:solidFill>
                <a:effectLst/>
                <a:latin typeface="SFMono-Regular"/>
              </a:rPr>
              <a:t>Grid.ColumnDefinitions</a:t>
            </a:r>
            <a:r>
              <a:rPr lang="en-AU" sz="1600" b="0" i="0" dirty="0">
                <a:solidFill>
                  <a:schemeClr val="bg1"/>
                </a:solidFill>
                <a:effectLst/>
                <a:latin typeface="SFMono-Regular"/>
              </a:rPr>
              <a:t>&gt; </a:t>
            </a:r>
          </a:p>
          <a:p>
            <a:pPr marL="0" indent="0">
              <a:buNone/>
            </a:pPr>
            <a:r>
              <a:rPr lang="en-AU" sz="1600" b="0" i="0" dirty="0">
                <a:solidFill>
                  <a:schemeClr val="bg1"/>
                </a:solidFill>
                <a:effectLst/>
                <a:latin typeface="SFMono-Regular"/>
              </a:rPr>
              <a:t>&lt;</a:t>
            </a:r>
            <a:r>
              <a:rPr lang="en-AU" sz="1600" b="0" i="0" dirty="0" err="1">
                <a:solidFill>
                  <a:schemeClr val="bg1"/>
                </a:solidFill>
                <a:effectLst/>
                <a:latin typeface="SFMono-Regular"/>
              </a:rPr>
              <a:t>ColumnDefinition</a:t>
            </a:r>
            <a:r>
              <a:rPr lang="en-AU" sz="1600" b="0" i="0" dirty="0">
                <a:solidFill>
                  <a:schemeClr val="bg1"/>
                </a:solidFill>
                <a:effectLst/>
                <a:latin typeface="SFMono-Regular"/>
              </a:rPr>
              <a:t> Width="*" /&gt; </a:t>
            </a:r>
          </a:p>
          <a:p>
            <a:pPr marL="0" indent="0">
              <a:buNone/>
            </a:pPr>
            <a:r>
              <a:rPr lang="en-AU" sz="1600" b="0" i="0" dirty="0">
                <a:solidFill>
                  <a:schemeClr val="bg1"/>
                </a:solidFill>
                <a:effectLst/>
                <a:latin typeface="SFMono-Regular"/>
              </a:rPr>
              <a:t>&lt;</a:t>
            </a:r>
            <a:r>
              <a:rPr lang="en-AU" sz="1600" b="0" i="0" dirty="0" err="1">
                <a:solidFill>
                  <a:schemeClr val="bg1"/>
                </a:solidFill>
                <a:effectLst/>
                <a:latin typeface="SFMono-Regular"/>
              </a:rPr>
              <a:t>ColumnDefinition</a:t>
            </a:r>
            <a:r>
              <a:rPr lang="en-AU" sz="1600" b="0" i="0" dirty="0">
                <a:solidFill>
                  <a:schemeClr val="bg1"/>
                </a:solidFill>
                <a:effectLst/>
                <a:latin typeface="SFMono-Regular"/>
              </a:rPr>
              <a:t> Width="*" /&gt;</a:t>
            </a:r>
          </a:p>
          <a:p>
            <a:pPr marL="0" indent="0">
              <a:buNone/>
            </a:pPr>
            <a:r>
              <a:rPr lang="en-AU" sz="1600" b="0" i="0" dirty="0">
                <a:solidFill>
                  <a:schemeClr val="bg1"/>
                </a:solidFill>
                <a:effectLst/>
                <a:latin typeface="SFMono-Regular"/>
              </a:rPr>
              <a:t> &lt;/</a:t>
            </a:r>
            <a:r>
              <a:rPr lang="en-AU" sz="1600" b="0" i="0" dirty="0" err="1">
                <a:solidFill>
                  <a:schemeClr val="bg1"/>
                </a:solidFill>
                <a:effectLst/>
                <a:latin typeface="SFMono-Regular"/>
              </a:rPr>
              <a:t>Grid.ColumnDefinitions</a:t>
            </a:r>
            <a:r>
              <a:rPr lang="en-AU" sz="1600" b="0" i="0" dirty="0">
                <a:solidFill>
                  <a:schemeClr val="bg1"/>
                </a:solidFill>
                <a:effectLst/>
                <a:latin typeface="SFMono-Regular"/>
              </a:rPr>
              <a:t>&gt;</a:t>
            </a:r>
            <a:endParaRPr lang="en-AU" sz="2400" dirty="0">
              <a:solidFill>
                <a:schemeClr val="bg1"/>
              </a:solidFill>
              <a:latin typeface="SFMono-Regular"/>
            </a:endParaRPr>
          </a:p>
          <a:p>
            <a:pPr marL="0" indent="0">
              <a:buNone/>
            </a:pPr>
            <a:endParaRPr lang="en-AU" sz="2400" b="0" i="0" dirty="0">
              <a:solidFill>
                <a:schemeClr val="bg1"/>
              </a:solidFill>
              <a:effectLst/>
              <a:latin typeface="SFMono-Regular"/>
            </a:endParaRPr>
          </a:p>
          <a:p>
            <a:pPr marL="0" indent="0">
              <a:buNone/>
            </a:pPr>
            <a:r>
              <a:rPr lang="en-AU" sz="2400" b="0" i="0" dirty="0">
                <a:solidFill>
                  <a:schemeClr val="bg1"/>
                </a:solidFill>
                <a:effectLst/>
                <a:latin typeface="SFMono-Regular"/>
              </a:rPr>
              <a:t>&lt;</a:t>
            </a:r>
            <a:r>
              <a:rPr lang="en-AU" sz="1800" b="0" i="0" dirty="0">
                <a:solidFill>
                  <a:schemeClr val="bg1"/>
                </a:solidFill>
                <a:effectLst/>
                <a:latin typeface="SFMono-Regular"/>
              </a:rPr>
              <a:t>Button </a:t>
            </a:r>
            <a:r>
              <a:rPr lang="en-AU" sz="1800" b="0" i="0" dirty="0" err="1">
                <a:solidFill>
                  <a:schemeClr val="bg1"/>
                </a:solidFill>
                <a:effectLst/>
                <a:latin typeface="SFMono-Regular"/>
              </a:rPr>
              <a:t>VerticalAlignment</a:t>
            </a:r>
            <a:r>
              <a:rPr lang="en-AU" sz="1800" b="0" i="0" dirty="0">
                <a:solidFill>
                  <a:schemeClr val="bg1"/>
                </a:solidFill>
                <a:effectLst/>
                <a:latin typeface="SFMono-Regular"/>
              </a:rPr>
              <a:t>="Top“ </a:t>
            </a:r>
            <a:r>
              <a:rPr lang="en-AU" sz="1800" b="0" i="0" dirty="0" err="1">
                <a:solidFill>
                  <a:schemeClr val="bg1"/>
                </a:solidFill>
                <a:effectLst/>
                <a:latin typeface="SFMono-Regular"/>
              </a:rPr>
              <a:t>HorizontalAlignment</a:t>
            </a:r>
            <a:r>
              <a:rPr lang="en-AU" sz="1800" b="0" i="0" dirty="0">
                <a:solidFill>
                  <a:schemeClr val="bg1"/>
                </a:solidFill>
                <a:effectLst/>
                <a:latin typeface="SFMono-Regular"/>
              </a:rPr>
              <a:t>="</a:t>
            </a:r>
            <a:r>
              <a:rPr lang="en-AU" sz="1800" b="0" i="0" dirty="0" err="1">
                <a:solidFill>
                  <a:schemeClr val="bg1"/>
                </a:solidFill>
                <a:effectLst/>
                <a:latin typeface="SFMono-Regular"/>
              </a:rPr>
              <a:t>Center</a:t>
            </a:r>
            <a:r>
              <a:rPr lang="en-AU" sz="1800" b="0" i="0" dirty="0">
                <a:solidFill>
                  <a:schemeClr val="bg1"/>
                </a:solidFill>
                <a:effectLst/>
                <a:latin typeface="SFMono-Regular"/>
              </a:rPr>
              <a:t>“     </a:t>
            </a:r>
            <a:r>
              <a:rPr lang="en-AU" sz="1800" dirty="0">
                <a:solidFill>
                  <a:schemeClr val="bg1"/>
                </a:solidFill>
                <a:latin typeface="Consolas" panose="020B0609020204030204" pitchFamily="49" charset="0"/>
              </a:rPr>
              <a:t>Background="Aqua“ Height="50" Width="100"</a:t>
            </a:r>
            <a:r>
              <a:rPr lang="en-AU" sz="1800" b="0" i="0" dirty="0">
                <a:solidFill>
                  <a:schemeClr val="bg1"/>
                </a:solidFill>
                <a:effectLst/>
                <a:latin typeface="SFMono-Regular"/>
              </a:rPr>
              <a:t>&gt;</a:t>
            </a:r>
          </a:p>
          <a:p>
            <a:pPr marL="0" indent="0">
              <a:buNone/>
            </a:pPr>
            <a:r>
              <a:rPr lang="en-AU" sz="1800" b="0" i="0" dirty="0">
                <a:solidFill>
                  <a:schemeClr val="bg1"/>
                </a:solidFill>
                <a:effectLst/>
                <a:latin typeface="SFMono-Regular"/>
              </a:rPr>
              <a:t>Button 1</a:t>
            </a:r>
          </a:p>
          <a:p>
            <a:pPr marL="0" indent="0">
              <a:buNone/>
            </a:pPr>
            <a:r>
              <a:rPr lang="en-AU" sz="1800" b="0" i="0" dirty="0">
                <a:solidFill>
                  <a:schemeClr val="bg1"/>
                </a:solidFill>
                <a:effectLst/>
                <a:latin typeface="SFMono-Regular"/>
              </a:rPr>
              <a:t>&lt;/Button&gt; </a:t>
            </a:r>
          </a:p>
          <a:p>
            <a:pPr marL="0" indent="0">
              <a:buNone/>
            </a:pPr>
            <a:r>
              <a:rPr lang="en-AU" sz="1800" b="0" i="0" dirty="0">
                <a:solidFill>
                  <a:schemeClr val="bg1"/>
                </a:solidFill>
                <a:effectLst/>
                <a:latin typeface="SFMono-Regular"/>
              </a:rPr>
              <a:t>&lt;Button </a:t>
            </a:r>
            <a:r>
              <a:rPr lang="en-AU" sz="1800" b="0" i="0" dirty="0" err="1">
                <a:solidFill>
                  <a:schemeClr val="bg1"/>
                </a:solidFill>
                <a:effectLst/>
                <a:latin typeface="SFMono-Regular"/>
              </a:rPr>
              <a:t>Grid.Column</a:t>
            </a:r>
            <a:r>
              <a:rPr lang="en-AU" sz="1800" b="0" i="0" dirty="0">
                <a:solidFill>
                  <a:schemeClr val="bg1"/>
                </a:solidFill>
                <a:effectLst/>
                <a:latin typeface="SFMono-Regular"/>
              </a:rPr>
              <a:t>="1" </a:t>
            </a:r>
            <a:r>
              <a:rPr lang="en-AU" sz="1800" b="0" i="0" dirty="0" err="1">
                <a:solidFill>
                  <a:schemeClr val="bg1"/>
                </a:solidFill>
                <a:effectLst/>
                <a:latin typeface="SFMono-Regular"/>
              </a:rPr>
              <a:t>VerticalAlignment</a:t>
            </a:r>
            <a:r>
              <a:rPr lang="en-AU" sz="1800" b="0" i="0" dirty="0">
                <a:solidFill>
                  <a:schemeClr val="bg1"/>
                </a:solidFill>
                <a:effectLst/>
                <a:latin typeface="SFMono-Regular"/>
              </a:rPr>
              <a:t>="</a:t>
            </a:r>
            <a:r>
              <a:rPr lang="en-AU" sz="1800" b="0" i="0" dirty="0" err="1">
                <a:solidFill>
                  <a:schemeClr val="bg1"/>
                </a:solidFill>
                <a:effectLst/>
                <a:latin typeface="SFMono-Regular"/>
              </a:rPr>
              <a:t>Center</a:t>
            </a:r>
            <a:r>
              <a:rPr lang="en-AU" sz="1800" b="0" i="0" dirty="0">
                <a:solidFill>
                  <a:schemeClr val="bg1"/>
                </a:solidFill>
                <a:effectLst/>
                <a:latin typeface="SFMono-Regular"/>
              </a:rPr>
              <a:t>" </a:t>
            </a:r>
            <a:r>
              <a:rPr lang="en-AU" sz="1800" b="0" i="0" dirty="0" err="1">
                <a:solidFill>
                  <a:schemeClr val="bg1"/>
                </a:solidFill>
                <a:effectLst/>
                <a:latin typeface="SFMono-Regular"/>
              </a:rPr>
              <a:t>HorizontalAlignment</a:t>
            </a:r>
            <a:r>
              <a:rPr lang="en-AU" sz="1800" b="0" i="0" dirty="0">
                <a:solidFill>
                  <a:schemeClr val="bg1"/>
                </a:solidFill>
                <a:effectLst/>
                <a:latin typeface="SFMono-Regular"/>
              </a:rPr>
              <a:t>="Right“ </a:t>
            </a:r>
            <a:r>
              <a:rPr lang="en-AU" sz="1800" dirty="0">
                <a:solidFill>
                  <a:schemeClr val="bg1"/>
                </a:solidFill>
                <a:latin typeface="Consolas" panose="020B0609020204030204" pitchFamily="49" charset="0"/>
              </a:rPr>
              <a:t>Background="Aqua“ Height="50" Width="100"</a:t>
            </a:r>
            <a:r>
              <a:rPr lang="en-AU" sz="1800" b="0" i="0" dirty="0">
                <a:solidFill>
                  <a:schemeClr val="bg1"/>
                </a:solidFill>
                <a:effectLst/>
                <a:latin typeface="SFMono-Regular"/>
              </a:rPr>
              <a:t>&gt;</a:t>
            </a:r>
          </a:p>
          <a:p>
            <a:pPr marL="0" indent="0">
              <a:buNone/>
            </a:pPr>
            <a:r>
              <a:rPr lang="en-AU" sz="1800" b="0" i="0" dirty="0">
                <a:solidFill>
                  <a:schemeClr val="bg1"/>
                </a:solidFill>
                <a:effectLst/>
                <a:latin typeface="SFMono-Regular"/>
              </a:rPr>
              <a:t>Button 2</a:t>
            </a:r>
          </a:p>
          <a:p>
            <a:pPr marL="0" indent="0">
              <a:buNone/>
            </a:pPr>
            <a:r>
              <a:rPr lang="en-AU" sz="1800" b="0" i="0" dirty="0">
                <a:solidFill>
                  <a:schemeClr val="bg1"/>
                </a:solidFill>
                <a:effectLst/>
                <a:latin typeface="SFMono-Regular"/>
              </a:rPr>
              <a:t>&lt;/Button&gt;</a:t>
            </a:r>
            <a:endParaRPr lang="en-AU" sz="1800" dirty="0">
              <a:solidFill>
                <a:schemeClr val="bg1"/>
              </a:solidFill>
              <a:latin typeface="SFMono-Regular"/>
            </a:endParaRPr>
          </a:p>
          <a:p>
            <a:pPr marL="0" indent="0">
              <a:buNone/>
            </a:pPr>
            <a:endParaRPr lang="en-US" b="0" i="1" dirty="0">
              <a:solidFill>
                <a:schemeClr val="bg1"/>
              </a:solidFill>
              <a:effectLst/>
              <a:highlight>
                <a:srgbClr val="808080"/>
              </a:highlight>
              <a:latin typeface="Consolas" panose="020B0609020204030204" pitchFamily="49" charset="0"/>
            </a:endParaRPr>
          </a:p>
        </p:txBody>
      </p:sp>
      <p:sp>
        <p:nvSpPr>
          <p:cNvPr id="12" name="Content Placeholder 11">
            <a:extLst>
              <a:ext uri="{FF2B5EF4-FFF2-40B4-BE49-F238E27FC236}">
                <a16:creationId xmlns:a16="http://schemas.microsoft.com/office/drawing/2014/main" id="{3E3AD427-9B9E-6090-9E0D-C9F6A268109B}"/>
              </a:ext>
            </a:extLst>
          </p:cNvPr>
          <p:cNvSpPr>
            <a:spLocks noGrp="1"/>
          </p:cNvSpPr>
          <p:nvPr>
            <p:ph sz="half" idx="2"/>
          </p:nvPr>
        </p:nvSpPr>
        <p:spPr/>
        <p:txBody>
          <a:bodyPr/>
          <a:lstStyle/>
          <a:p>
            <a:endParaRPr lang="en-AU"/>
          </a:p>
        </p:txBody>
      </p:sp>
      <p:pic>
        <p:nvPicPr>
          <p:cNvPr id="14" name="Picture 13">
            <a:extLst>
              <a:ext uri="{FF2B5EF4-FFF2-40B4-BE49-F238E27FC236}">
                <a16:creationId xmlns:a16="http://schemas.microsoft.com/office/drawing/2014/main" id="{56C8FE46-868D-0527-D763-1E9B3A32764E}"/>
              </a:ext>
            </a:extLst>
          </p:cNvPr>
          <p:cNvPicPr>
            <a:picLocks noChangeAspect="1"/>
          </p:cNvPicPr>
          <p:nvPr/>
        </p:nvPicPr>
        <p:blipFill>
          <a:blip r:embed="rId3"/>
          <a:stretch>
            <a:fillRect/>
          </a:stretch>
        </p:blipFill>
        <p:spPr>
          <a:xfrm>
            <a:off x="6575606" y="2335241"/>
            <a:ext cx="4823079" cy="3055885"/>
          </a:xfrm>
          <a:prstGeom prst="rect">
            <a:avLst/>
          </a:prstGeom>
        </p:spPr>
      </p:pic>
    </p:spTree>
    <p:extLst>
      <p:ext uri="{BB962C8B-B14F-4D97-AF65-F5344CB8AC3E}">
        <p14:creationId xmlns:p14="http://schemas.microsoft.com/office/powerpoint/2010/main" val="3832327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28030-6F65-6DB3-CCBD-81742050D132}"/>
              </a:ext>
            </a:extLst>
          </p:cNvPr>
          <p:cNvSpPr>
            <a:spLocks noGrp="1"/>
          </p:cNvSpPr>
          <p:nvPr>
            <p:ph type="title"/>
          </p:nvPr>
        </p:nvSpPr>
        <p:spPr/>
        <p:txBody>
          <a:bodyPr/>
          <a:lstStyle/>
          <a:p>
            <a:r>
              <a:rPr lang="en-AU" dirty="0"/>
              <a:t>WPF &amp;C#</a:t>
            </a:r>
          </a:p>
        </p:txBody>
      </p:sp>
      <p:sp>
        <p:nvSpPr>
          <p:cNvPr id="3" name="Text Placeholder 2">
            <a:extLst>
              <a:ext uri="{FF2B5EF4-FFF2-40B4-BE49-F238E27FC236}">
                <a16:creationId xmlns:a16="http://schemas.microsoft.com/office/drawing/2014/main" id="{6EF3898C-0B9F-9CBA-F1CD-38202A5661A0}"/>
              </a:ext>
            </a:extLst>
          </p:cNvPr>
          <p:cNvSpPr>
            <a:spLocks noGrp="1"/>
          </p:cNvSpPr>
          <p:nvPr>
            <p:ph type="body" idx="1"/>
          </p:nvPr>
        </p:nvSpPr>
        <p:spPr/>
        <p:txBody>
          <a:bodyPr>
            <a:normAutofit fontScale="92500" lnSpcReduction="20000"/>
          </a:bodyPr>
          <a:lstStyle/>
          <a:p>
            <a:r>
              <a:rPr lang="en-AU" dirty="0"/>
              <a:t>The program is too large to be accommodated on one screen</a:t>
            </a:r>
          </a:p>
        </p:txBody>
      </p:sp>
      <p:sp>
        <p:nvSpPr>
          <p:cNvPr id="4" name="Content Placeholder 3">
            <a:extLst>
              <a:ext uri="{FF2B5EF4-FFF2-40B4-BE49-F238E27FC236}">
                <a16:creationId xmlns:a16="http://schemas.microsoft.com/office/drawing/2014/main" id="{C491F829-D8C6-8171-16BB-375832AEE4F7}"/>
              </a:ext>
            </a:extLst>
          </p:cNvPr>
          <p:cNvSpPr>
            <a:spLocks noGrp="1"/>
          </p:cNvSpPr>
          <p:nvPr>
            <p:ph sz="half" idx="2"/>
          </p:nvPr>
        </p:nvSpPr>
        <p:spPr/>
        <p:txBody>
          <a:bodyPr>
            <a:normAutofit fontScale="70000" lnSpcReduction="20000"/>
          </a:bodyPr>
          <a:lstStyle/>
          <a:p>
            <a:r>
              <a:rPr lang="en-AU" sz="2400" b="0" i="0" dirty="0">
                <a:solidFill>
                  <a:schemeClr val="bg1"/>
                </a:solidFill>
                <a:effectLst/>
                <a:latin typeface="SFMono-Regular"/>
              </a:rPr>
              <a:t>&lt;</a:t>
            </a:r>
            <a:r>
              <a:rPr lang="en-AU" sz="2400" b="0" i="0" dirty="0" err="1">
                <a:solidFill>
                  <a:schemeClr val="bg1"/>
                </a:solidFill>
                <a:effectLst/>
                <a:latin typeface="SFMono-Regular"/>
              </a:rPr>
              <a:t>Grid.ColumnDefinitions</a:t>
            </a:r>
            <a:r>
              <a:rPr lang="en-AU" sz="2400" b="0" i="0" dirty="0">
                <a:solidFill>
                  <a:schemeClr val="bg1"/>
                </a:solidFill>
                <a:effectLst/>
                <a:latin typeface="SFMono-Regular"/>
              </a:rPr>
              <a:t>&gt; </a:t>
            </a:r>
          </a:p>
          <a:p>
            <a:r>
              <a:rPr lang="en-AU" sz="2400" b="0" i="0" dirty="0">
                <a:solidFill>
                  <a:schemeClr val="bg1"/>
                </a:solidFill>
                <a:effectLst/>
                <a:latin typeface="SFMono-Regular"/>
              </a:rPr>
              <a:t>&lt;</a:t>
            </a:r>
            <a:r>
              <a:rPr lang="en-AU" sz="2400" b="0" i="0" dirty="0" err="1">
                <a:solidFill>
                  <a:schemeClr val="bg1"/>
                </a:solidFill>
                <a:effectLst/>
                <a:latin typeface="SFMono-Regular"/>
              </a:rPr>
              <a:t>ColumnDefinition</a:t>
            </a:r>
            <a:r>
              <a:rPr lang="en-AU" sz="2400" b="0" i="0" dirty="0">
                <a:solidFill>
                  <a:schemeClr val="bg1"/>
                </a:solidFill>
                <a:effectLst/>
                <a:latin typeface="SFMono-Regular"/>
              </a:rPr>
              <a:t> Width="2*" /&gt; </a:t>
            </a:r>
          </a:p>
          <a:p>
            <a:r>
              <a:rPr lang="en-AU" sz="2400" b="0" i="0" dirty="0">
                <a:solidFill>
                  <a:schemeClr val="bg1"/>
                </a:solidFill>
                <a:effectLst/>
                <a:latin typeface="SFMono-Regular"/>
              </a:rPr>
              <a:t>&lt;</a:t>
            </a:r>
            <a:r>
              <a:rPr lang="en-AU" sz="2400" b="0" i="0" dirty="0" err="1">
                <a:solidFill>
                  <a:schemeClr val="bg1"/>
                </a:solidFill>
                <a:effectLst/>
                <a:latin typeface="SFMono-Regular"/>
              </a:rPr>
              <a:t>ColumnDefinition</a:t>
            </a:r>
            <a:r>
              <a:rPr lang="en-AU" sz="2400" b="0" i="0" dirty="0">
                <a:solidFill>
                  <a:schemeClr val="bg1"/>
                </a:solidFill>
                <a:effectLst/>
                <a:latin typeface="SFMono-Regular"/>
              </a:rPr>
              <a:t> Width="1*" /&gt; </a:t>
            </a:r>
          </a:p>
          <a:p>
            <a:r>
              <a:rPr lang="en-AU" sz="2400" b="0" i="0" dirty="0">
                <a:solidFill>
                  <a:schemeClr val="bg1"/>
                </a:solidFill>
                <a:effectLst/>
                <a:latin typeface="SFMono-Regular"/>
              </a:rPr>
              <a:t>&lt;</a:t>
            </a:r>
            <a:r>
              <a:rPr lang="en-AU" sz="2400" b="0" i="0" dirty="0" err="1">
                <a:solidFill>
                  <a:schemeClr val="bg1"/>
                </a:solidFill>
                <a:effectLst/>
                <a:latin typeface="SFMono-Regular"/>
              </a:rPr>
              <a:t>ColumnDefinition</a:t>
            </a:r>
            <a:r>
              <a:rPr lang="en-AU" sz="2400" b="0" i="0" dirty="0">
                <a:solidFill>
                  <a:schemeClr val="bg1"/>
                </a:solidFill>
                <a:effectLst/>
                <a:latin typeface="SFMono-Regular"/>
              </a:rPr>
              <a:t> Width="1*" /&gt; </a:t>
            </a:r>
          </a:p>
          <a:p>
            <a:r>
              <a:rPr lang="en-AU" sz="2400" b="0" i="0" dirty="0">
                <a:solidFill>
                  <a:schemeClr val="bg1"/>
                </a:solidFill>
                <a:effectLst/>
                <a:latin typeface="SFMono-Regular"/>
              </a:rPr>
              <a:t>&lt;/</a:t>
            </a:r>
            <a:r>
              <a:rPr lang="en-AU" sz="2400" b="0" i="0" dirty="0" err="1">
                <a:solidFill>
                  <a:schemeClr val="bg1"/>
                </a:solidFill>
                <a:effectLst/>
                <a:latin typeface="SFMono-Regular"/>
              </a:rPr>
              <a:t>Grid.ColumnDefinitions</a:t>
            </a:r>
            <a:r>
              <a:rPr lang="en-AU" sz="2400" b="0" i="0" dirty="0">
                <a:solidFill>
                  <a:schemeClr val="bg1"/>
                </a:solidFill>
                <a:effectLst/>
                <a:latin typeface="SFMono-Regular"/>
              </a:rPr>
              <a:t>&gt; </a:t>
            </a:r>
          </a:p>
          <a:p>
            <a:r>
              <a:rPr lang="en-AU" sz="2400" b="0" i="0" dirty="0">
                <a:solidFill>
                  <a:schemeClr val="bg1"/>
                </a:solidFill>
                <a:effectLst/>
                <a:latin typeface="SFMono-Regular"/>
              </a:rPr>
              <a:t>&lt;</a:t>
            </a:r>
            <a:r>
              <a:rPr lang="en-AU" sz="2400" b="0" i="0" dirty="0" err="1">
                <a:solidFill>
                  <a:schemeClr val="bg1"/>
                </a:solidFill>
                <a:effectLst/>
                <a:latin typeface="SFMono-Regular"/>
              </a:rPr>
              <a:t>Grid.RowDefinitions</a:t>
            </a:r>
            <a:r>
              <a:rPr lang="en-AU" sz="2400" b="0" i="0" dirty="0">
                <a:solidFill>
                  <a:schemeClr val="bg1"/>
                </a:solidFill>
                <a:effectLst/>
                <a:latin typeface="SFMono-Regular"/>
              </a:rPr>
              <a:t>&gt; </a:t>
            </a:r>
          </a:p>
          <a:p>
            <a:r>
              <a:rPr lang="en-AU" sz="2400" b="0" i="0" dirty="0">
                <a:solidFill>
                  <a:schemeClr val="bg1"/>
                </a:solidFill>
                <a:effectLst/>
                <a:latin typeface="SFMono-Regular"/>
              </a:rPr>
              <a:t>&lt;</a:t>
            </a:r>
            <a:r>
              <a:rPr lang="en-AU" sz="2400" b="0" i="0" dirty="0" err="1">
                <a:solidFill>
                  <a:schemeClr val="bg1"/>
                </a:solidFill>
                <a:effectLst/>
                <a:latin typeface="SFMono-Regular"/>
              </a:rPr>
              <a:t>RowDefinition</a:t>
            </a:r>
            <a:r>
              <a:rPr lang="en-AU" sz="2400" b="0" i="0" dirty="0">
                <a:solidFill>
                  <a:schemeClr val="bg1"/>
                </a:solidFill>
                <a:effectLst/>
                <a:latin typeface="SFMono-Regular"/>
              </a:rPr>
              <a:t> Height="2*" /&gt; </a:t>
            </a:r>
          </a:p>
          <a:p>
            <a:r>
              <a:rPr lang="en-AU" sz="2400" b="0" i="0" dirty="0">
                <a:solidFill>
                  <a:schemeClr val="bg1"/>
                </a:solidFill>
                <a:effectLst/>
                <a:latin typeface="SFMono-Regular"/>
              </a:rPr>
              <a:t>&lt;</a:t>
            </a:r>
            <a:r>
              <a:rPr lang="en-AU" sz="2400" b="0" i="0" dirty="0" err="1">
                <a:solidFill>
                  <a:schemeClr val="bg1"/>
                </a:solidFill>
                <a:effectLst/>
                <a:latin typeface="SFMono-Regular"/>
              </a:rPr>
              <a:t>RowDefinition</a:t>
            </a:r>
            <a:r>
              <a:rPr lang="en-AU" sz="2400" b="0" i="0" dirty="0">
                <a:solidFill>
                  <a:schemeClr val="bg1"/>
                </a:solidFill>
                <a:effectLst/>
                <a:latin typeface="SFMono-Regular"/>
              </a:rPr>
              <a:t> Height="1*" /&gt; </a:t>
            </a:r>
          </a:p>
          <a:p>
            <a:r>
              <a:rPr lang="en-AU" sz="2400" b="0" i="0" dirty="0">
                <a:solidFill>
                  <a:schemeClr val="bg1"/>
                </a:solidFill>
                <a:effectLst/>
                <a:latin typeface="SFMono-Regular"/>
              </a:rPr>
              <a:t>&lt;</a:t>
            </a:r>
            <a:r>
              <a:rPr lang="en-AU" sz="2400" b="0" i="0" dirty="0" err="1">
                <a:solidFill>
                  <a:schemeClr val="bg1"/>
                </a:solidFill>
                <a:effectLst/>
                <a:latin typeface="SFMono-Regular"/>
              </a:rPr>
              <a:t>RowDefinition</a:t>
            </a:r>
            <a:r>
              <a:rPr lang="en-AU" sz="2400" b="0" i="0" dirty="0">
                <a:solidFill>
                  <a:schemeClr val="bg1"/>
                </a:solidFill>
                <a:effectLst/>
                <a:latin typeface="SFMono-Regular"/>
              </a:rPr>
              <a:t> Height="1*" /&gt;</a:t>
            </a:r>
          </a:p>
          <a:p>
            <a:r>
              <a:rPr lang="en-AU" sz="2400" b="0" i="0" dirty="0">
                <a:solidFill>
                  <a:schemeClr val="bg1"/>
                </a:solidFill>
                <a:effectLst/>
                <a:latin typeface="SFMono-Regular"/>
              </a:rPr>
              <a:t> &lt;/</a:t>
            </a:r>
            <a:r>
              <a:rPr lang="en-AU" sz="2400" b="0" i="0" dirty="0" err="1">
                <a:solidFill>
                  <a:schemeClr val="bg1"/>
                </a:solidFill>
                <a:effectLst/>
                <a:latin typeface="SFMono-Regular"/>
              </a:rPr>
              <a:t>Grid.RowDefinitions</a:t>
            </a:r>
            <a:r>
              <a:rPr lang="en-AU" sz="2400" b="0" i="0" dirty="0">
                <a:solidFill>
                  <a:schemeClr val="bg1"/>
                </a:solidFill>
                <a:effectLst/>
                <a:latin typeface="SFMono-Regular"/>
              </a:rPr>
              <a:t>&gt; </a:t>
            </a:r>
          </a:p>
          <a:p>
            <a:r>
              <a:rPr lang="en-AU" sz="2400" b="0" i="0" dirty="0">
                <a:solidFill>
                  <a:schemeClr val="bg1"/>
                </a:solidFill>
                <a:effectLst/>
                <a:latin typeface="SFMono-Regular"/>
              </a:rPr>
              <a:t>&lt;Button&gt;Button 1&lt;/Button&gt;</a:t>
            </a:r>
          </a:p>
          <a:p>
            <a:r>
              <a:rPr lang="en-AU" sz="2400" b="0" i="0" dirty="0">
                <a:solidFill>
                  <a:schemeClr val="bg1"/>
                </a:solidFill>
                <a:effectLst/>
                <a:latin typeface="SFMono-Regular"/>
              </a:rPr>
              <a:t> &lt;Button </a:t>
            </a:r>
            <a:r>
              <a:rPr lang="en-AU" sz="2400" b="0" i="0" dirty="0" err="1">
                <a:solidFill>
                  <a:schemeClr val="bg1"/>
                </a:solidFill>
                <a:effectLst/>
                <a:latin typeface="SFMono-Regular"/>
              </a:rPr>
              <a:t>Grid.Column</a:t>
            </a:r>
            <a:r>
              <a:rPr lang="en-AU" sz="2400" b="0" i="0" dirty="0">
                <a:solidFill>
                  <a:schemeClr val="bg1"/>
                </a:solidFill>
                <a:effectLst/>
                <a:latin typeface="SFMono-Regular"/>
              </a:rPr>
              <a:t>="1"&gt;Button 2&lt;/Button&gt; </a:t>
            </a:r>
          </a:p>
          <a:p>
            <a:r>
              <a:rPr lang="en-AU" sz="2400" b="0" i="0" dirty="0">
                <a:solidFill>
                  <a:schemeClr val="bg1"/>
                </a:solidFill>
                <a:effectLst/>
                <a:latin typeface="SFMono-Regular"/>
              </a:rPr>
              <a:t>&lt;Button </a:t>
            </a:r>
            <a:r>
              <a:rPr lang="en-AU" sz="2400" b="0" i="0" dirty="0" err="1">
                <a:solidFill>
                  <a:schemeClr val="bg1"/>
                </a:solidFill>
                <a:effectLst/>
                <a:latin typeface="SFMono-Regular"/>
              </a:rPr>
              <a:t>Grid.Column</a:t>
            </a:r>
            <a:r>
              <a:rPr lang="en-AU" sz="2400" b="0" i="0" dirty="0">
                <a:solidFill>
                  <a:schemeClr val="bg1"/>
                </a:solidFill>
                <a:effectLst/>
                <a:latin typeface="SFMono-Regular"/>
              </a:rPr>
              <a:t>="2"&gt;Button 3&lt;/Button&gt; </a:t>
            </a:r>
          </a:p>
          <a:p>
            <a:r>
              <a:rPr lang="en-AU" sz="2400" b="0" i="0" dirty="0">
                <a:solidFill>
                  <a:schemeClr val="bg1"/>
                </a:solidFill>
                <a:effectLst/>
                <a:latin typeface="SFMono-Regular"/>
              </a:rPr>
              <a:t>&lt;Button </a:t>
            </a:r>
            <a:r>
              <a:rPr lang="en-AU" sz="2400" b="0" i="0" dirty="0" err="1">
                <a:solidFill>
                  <a:schemeClr val="bg1"/>
                </a:solidFill>
                <a:effectLst/>
                <a:latin typeface="SFMono-Regular"/>
              </a:rPr>
              <a:t>Grid.Row</a:t>
            </a:r>
            <a:r>
              <a:rPr lang="en-AU" sz="2400" b="0" i="0" dirty="0">
                <a:solidFill>
                  <a:schemeClr val="bg1"/>
                </a:solidFill>
                <a:effectLst/>
                <a:latin typeface="SFMono-Regular"/>
              </a:rPr>
              <a:t>="1"&gt;Button 4&lt;/Button&gt; </a:t>
            </a:r>
          </a:p>
          <a:p>
            <a:endParaRPr lang="en-AU" dirty="0"/>
          </a:p>
        </p:txBody>
      </p:sp>
      <p:sp>
        <p:nvSpPr>
          <p:cNvPr id="5" name="Text Placeholder 4">
            <a:extLst>
              <a:ext uri="{FF2B5EF4-FFF2-40B4-BE49-F238E27FC236}">
                <a16:creationId xmlns:a16="http://schemas.microsoft.com/office/drawing/2014/main" id="{F5243425-3822-1ED9-D541-9087E608D653}"/>
              </a:ext>
            </a:extLst>
          </p:cNvPr>
          <p:cNvSpPr>
            <a:spLocks noGrp="1"/>
          </p:cNvSpPr>
          <p:nvPr>
            <p:ph type="body" sz="quarter" idx="3"/>
          </p:nvPr>
        </p:nvSpPr>
        <p:spPr/>
        <p:txBody>
          <a:bodyPr>
            <a:normAutofit fontScale="92500" lnSpcReduction="20000"/>
          </a:bodyPr>
          <a:lstStyle/>
          <a:p>
            <a:r>
              <a:rPr lang="en-AU" dirty="0"/>
              <a:t>Contd..</a:t>
            </a:r>
          </a:p>
        </p:txBody>
      </p:sp>
      <p:sp>
        <p:nvSpPr>
          <p:cNvPr id="6" name="Content Placeholder 5">
            <a:extLst>
              <a:ext uri="{FF2B5EF4-FFF2-40B4-BE49-F238E27FC236}">
                <a16:creationId xmlns:a16="http://schemas.microsoft.com/office/drawing/2014/main" id="{18CB53B6-3D2F-53A5-13CA-AC8CCA748D51}"/>
              </a:ext>
            </a:extLst>
          </p:cNvPr>
          <p:cNvSpPr>
            <a:spLocks noGrp="1"/>
          </p:cNvSpPr>
          <p:nvPr>
            <p:ph sz="quarter" idx="4"/>
          </p:nvPr>
        </p:nvSpPr>
        <p:spPr/>
        <p:txBody>
          <a:bodyPr>
            <a:normAutofit fontScale="70000" lnSpcReduction="20000"/>
          </a:bodyPr>
          <a:lstStyle/>
          <a:p>
            <a:r>
              <a:rPr lang="en-AU" sz="2400" b="0" i="0" dirty="0">
                <a:solidFill>
                  <a:schemeClr val="bg1"/>
                </a:solidFill>
                <a:effectLst/>
                <a:latin typeface="SFMono-Regular"/>
              </a:rPr>
              <a:t>&lt;Button </a:t>
            </a:r>
            <a:r>
              <a:rPr lang="en-AU" sz="2400" b="0" i="0" dirty="0" err="1">
                <a:solidFill>
                  <a:schemeClr val="bg1"/>
                </a:solidFill>
                <a:effectLst/>
                <a:latin typeface="SFMono-Regular"/>
              </a:rPr>
              <a:t>Grid.Column</a:t>
            </a:r>
            <a:r>
              <a:rPr lang="en-AU" sz="2400" b="0" i="0" dirty="0">
                <a:solidFill>
                  <a:schemeClr val="bg1"/>
                </a:solidFill>
                <a:effectLst/>
                <a:latin typeface="SFMono-Regular"/>
              </a:rPr>
              <a:t>="1" </a:t>
            </a:r>
            <a:r>
              <a:rPr lang="en-AU" sz="2400" b="0" i="0" dirty="0" err="1">
                <a:solidFill>
                  <a:schemeClr val="bg1"/>
                </a:solidFill>
                <a:effectLst/>
                <a:latin typeface="SFMono-Regular"/>
              </a:rPr>
              <a:t>Grid.Row</a:t>
            </a:r>
            <a:r>
              <a:rPr lang="en-AU" sz="2400" b="0" i="0" dirty="0">
                <a:solidFill>
                  <a:schemeClr val="bg1"/>
                </a:solidFill>
                <a:effectLst/>
                <a:latin typeface="SFMono-Regular"/>
              </a:rPr>
              <a:t>="1"&gt;</a:t>
            </a:r>
          </a:p>
          <a:p>
            <a:r>
              <a:rPr lang="en-AU" sz="2400" b="0" i="0" dirty="0">
                <a:solidFill>
                  <a:schemeClr val="bg1"/>
                </a:solidFill>
                <a:effectLst/>
                <a:latin typeface="SFMono-Regular"/>
              </a:rPr>
              <a:t>Button 5&lt;/Button&gt;</a:t>
            </a:r>
          </a:p>
          <a:p>
            <a:r>
              <a:rPr lang="en-AU" sz="2400" b="0" i="0" dirty="0">
                <a:solidFill>
                  <a:schemeClr val="bg1"/>
                </a:solidFill>
                <a:effectLst/>
                <a:latin typeface="SFMono-Regular"/>
              </a:rPr>
              <a:t> &lt;Button </a:t>
            </a:r>
            <a:r>
              <a:rPr lang="en-AU" sz="2400" b="0" i="0" dirty="0" err="1">
                <a:solidFill>
                  <a:schemeClr val="bg1"/>
                </a:solidFill>
                <a:effectLst/>
                <a:latin typeface="SFMono-Regular"/>
              </a:rPr>
              <a:t>Grid.Column</a:t>
            </a:r>
            <a:r>
              <a:rPr lang="en-AU" sz="2400" b="0" i="0" dirty="0">
                <a:solidFill>
                  <a:schemeClr val="bg1"/>
                </a:solidFill>
                <a:effectLst/>
                <a:latin typeface="SFMono-Regular"/>
              </a:rPr>
              <a:t>="2" </a:t>
            </a:r>
            <a:r>
              <a:rPr lang="en-AU" sz="2400" b="0" i="0" dirty="0" err="1">
                <a:solidFill>
                  <a:schemeClr val="bg1"/>
                </a:solidFill>
                <a:effectLst/>
                <a:latin typeface="SFMono-Regular"/>
              </a:rPr>
              <a:t>Grid.Row</a:t>
            </a:r>
            <a:r>
              <a:rPr lang="en-AU" sz="2400" b="0" i="0" dirty="0">
                <a:solidFill>
                  <a:schemeClr val="bg1"/>
                </a:solidFill>
                <a:effectLst/>
                <a:latin typeface="SFMono-Regular"/>
              </a:rPr>
              <a:t>="1"&gt;</a:t>
            </a:r>
          </a:p>
          <a:p>
            <a:r>
              <a:rPr lang="en-AU" sz="2400" b="0" i="0" dirty="0">
                <a:solidFill>
                  <a:schemeClr val="bg1"/>
                </a:solidFill>
                <a:effectLst/>
                <a:latin typeface="SFMono-Regular"/>
              </a:rPr>
              <a:t>Button 6&lt;/Button&gt; </a:t>
            </a:r>
          </a:p>
          <a:p>
            <a:r>
              <a:rPr lang="en-AU" sz="2400" b="0" i="0" dirty="0">
                <a:solidFill>
                  <a:schemeClr val="bg1"/>
                </a:solidFill>
                <a:effectLst/>
                <a:latin typeface="SFMono-Regular"/>
              </a:rPr>
              <a:t>&lt;Button </a:t>
            </a:r>
            <a:r>
              <a:rPr lang="en-AU" sz="2400" b="0" i="0" dirty="0" err="1">
                <a:solidFill>
                  <a:schemeClr val="bg1"/>
                </a:solidFill>
                <a:effectLst/>
                <a:latin typeface="SFMono-Regular"/>
              </a:rPr>
              <a:t>Grid.Row</a:t>
            </a:r>
            <a:r>
              <a:rPr lang="en-AU" sz="2400" b="0" i="0" dirty="0">
                <a:solidFill>
                  <a:schemeClr val="bg1"/>
                </a:solidFill>
                <a:effectLst/>
                <a:latin typeface="SFMono-Regular"/>
              </a:rPr>
              <a:t>="2"&gt;Button 7&lt;/Button&gt; </a:t>
            </a:r>
          </a:p>
          <a:p>
            <a:r>
              <a:rPr lang="en-AU" sz="2400" b="0" i="0" dirty="0">
                <a:solidFill>
                  <a:schemeClr val="bg1"/>
                </a:solidFill>
                <a:effectLst/>
                <a:latin typeface="SFMono-Regular"/>
              </a:rPr>
              <a:t>&lt;Button </a:t>
            </a:r>
            <a:r>
              <a:rPr lang="en-AU" sz="2400" b="0" i="0" dirty="0" err="1">
                <a:solidFill>
                  <a:schemeClr val="bg1"/>
                </a:solidFill>
                <a:effectLst/>
                <a:latin typeface="SFMono-Regular"/>
              </a:rPr>
              <a:t>Grid.Column</a:t>
            </a:r>
            <a:r>
              <a:rPr lang="en-AU" sz="2400" b="0" i="0" dirty="0">
                <a:solidFill>
                  <a:schemeClr val="bg1"/>
                </a:solidFill>
                <a:effectLst/>
                <a:latin typeface="SFMono-Regular"/>
              </a:rPr>
              <a:t>="1" </a:t>
            </a:r>
            <a:r>
              <a:rPr lang="en-AU" sz="2400" b="0" i="0" dirty="0" err="1">
                <a:solidFill>
                  <a:schemeClr val="bg1"/>
                </a:solidFill>
                <a:effectLst/>
                <a:latin typeface="SFMono-Regular"/>
              </a:rPr>
              <a:t>Grid.Row</a:t>
            </a:r>
            <a:r>
              <a:rPr lang="en-AU" sz="2400" b="0" i="0" dirty="0">
                <a:solidFill>
                  <a:schemeClr val="bg1"/>
                </a:solidFill>
                <a:effectLst/>
                <a:latin typeface="SFMono-Regular"/>
              </a:rPr>
              <a:t>="2"&gt;</a:t>
            </a:r>
          </a:p>
          <a:p>
            <a:r>
              <a:rPr lang="en-AU" sz="2400" b="0" i="0" dirty="0">
                <a:solidFill>
                  <a:schemeClr val="bg1"/>
                </a:solidFill>
                <a:effectLst/>
                <a:latin typeface="SFMono-Regular"/>
              </a:rPr>
              <a:t>Button 8&lt;/Button&gt;</a:t>
            </a:r>
          </a:p>
          <a:p>
            <a:r>
              <a:rPr lang="en-AU" sz="2400" b="0" i="0" dirty="0">
                <a:solidFill>
                  <a:schemeClr val="bg1"/>
                </a:solidFill>
                <a:effectLst/>
                <a:latin typeface="SFMono-Regular"/>
              </a:rPr>
              <a:t> &lt;Button </a:t>
            </a:r>
            <a:r>
              <a:rPr lang="en-AU" sz="2400" b="0" i="0" dirty="0" err="1">
                <a:solidFill>
                  <a:schemeClr val="bg1"/>
                </a:solidFill>
                <a:effectLst/>
                <a:latin typeface="SFMono-Regular"/>
              </a:rPr>
              <a:t>Grid.Column</a:t>
            </a:r>
            <a:r>
              <a:rPr lang="en-AU" sz="2400" b="0" i="0" dirty="0">
                <a:solidFill>
                  <a:schemeClr val="bg1"/>
                </a:solidFill>
                <a:effectLst/>
                <a:latin typeface="SFMono-Regular"/>
              </a:rPr>
              <a:t>="2" </a:t>
            </a:r>
            <a:r>
              <a:rPr lang="en-AU" sz="2400" b="0" i="0" dirty="0" err="1">
                <a:solidFill>
                  <a:schemeClr val="bg1"/>
                </a:solidFill>
                <a:effectLst/>
                <a:latin typeface="SFMono-Regular"/>
              </a:rPr>
              <a:t>Grid.Row</a:t>
            </a:r>
            <a:r>
              <a:rPr lang="en-AU" sz="2400" b="0" i="0" dirty="0">
                <a:solidFill>
                  <a:schemeClr val="bg1"/>
                </a:solidFill>
                <a:effectLst/>
                <a:latin typeface="SFMono-Regular"/>
              </a:rPr>
              <a:t>="2"&gt;Button9</a:t>
            </a:r>
          </a:p>
          <a:p>
            <a:r>
              <a:rPr lang="en-AU" sz="2400" b="0" i="0" dirty="0">
                <a:solidFill>
                  <a:schemeClr val="bg1"/>
                </a:solidFill>
                <a:effectLst/>
                <a:latin typeface="SFMono-Regular"/>
              </a:rPr>
              <a:t>&lt;/Button&gt;</a:t>
            </a:r>
            <a:endParaRPr lang="en-AU" sz="2400" dirty="0">
              <a:solidFill>
                <a:schemeClr val="bg1"/>
              </a:solidFill>
            </a:endParaRPr>
          </a:p>
          <a:p>
            <a:endParaRPr lang="en-AU" dirty="0"/>
          </a:p>
        </p:txBody>
      </p:sp>
    </p:spTree>
    <p:extLst>
      <p:ext uri="{BB962C8B-B14F-4D97-AF65-F5344CB8AC3E}">
        <p14:creationId xmlns:p14="http://schemas.microsoft.com/office/powerpoint/2010/main" val="1629519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Requirements</a:t>
            </a:r>
          </a:p>
        </p:txBody>
      </p:sp>
      <p:sp>
        <p:nvSpPr>
          <p:cNvPr id="3" name="Content Placeholder 2"/>
          <p:cNvSpPr>
            <a:spLocks noGrp="1"/>
          </p:cNvSpPr>
          <p:nvPr>
            <p:ph idx="1"/>
          </p:nvPr>
        </p:nvSpPr>
        <p:spPr/>
        <p:txBody>
          <a:bodyPr numCol="1">
            <a:normAutofit/>
          </a:bodyPr>
          <a:lstStyle/>
          <a:p>
            <a:r>
              <a:rPr lang="en-AU" dirty="0"/>
              <a:t>You will require:</a:t>
            </a:r>
          </a:p>
          <a:p>
            <a:pPr lvl="1"/>
            <a:r>
              <a:rPr lang="en-AU" dirty="0"/>
              <a:t>Windows 10 PC </a:t>
            </a:r>
          </a:p>
          <a:p>
            <a:pPr lvl="1"/>
            <a:r>
              <a:rPr lang="en-AU" dirty="0" err="1"/>
              <a:t>Laragon</a:t>
            </a:r>
            <a:r>
              <a:rPr lang="en-AU" dirty="0"/>
              <a:t> with MySQL / MariaDB running</a:t>
            </a:r>
          </a:p>
          <a:p>
            <a:pPr lvl="1"/>
            <a:r>
              <a:rPr lang="en-AU" dirty="0"/>
              <a:t>Visual Studio 2019/2022 (preferred)</a:t>
            </a:r>
          </a:p>
          <a:p>
            <a:pPr lvl="1"/>
            <a:endParaRPr lang="en-AU" dirty="0"/>
          </a:p>
        </p:txBody>
      </p:sp>
    </p:spTree>
    <p:extLst>
      <p:ext uri="{BB962C8B-B14F-4D97-AF65-F5344CB8AC3E}">
        <p14:creationId xmlns:p14="http://schemas.microsoft.com/office/powerpoint/2010/main" val="580681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EB6-C16D-85B4-4124-ACA3ECFD6696}"/>
              </a:ext>
            </a:extLst>
          </p:cNvPr>
          <p:cNvSpPr>
            <a:spLocks noGrp="1"/>
          </p:cNvSpPr>
          <p:nvPr>
            <p:ph type="title"/>
          </p:nvPr>
        </p:nvSpPr>
        <p:spPr>
          <a:xfrm>
            <a:off x="609600" y="775465"/>
            <a:ext cx="10972800" cy="1003205"/>
          </a:xfrm>
        </p:spPr>
        <p:txBody>
          <a:bodyPr>
            <a:normAutofit fontScale="90000"/>
          </a:bodyPr>
          <a:lstStyle/>
          <a:p>
            <a:r>
              <a:rPr lang="en-AU" dirty="0"/>
              <a:t> </a:t>
            </a:r>
            <a:r>
              <a:rPr lang="en-AU" sz="2000" dirty="0"/>
              <a:t>Grid Area in XAML code dividing it with WPF commands. Here is the XAML screen below</a:t>
            </a:r>
            <a:br>
              <a:rPr lang="en-AU" sz="2000" dirty="0"/>
            </a:br>
            <a:endParaRPr lang="en-AU" sz="2000" dirty="0"/>
          </a:p>
        </p:txBody>
      </p:sp>
      <p:pic>
        <p:nvPicPr>
          <p:cNvPr id="6" name="Picture 5">
            <a:extLst>
              <a:ext uri="{FF2B5EF4-FFF2-40B4-BE49-F238E27FC236}">
                <a16:creationId xmlns:a16="http://schemas.microsoft.com/office/drawing/2014/main" id="{C11DFBBA-0159-DD96-3F08-4E6EEDACCD3F}"/>
              </a:ext>
            </a:extLst>
          </p:cNvPr>
          <p:cNvPicPr>
            <a:picLocks noChangeAspect="1"/>
          </p:cNvPicPr>
          <p:nvPr/>
        </p:nvPicPr>
        <p:blipFill>
          <a:blip r:embed="rId2"/>
          <a:stretch>
            <a:fillRect/>
          </a:stretch>
        </p:blipFill>
        <p:spPr>
          <a:xfrm>
            <a:off x="1002082" y="2615135"/>
            <a:ext cx="9995770" cy="3467400"/>
          </a:xfrm>
          <a:prstGeom prst="rect">
            <a:avLst/>
          </a:prstGeom>
        </p:spPr>
      </p:pic>
    </p:spTree>
    <p:extLst>
      <p:ext uri="{BB962C8B-B14F-4D97-AF65-F5344CB8AC3E}">
        <p14:creationId xmlns:p14="http://schemas.microsoft.com/office/powerpoint/2010/main" val="13816535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D915-82D6-16F2-BA34-FE5298FFB5E0}"/>
              </a:ext>
            </a:extLst>
          </p:cNvPr>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Create a data base Traffic Cop using </a:t>
            </a:r>
            <a:r>
              <a:rPr lang="en-US" dirty="0" err="1"/>
              <a:t>Laragon</a:t>
            </a:r>
            <a:r>
              <a:rPr lang="en-US" dirty="0"/>
              <a:t>. </a:t>
            </a:r>
            <a:br>
              <a:rPr lang="en-US" dirty="0"/>
            </a:br>
            <a:br>
              <a:rPr lang="en-US" dirty="0"/>
            </a:br>
            <a:br>
              <a:rPr lang="en-US" dirty="0"/>
            </a:br>
            <a:br>
              <a:rPr lang="en-US" dirty="0"/>
            </a:br>
            <a:br>
              <a:rPr lang="en-US" dirty="0"/>
            </a:br>
            <a:r>
              <a:rPr lang="en-US" dirty="0"/>
              <a:t>(</a:t>
            </a:r>
            <a:r>
              <a:rPr lang="en-US" sz="3600" dirty="0"/>
              <a:t>The </a:t>
            </a:r>
            <a:r>
              <a:rPr lang="en-US" sz="3600" dirty="0" err="1"/>
              <a:t>Sql</a:t>
            </a:r>
            <a:r>
              <a:rPr lang="en-US" sz="3600" dirty="0"/>
              <a:t> file with the data is given in the Session 11</a:t>
            </a:r>
            <a:r>
              <a:rPr lang="en-US" dirty="0"/>
              <a:t>.)</a:t>
            </a:r>
            <a:endParaRPr lang="en-AU" dirty="0"/>
          </a:p>
        </p:txBody>
      </p:sp>
      <p:pic>
        <p:nvPicPr>
          <p:cNvPr id="4" name="Picture 3">
            <a:extLst>
              <a:ext uri="{FF2B5EF4-FFF2-40B4-BE49-F238E27FC236}">
                <a16:creationId xmlns:a16="http://schemas.microsoft.com/office/drawing/2014/main" id="{28D3B16B-C219-5B53-5C92-ED1822829742}"/>
              </a:ext>
            </a:extLst>
          </p:cNvPr>
          <p:cNvPicPr>
            <a:picLocks noChangeAspect="1"/>
          </p:cNvPicPr>
          <p:nvPr/>
        </p:nvPicPr>
        <p:blipFill>
          <a:blip r:embed="rId2"/>
          <a:stretch>
            <a:fillRect/>
          </a:stretch>
        </p:blipFill>
        <p:spPr>
          <a:xfrm>
            <a:off x="6601216" y="2131537"/>
            <a:ext cx="4811343" cy="3016530"/>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ECF15D77-4720-A08A-FB66-6EC75D83DA4D}"/>
                  </a:ext>
                </a:extLst>
              </p14:cNvPr>
              <p14:cNvContentPartPr/>
              <p14:nvPr/>
            </p14:nvContentPartPr>
            <p14:xfrm>
              <a:off x="7402877" y="4170768"/>
              <a:ext cx="360" cy="360"/>
            </p14:xfrm>
          </p:contentPart>
        </mc:Choice>
        <mc:Fallback xmlns="">
          <p:pic>
            <p:nvPicPr>
              <p:cNvPr id="8" name="Ink 7">
                <a:extLst>
                  <a:ext uri="{FF2B5EF4-FFF2-40B4-BE49-F238E27FC236}">
                    <a16:creationId xmlns:a16="http://schemas.microsoft.com/office/drawing/2014/main" id="{ECF15D77-4720-A08A-FB66-6EC75D83DA4D}"/>
                  </a:ext>
                </a:extLst>
              </p:cNvPr>
              <p:cNvPicPr/>
              <p:nvPr/>
            </p:nvPicPr>
            <p:blipFill>
              <a:blip r:embed="rId4"/>
              <a:stretch>
                <a:fillRect/>
              </a:stretch>
            </p:blipFill>
            <p:spPr>
              <a:xfrm>
                <a:off x="7394237" y="416212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AFA48540-D4BF-17F4-0875-83E08D12D555}"/>
                  </a:ext>
                </a:extLst>
              </p14:cNvPr>
              <p14:cNvContentPartPr/>
              <p14:nvPr/>
            </p14:nvContentPartPr>
            <p14:xfrm>
              <a:off x="7214957" y="4283808"/>
              <a:ext cx="360" cy="360"/>
            </p14:xfrm>
          </p:contentPart>
        </mc:Choice>
        <mc:Fallback xmlns="">
          <p:pic>
            <p:nvPicPr>
              <p:cNvPr id="18" name="Ink 17">
                <a:extLst>
                  <a:ext uri="{FF2B5EF4-FFF2-40B4-BE49-F238E27FC236}">
                    <a16:creationId xmlns:a16="http://schemas.microsoft.com/office/drawing/2014/main" id="{AFA48540-D4BF-17F4-0875-83E08D12D555}"/>
                  </a:ext>
                </a:extLst>
              </p:cNvPr>
              <p:cNvPicPr/>
              <p:nvPr/>
            </p:nvPicPr>
            <p:blipFill>
              <a:blip r:embed="rId4"/>
              <a:stretch>
                <a:fillRect/>
              </a:stretch>
            </p:blipFill>
            <p:spPr>
              <a:xfrm>
                <a:off x="7205957" y="427516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E3715EF0-7AAF-04DF-D66A-E437AD67F820}"/>
                  </a:ext>
                </a:extLst>
              </p14:cNvPr>
              <p14:cNvContentPartPr/>
              <p14:nvPr/>
            </p14:nvContentPartPr>
            <p14:xfrm>
              <a:off x="7728317" y="4233408"/>
              <a:ext cx="360" cy="360"/>
            </p14:xfrm>
          </p:contentPart>
        </mc:Choice>
        <mc:Fallback xmlns="">
          <p:pic>
            <p:nvPicPr>
              <p:cNvPr id="21" name="Ink 20">
                <a:extLst>
                  <a:ext uri="{FF2B5EF4-FFF2-40B4-BE49-F238E27FC236}">
                    <a16:creationId xmlns:a16="http://schemas.microsoft.com/office/drawing/2014/main" id="{E3715EF0-7AAF-04DF-D66A-E437AD67F820}"/>
                  </a:ext>
                </a:extLst>
              </p:cNvPr>
              <p:cNvPicPr/>
              <p:nvPr/>
            </p:nvPicPr>
            <p:blipFill>
              <a:blip r:embed="rId4"/>
              <a:stretch>
                <a:fillRect/>
              </a:stretch>
            </p:blipFill>
            <p:spPr>
              <a:xfrm>
                <a:off x="7719677" y="422476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8" name="Ink 27">
                <a:extLst>
                  <a:ext uri="{FF2B5EF4-FFF2-40B4-BE49-F238E27FC236}">
                    <a16:creationId xmlns:a16="http://schemas.microsoft.com/office/drawing/2014/main" id="{E261825F-86AC-9CC8-4750-B8E0E4549D77}"/>
                  </a:ext>
                </a:extLst>
              </p14:cNvPr>
              <p14:cNvContentPartPr/>
              <p14:nvPr/>
            </p14:nvContentPartPr>
            <p14:xfrm>
              <a:off x="6983117" y="4258248"/>
              <a:ext cx="1513080" cy="429840"/>
            </p14:xfrm>
          </p:contentPart>
        </mc:Choice>
        <mc:Fallback xmlns="">
          <p:pic>
            <p:nvPicPr>
              <p:cNvPr id="28" name="Ink 27">
                <a:extLst>
                  <a:ext uri="{FF2B5EF4-FFF2-40B4-BE49-F238E27FC236}">
                    <a16:creationId xmlns:a16="http://schemas.microsoft.com/office/drawing/2014/main" id="{E261825F-86AC-9CC8-4750-B8E0E4549D77}"/>
                  </a:ext>
                </a:extLst>
              </p:cNvPr>
              <p:cNvPicPr/>
              <p:nvPr/>
            </p:nvPicPr>
            <p:blipFill>
              <a:blip r:embed="rId8"/>
              <a:stretch>
                <a:fillRect/>
              </a:stretch>
            </p:blipFill>
            <p:spPr>
              <a:xfrm>
                <a:off x="6974117" y="4249248"/>
                <a:ext cx="1530720" cy="447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9" name="Ink 28">
                <a:extLst>
                  <a:ext uri="{FF2B5EF4-FFF2-40B4-BE49-F238E27FC236}">
                    <a16:creationId xmlns:a16="http://schemas.microsoft.com/office/drawing/2014/main" id="{F04AA0DC-34DF-8039-9D64-CF3478635F32}"/>
                  </a:ext>
                </a:extLst>
              </p14:cNvPr>
              <p14:cNvContentPartPr/>
              <p14:nvPr/>
            </p14:nvContentPartPr>
            <p14:xfrm>
              <a:off x="7202357" y="4170768"/>
              <a:ext cx="360" cy="136800"/>
            </p14:xfrm>
          </p:contentPart>
        </mc:Choice>
        <mc:Fallback xmlns="">
          <p:pic>
            <p:nvPicPr>
              <p:cNvPr id="29" name="Ink 28">
                <a:extLst>
                  <a:ext uri="{FF2B5EF4-FFF2-40B4-BE49-F238E27FC236}">
                    <a16:creationId xmlns:a16="http://schemas.microsoft.com/office/drawing/2014/main" id="{F04AA0DC-34DF-8039-9D64-CF3478635F32}"/>
                  </a:ext>
                </a:extLst>
              </p:cNvPr>
              <p:cNvPicPr/>
              <p:nvPr/>
            </p:nvPicPr>
            <p:blipFill>
              <a:blip r:embed="rId10"/>
              <a:stretch>
                <a:fillRect/>
              </a:stretch>
            </p:blipFill>
            <p:spPr>
              <a:xfrm>
                <a:off x="7193717" y="4162128"/>
                <a:ext cx="1800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Ink 29">
                <a:extLst>
                  <a:ext uri="{FF2B5EF4-FFF2-40B4-BE49-F238E27FC236}">
                    <a16:creationId xmlns:a16="http://schemas.microsoft.com/office/drawing/2014/main" id="{AF8E8F7E-DBE7-658A-8A91-FC8B9AD4827F}"/>
                  </a:ext>
                </a:extLst>
              </p14:cNvPr>
              <p14:cNvContentPartPr/>
              <p14:nvPr/>
            </p14:nvContentPartPr>
            <p14:xfrm>
              <a:off x="-4522123" y="2404968"/>
              <a:ext cx="360" cy="360"/>
            </p14:xfrm>
          </p:contentPart>
        </mc:Choice>
        <mc:Fallback xmlns="">
          <p:pic>
            <p:nvPicPr>
              <p:cNvPr id="30" name="Ink 29">
                <a:extLst>
                  <a:ext uri="{FF2B5EF4-FFF2-40B4-BE49-F238E27FC236}">
                    <a16:creationId xmlns:a16="http://schemas.microsoft.com/office/drawing/2014/main" id="{AF8E8F7E-DBE7-658A-8A91-FC8B9AD4827F}"/>
                  </a:ext>
                </a:extLst>
              </p:cNvPr>
              <p:cNvPicPr/>
              <p:nvPr/>
            </p:nvPicPr>
            <p:blipFill>
              <a:blip r:embed="rId4"/>
              <a:stretch>
                <a:fillRect/>
              </a:stretch>
            </p:blipFill>
            <p:spPr>
              <a:xfrm>
                <a:off x="-4530763" y="2395968"/>
                <a:ext cx="18000" cy="18000"/>
              </a:xfrm>
              <a:prstGeom prst="rect">
                <a:avLst/>
              </a:prstGeom>
            </p:spPr>
          </p:pic>
        </mc:Fallback>
      </mc:AlternateContent>
    </p:spTree>
    <p:extLst>
      <p:ext uri="{BB962C8B-B14F-4D97-AF65-F5344CB8AC3E}">
        <p14:creationId xmlns:p14="http://schemas.microsoft.com/office/powerpoint/2010/main" val="8852123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p:spPr>
        <p:txBody>
          <a:bodyPr/>
          <a:lstStyle/>
          <a:p>
            <a:r>
              <a:rPr lang="en-AU" dirty="0"/>
              <a:t>Preparation</a:t>
            </a:r>
          </a:p>
        </p:txBody>
      </p:sp>
      <p:sp>
        <p:nvSpPr>
          <p:cNvPr id="3" name="Content Placeholder 2"/>
          <p:cNvSpPr>
            <a:spLocks noGrp="1"/>
          </p:cNvSpPr>
          <p:nvPr>
            <p:ph idx="1"/>
          </p:nvPr>
        </p:nvSpPr>
        <p:spPr>
          <a:xfrm>
            <a:off x="609600" y="1794617"/>
            <a:ext cx="10972800" cy="4563491"/>
          </a:xfrm>
        </p:spPr>
        <p:txBody>
          <a:bodyPr numCol="1">
            <a:normAutofit fontScale="77500" lnSpcReduction="20000"/>
          </a:bodyPr>
          <a:lstStyle/>
          <a:p>
            <a:r>
              <a:rPr lang="en-AU" dirty="0"/>
              <a:t>Sample data is presented as a number of SQL files</a:t>
            </a:r>
          </a:p>
          <a:p>
            <a:r>
              <a:rPr lang="en-AU" dirty="0"/>
              <a:t>These are in a compressed file in the Session Folder</a:t>
            </a:r>
          </a:p>
          <a:p>
            <a:r>
              <a:rPr lang="en-AU" dirty="0"/>
              <a:t>Download the file</a:t>
            </a:r>
          </a:p>
          <a:p>
            <a:r>
              <a:rPr lang="en-AU" dirty="0"/>
              <a:t>Uncompress the ZIP file</a:t>
            </a:r>
          </a:p>
          <a:p>
            <a:r>
              <a:rPr lang="en-AU" dirty="0"/>
              <a:t>Open your Database Management Application</a:t>
            </a:r>
          </a:p>
          <a:p>
            <a:r>
              <a:rPr lang="en-AU" dirty="0"/>
              <a:t>Log in as the admin (root) user</a:t>
            </a:r>
          </a:p>
          <a:p>
            <a:r>
              <a:rPr lang="en-AU" dirty="0"/>
              <a:t>Open your SQL tab</a:t>
            </a:r>
          </a:p>
          <a:p>
            <a:r>
              <a:rPr lang="en-AU" dirty="0"/>
              <a:t>Open each file in turn using a text editor</a:t>
            </a:r>
          </a:p>
          <a:p>
            <a:r>
              <a:rPr lang="en-AU" dirty="0"/>
              <a:t>COPY the file content, </a:t>
            </a:r>
            <a:br>
              <a:rPr lang="en-AU" dirty="0"/>
            </a:br>
            <a:r>
              <a:rPr lang="en-AU" dirty="0"/>
              <a:t>PASTE into the SQL entry area and </a:t>
            </a:r>
            <a:br>
              <a:rPr lang="en-AU" dirty="0"/>
            </a:br>
            <a:r>
              <a:rPr lang="en-AU" dirty="0"/>
              <a:t>RUN the code</a:t>
            </a:r>
          </a:p>
          <a:p>
            <a:r>
              <a:rPr lang="en-AU" dirty="0"/>
              <a:t>Any errors? There should not be if all working correctly.</a:t>
            </a:r>
          </a:p>
        </p:txBody>
      </p:sp>
    </p:spTree>
    <p:extLst>
      <p:ext uri="{BB962C8B-B14F-4D97-AF65-F5344CB8AC3E}">
        <p14:creationId xmlns:p14="http://schemas.microsoft.com/office/powerpoint/2010/main" val="1130804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A4B7F-05EC-B456-1AD0-E83A22779F5E}"/>
              </a:ext>
            </a:extLst>
          </p:cNvPr>
          <p:cNvSpPr>
            <a:spLocks noGrp="1"/>
          </p:cNvSpPr>
          <p:nvPr>
            <p:ph type="title"/>
          </p:nvPr>
        </p:nvSpPr>
        <p:spPr/>
        <p:txBody>
          <a:bodyPr/>
          <a:lstStyle/>
          <a:p>
            <a:r>
              <a:rPr lang="en-AU" dirty="0"/>
              <a:t>Exercise</a:t>
            </a:r>
          </a:p>
        </p:txBody>
      </p:sp>
      <p:sp>
        <p:nvSpPr>
          <p:cNvPr id="3" name="Content Placeholder 2">
            <a:extLst>
              <a:ext uri="{FF2B5EF4-FFF2-40B4-BE49-F238E27FC236}">
                <a16:creationId xmlns:a16="http://schemas.microsoft.com/office/drawing/2014/main" id="{BAB205D0-DF1F-2981-168C-8F13DC044E77}"/>
              </a:ext>
            </a:extLst>
          </p:cNvPr>
          <p:cNvSpPr>
            <a:spLocks noGrp="1"/>
          </p:cNvSpPr>
          <p:nvPr>
            <p:ph idx="1"/>
          </p:nvPr>
        </p:nvSpPr>
        <p:spPr/>
        <p:txBody>
          <a:bodyPr/>
          <a:lstStyle/>
          <a:p>
            <a:r>
              <a:rPr lang="en-AU" dirty="0"/>
              <a:t>Create a calculator using </a:t>
            </a:r>
            <a:r>
              <a:rPr lang="en-AU" dirty="0" err="1"/>
              <a:t>xaml</a:t>
            </a:r>
            <a:r>
              <a:rPr lang="en-AU" dirty="0"/>
              <a:t> </a:t>
            </a:r>
          </a:p>
          <a:p>
            <a:r>
              <a:rPr lang="en-AU" dirty="0"/>
              <a:t>and place label on each button</a:t>
            </a:r>
          </a:p>
          <a:p>
            <a:endParaRPr lang="en-AU" dirty="0"/>
          </a:p>
        </p:txBody>
      </p:sp>
      <p:pic>
        <p:nvPicPr>
          <p:cNvPr id="5" name="Picture 4">
            <a:extLst>
              <a:ext uri="{FF2B5EF4-FFF2-40B4-BE49-F238E27FC236}">
                <a16:creationId xmlns:a16="http://schemas.microsoft.com/office/drawing/2014/main" id="{7E6B9E08-A343-3C9A-BE67-AD6AC71A2709}"/>
              </a:ext>
            </a:extLst>
          </p:cNvPr>
          <p:cNvPicPr>
            <a:picLocks noChangeAspect="1"/>
          </p:cNvPicPr>
          <p:nvPr/>
        </p:nvPicPr>
        <p:blipFill>
          <a:blip r:embed="rId3"/>
          <a:stretch>
            <a:fillRect/>
          </a:stretch>
        </p:blipFill>
        <p:spPr>
          <a:xfrm>
            <a:off x="8054148" y="1316680"/>
            <a:ext cx="3223539" cy="5151566"/>
          </a:xfrm>
          <a:prstGeom prst="rect">
            <a:avLst/>
          </a:prstGeom>
        </p:spPr>
      </p:pic>
      <p:pic>
        <p:nvPicPr>
          <p:cNvPr id="12" name="Picture 11">
            <a:extLst>
              <a:ext uri="{FF2B5EF4-FFF2-40B4-BE49-F238E27FC236}">
                <a16:creationId xmlns:a16="http://schemas.microsoft.com/office/drawing/2014/main" id="{A2CA2BB5-CA5C-55C5-08AA-7102A751DF16}"/>
              </a:ext>
            </a:extLst>
          </p:cNvPr>
          <p:cNvPicPr>
            <a:picLocks noChangeAspect="1"/>
          </p:cNvPicPr>
          <p:nvPr/>
        </p:nvPicPr>
        <p:blipFill>
          <a:blip r:embed="rId4"/>
          <a:stretch>
            <a:fillRect/>
          </a:stretch>
        </p:blipFill>
        <p:spPr>
          <a:xfrm>
            <a:off x="1977390" y="3053087"/>
            <a:ext cx="3483580" cy="3612303"/>
          </a:xfrm>
          <a:prstGeom prst="rect">
            <a:avLst/>
          </a:prstGeom>
        </p:spPr>
      </p:pic>
    </p:spTree>
    <p:extLst>
      <p:ext uri="{BB962C8B-B14F-4D97-AF65-F5344CB8AC3E}">
        <p14:creationId xmlns:p14="http://schemas.microsoft.com/office/powerpoint/2010/main" val="1046212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Requirements</a:t>
            </a:r>
          </a:p>
        </p:txBody>
      </p:sp>
      <p:sp>
        <p:nvSpPr>
          <p:cNvPr id="3" name="Content Placeholder 2"/>
          <p:cNvSpPr>
            <a:spLocks noGrp="1"/>
          </p:cNvSpPr>
          <p:nvPr>
            <p:ph idx="1"/>
          </p:nvPr>
        </p:nvSpPr>
        <p:spPr/>
        <p:txBody>
          <a:bodyPr numCol="1">
            <a:normAutofit fontScale="85000" lnSpcReduction="20000"/>
          </a:bodyPr>
          <a:lstStyle/>
          <a:p>
            <a:r>
              <a:rPr lang="en-AU" dirty="0" err="1"/>
              <a:t>Downlaod</a:t>
            </a:r>
            <a:r>
              <a:rPr lang="en-AU" dirty="0"/>
              <a:t> Visual Studio from:</a:t>
            </a:r>
          </a:p>
          <a:p>
            <a:pPr lvl="1"/>
            <a:r>
              <a:rPr lang="en-AU" dirty="0"/>
              <a:t>https://</a:t>
            </a:r>
            <a:r>
              <a:rPr lang="en-AU" dirty="0" err="1"/>
              <a:t>visualstudio.microsoft.com</a:t>
            </a:r>
            <a:r>
              <a:rPr lang="en-AU" dirty="0"/>
              <a:t>/downloads/</a:t>
            </a:r>
          </a:p>
          <a:p>
            <a:endParaRPr lang="en-AU" dirty="0"/>
          </a:p>
          <a:p>
            <a:r>
              <a:rPr lang="en-AU" dirty="0"/>
              <a:t>In Visual Studio 2019 workloads: </a:t>
            </a:r>
          </a:p>
          <a:p>
            <a:pPr lvl="1"/>
            <a:r>
              <a:rPr lang="en-AU" dirty="0"/>
              <a:t>Desktop and mobile: '.NET Desktop development’ </a:t>
            </a:r>
          </a:p>
          <a:p>
            <a:r>
              <a:rPr lang="en-AU" dirty="0"/>
              <a:t>Other tool-sets required: </a:t>
            </a:r>
          </a:p>
          <a:p>
            <a:pPr lvl="1"/>
            <a:r>
              <a:rPr lang="en-AU" dirty="0"/>
              <a:t>'data storage and processing‘ </a:t>
            </a:r>
          </a:p>
          <a:p>
            <a:pPr lvl="1"/>
            <a:r>
              <a:rPr lang="en-AU" dirty="0"/>
              <a:t>'.NET Core cross-platform development’</a:t>
            </a:r>
          </a:p>
          <a:p>
            <a:endParaRPr lang="en-AU" dirty="0"/>
          </a:p>
          <a:p>
            <a:r>
              <a:rPr lang="en-AU" dirty="0"/>
              <a:t>Video to help:</a:t>
            </a:r>
          </a:p>
          <a:p>
            <a:pPr lvl="1"/>
            <a:r>
              <a:rPr lang="en-AU" dirty="0"/>
              <a:t>https://</a:t>
            </a:r>
            <a:r>
              <a:rPr lang="en-AU" dirty="0" err="1"/>
              <a:t>www.youtube.com</a:t>
            </a:r>
            <a:r>
              <a:rPr lang="en-AU" dirty="0"/>
              <a:t>/</a:t>
            </a:r>
            <a:r>
              <a:rPr lang="en-AU" dirty="0" err="1"/>
              <a:t>watch?v</a:t>
            </a:r>
            <a:r>
              <a:rPr lang="en-AU" dirty="0"/>
              <a:t>=DpEUV6IAPwI </a:t>
            </a:r>
          </a:p>
          <a:p>
            <a:endParaRPr lang="en-AU" dirty="0"/>
          </a:p>
          <a:p>
            <a:endParaRPr lang="en-AU" dirty="0"/>
          </a:p>
        </p:txBody>
      </p:sp>
    </p:spTree>
    <p:extLst>
      <p:ext uri="{BB962C8B-B14F-4D97-AF65-F5344CB8AC3E}">
        <p14:creationId xmlns:p14="http://schemas.microsoft.com/office/powerpoint/2010/main" val="3641844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About Visual Studio</a:t>
            </a:r>
          </a:p>
        </p:txBody>
      </p:sp>
      <p:sp>
        <p:nvSpPr>
          <p:cNvPr id="3" name="Content Placeholder 2"/>
          <p:cNvSpPr>
            <a:spLocks noGrp="1"/>
          </p:cNvSpPr>
          <p:nvPr>
            <p:ph idx="1"/>
          </p:nvPr>
        </p:nvSpPr>
        <p:spPr/>
        <p:txBody>
          <a:bodyPr numCol="1">
            <a:normAutofit/>
          </a:bodyPr>
          <a:lstStyle/>
          <a:p>
            <a:r>
              <a:rPr lang="en-AU" dirty="0"/>
              <a:t>Visual Studio:</a:t>
            </a:r>
          </a:p>
          <a:p>
            <a:pPr lvl="1"/>
            <a:r>
              <a:rPr lang="en-AU" dirty="0"/>
              <a:t>Integrated Development Environment</a:t>
            </a:r>
          </a:p>
          <a:p>
            <a:pPr lvl="1"/>
            <a:r>
              <a:rPr lang="en-AU" dirty="0"/>
              <a:t>A creative launching pad </a:t>
            </a:r>
          </a:p>
          <a:p>
            <a:pPr lvl="1"/>
            <a:r>
              <a:rPr lang="en-AU" dirty="0"/>
              <a:t>Use to edit, debug, and build code</a:t>
            </a:r>
          </a:p>
          <a:p>
            <a:pPr lvl="1"/>
            <a:r>
              <a:rPr lang="en-AU" dirty="0"/>
              <a:t>Also used to build &amp; publish applications into production</a:t>
            </a:r>
          </a:p>
        </p:txBody>
      </p:sp>
    </p:spTree>
    <p:extLst>
      <p:ext uri="{BB962C8B-B14F-4D97-AF65-F5344CB8AC3E}">
        <p14:creationId xmlns:p14="http://schemas.microsoft.com/office/powerpoint/2010/main" val="2165488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Visual Studio: Interface</a:t>
            </a:r>
          </a:p>
        </p:txBody>
      </p:sp>
      <p:pic>
        <p:nvPicPr>
          <p:cNvPr id="5" name="Picture 2">
            <a:extLst>
              <a:ext uri="{FF2B5EF4-FFF2-40B4-BE49-F238E27FC236}">
                <a16:creationId xmlns:a16="http://schemas.microsoft.com/office/drawing/2014/main" id="{16F481CF-60F8-4047-813B-AE110A395684}"/>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3622" t="14694" r="12143" b="14830"/>
          <a:stretch/>
        </p:blipFill>
        <p:spPr bwMode="auto">
          <a:xfrm>
            <a:off x="1040861" y="1458940"/>
            <a:ext cx="10110278" cy="5399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698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About Visual Studio</a:t>
            </a:r>
          </a:p>
        </p:txBody>
      </p:sp>
      <p:sp>
        <p:nvSpPr>
          <p:cNvPr id="3" name="Content Placeholder 2"/>
          <p:cNvSpPr>
            <a:spLocks noGrp="1"/>
          </p:cNvSpPr>
          <p:nvPr>
            <p:ph idx="1"/>
          </p:nvPr>
        </p:nvSpPr>
        <p:spPr/>
        <p:txBody>
          <a:bodyPr numCol="1">
            <a:normAutofit/>
          </a:bodyPr>
          <a:lstStyle/>
          <a:p>
            <a:r>
              <a:rPr lang="en-AU" dirty="0"/>
              <a:t>Solution Explorer:</a:t>
            </a:r>
          </a:p>
          <a:p>
            <a:pPr lvl="1"/>
            <a:r>
              <a:rPr lang="en-AU" dirty="0"/>
              <a:t>Located top right</a:t>
            </a:r>
          </a:p>
          <a:p>
            <a:pPr lvl="1"/>
            <a:r>
              <a:rPr lang="en-AU" dirty="0"/>
              <a:t>Lets you view, navigate, and manage your code files. </a:t>
            </a:r>
          </a:p>
          <a:p>
            <a:pPr lvl="1"/>
            <a:r>
              <a:rPr lang="en-AU" dirty="0"/>
              <a:t>Help organize your code by grouping the files into solutions and projects.</a:t>
            </a:r>
          </a:p>
          <a:p>
            <a:endParaRPr lang="en-AU" dirty="0"/>
          </a:p>
        </p:txBody>
      </p:sp>
    </p:spTree>
    <p:extLst>
      <p:ext uri="{BB962C8B-B14F-4D97-AF65-F5344CB8AC3E}">
        <p14:creationId xmlns:p14="http://schemas.microsoft.com/office/powerpoint/2010/main" val="1239127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About Visual Studio</a:t>
            </a:r>
          </a:p>
        </p:txBody>
      </p:sp>
      <p:sp>
        <p:nvSpPr>
          <p:cNvPr id="3" name="Content Placeholder 2"/>
          <p:cNvSpPr>
            <a:spLocks noGrp="1"/>
          </p:cNvSpPr>
          <p:nvPr>
            <p:ph idx="1"/>
          </p:nvPr>
        </p:nvSpPr>
        <p:spPr/>
        <p:txBody>
          <a:bodyPr numCol="1">
            <a:normAutofit/>
          </a:bodyPr>
          <a:lstStyle/>
          <a:p>
            <a:r>
              <a:rPr lang="en-AU" dirty="0"/>
              <a:t>The editor window</a:t>
            </a:r>
          </a:p>
          <a:p>
            <a:pPr lvl="1"/>
            <a:r>
              <a:rPr lang="en-AU" dirty="0"/>
              <a:t>Located in the centre</a:t>
            </a:r>
          </a:p>
          <a:p>
            <a:pPr lvl="1"/>
            <a:r>
              <a:rPr lang="en-AU" dirty="0"/>
              <a:t>Most time spent in this area</a:t>
            </a:r>
          </a:p>
          <a:p>
            <a:pPr lvl="1"/>
            <a:r>
              <a:rPr lang="en-AU" dirty="0"/>
              <a:t>Displays file content</a:t>
            </a:r>
          </a:p>
          <a:p>
            <a:pPr lvl="1"/>
            <a:r>
              <a:rPr lang="en-AU" dirty="0"/>
              <a:t>Provides space for adding and editing code</a:t>
            </a:r>
          </a:p>
          <a:p>
            <a:pPr lvl="1"/>
            <a:r>
              <a:rPr lang="en-AU" dirty="0"/>
              <a:t>Provides space to design a user interface such as a window with buttons and text boxes.</a:t>
            </a:r>
          </a:p>
          <a:p>
            <a:endParaRPr lang="en-AU" dirty="0"/>
          </a:p>
          <a:p>
            <a:pPr marL="0" indent="0">
              <a:buNone/>
            </a:pPr>
            <a:endParaRPr lang="en-AU" dirty="0"/>
          </a:p>
        </p:txBody>
      </p:sp>
    </p:spTree>
    <p:extLst>
      <p:ext uri="{BB962C8B-B14F-4D97-AF65-F5344CB8AC3E}">
        <p14:creationId xmlns:p14="http://schemas.microsoft.com/office/powerpoint/2010/main" val="13009794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SMS Availabilities&amp;#x0D;&amp;#x0A;Overview&amp;quot;&quot;/&gt;&lt;property id=&quot;20307&quot; value=&quot;256&quot;/&gt;&lt;/object&gt;&lt;object type=&quot;3&quot; unique_id=&quot;10005&quot;&gt;&lt;property id=&quot;20148&quot; value=&quot;5&quot;/&gt;&lt;property id=&quot;20300&quot; value=&quot;Slide 2&quot;/&gt;&lt;property id=&quot;20307&quot; value=&quot;257&quot;/&gt;&lt;/object&gt;&lt;object type=&quot;3&quot; unique_id=&quot;10006&quot;&gt;&lt;property id=&quot;20148&quot; value=&quot;5&quot;/&gt;&lt;property id=&quot;20300&quot; value=&quot;Slide 3 - &amp;quot;&amp;#x0D;&amp;#x0A;Course Availabilities&amp;quot;&quot;/&gt;&lt;property id=&quot;20307&quot; value=&quot;261&quot;/&gt;&lt;/object&gt;&lt;object type=&quot;3&quot; unique_id=&quot;10007&quot;&gt;&lt;property id=&quot;20148&quot; value=&quot;5&quot;/&gt;&lt;property id=&quot;20300&quot; value=&quot;Slide 4 - &amp;quot;Intake Calendars&amp;quot;&quot;/&gt;&lt;property id=&quot;20307&quot; value=&quot;264&quot;/&gt;&lt;/object&gt;&lt;object type=&quot;3&quot; unique_id=&quot;10008&quot;&gt;&lt;property id=&quot;20148&quot; value=&quot;5&quot;/&gt;&lt;property id=&quot;20300&quot; value=&quot;Slide 5 - &amp;quot;&amp;#x0D;&amp;#x0A;Unit Availabilities&amp;quot;&quot;/&gt;&lt;property id=&quot;20307&quot; value=&quot;259&quot;/&gt;&lt;/object&gt;&lt;object type=&quot;3&quot; unique_id=&quot;10009&quot;&gt;&lt;property id=&quot;20148&quot; value=&quot;5&quot;/&gt;&lt;property id=&quot;20300&quot; value=&quot;Slide 6 - &amp;quot;&amp;#x0D;&amp;#x0A;Unit Availabilities&amp;quot;&quot;/&gt;&lt;property id=&quot;20307&quot; value=&quot;260&quot;/&gt;&lt;/object&gt;&lt;object type=&quot;3&quot; unique_id=&quot;10010&quot;&gt;&lt;property id=&quot;20148&quot; value=&quot;5&quot;/&gt;&lt;property id=&quot;20300&quot; value=&quot;Slide 7 - &amp;quot;Enrolment Calendars&amp;quot;&quot;/&gt;&lt;property id=&quot;20307&quot; value=&quot;265&quot;/&gt;&lt;/object&gt;&lt;object type=&quot;3&quot; unique_id=&quot;10011&quot;&gt;&lt;property id=&quot;20148&quot; value=&quot;5&quot;/&gt;&lt;property id=&quot;20300&quot; value=&quot;Slide 8 - &amp;quot;Business Guidelines&amp;quot;&quot;/&gt;&lt;property id=&quot;20307&quot; value=&quot;268&quot;/&gt;&lt;/object&gt;&lt;object type=&quot;3&quot; unique_id=&quot;10012&quot;&gt;&lt;property id=&quot;20148&quot; value=&quot;5&quot;/&gt;&lt;property id=&quot;20300&quot; value=&quot;Slide 9 - &amp;quot;Business Guidelines&amp;quot;&quot;/&gt;&lt;property id=&quot;20307&quot; value=&quot;269&quot;/&gt;&lt;/object&gt;&lt;object type=&quot;3&quot; unique_id=&quot;10013&quot;&gt;&lt;property id=&quot;20148&quot; value=&quot;5&quot;/&gt;&lt;property id=&quot;20300&quot; value=&quot;Slide 10 - &amp;quot;Business Considerations&amp;quot;&quot;/&gt;&lt;property id=&quot;20307&quot; value=&quot;262&quot;/&gt;&lt;/object&gt;&lt;object type=&quot;3&quot; unique_id=&quot;10014&quot;&gt;&lt;property id=&quot;20148&quot; value=&quot;5&quot;/&gt;&lt;property id=&quot;20300&quot; value=&quot;Slide 11 - &amp;quot;Availabilities tasks&amp;quot;&quot;/&gt;&lt;property id=&quot;20307&quot; value=&quot;266&quot;/&gt;&lt;/object&gt;&lt;object type=&quot;3&quot; unique_id=&quot;10015&quot;&gt;&lt;property id=&quot;20148&quot; value=&quot;5&quot;/&gt;&lt;property id=&quot;20300&quot; value=&quot;Slide 12 - &amp;quot;Availabilities Template&amp;quot;&quot;/&gt;&lt;property id=&quot;20307&quot; value=&quot;267&quot;/&gt;&lt;/object&gt;&lt;object type=&quot;3&quot; unique_id=&quot;10016&quot;&gt;&lt;property id=&quot;20148&quot; value=&quot;5&quot;/&gt;&lt;property id=&quot;20300&quot; value=&quot;Slide 13 - &amp;quot;Timetabling&amp;quot;&quot;/&gt;&lt;property id=&quot;20307&quot; value=&quot;263&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AF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MT-Presentation-HD-1920x1080-AJG-V2020.07.01.potx" id="{3EDD48A2-5C86-4826-A34B-3DD4694D6775}" vid="{2EDC81D3-35B6-4E09-B25C-3248DC8F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82CBA738D00D4AAC9330883AE1DA78" ma:contentTypeVersion="33" ma:contentTypeDescription="Create a new document." ma:contentTypeScope="" ma:versionID="8e47dcab4e34a32242880baf61f0a73d">
  <xsd:schema xmlns:xsd="http://www.w3.org/2001/XMLSchema" xmlns:xs="http://www.w3.org/2001/XMLSchema" xmlns:p="http://schemas.microsoft.com/office/2006/metadata/properties" xmlns:ns3="3936cbe9-feea-4685-b03c-7f8d09c550f1" xmlns:ns4="833ce3ab-d172-455c-9989-f10facae9784" targetNamespace="http://schemas.microsoft.com/office/2006/metadata/properties" ma:root="true" ma:fieldsID="174389be43a91ce68753c33b6ac99b4e" ns3:_="" ns4:_="">
    <xsd:import namespace="3936cbe9-feea-4685-b03c-7f8d09c550f1"/>
    <xsd:import namespace="833ce3ab-d172-455c-9989-f10facae978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element ref="ns4:NotebookType" minOccurs="0"/>
                <xsd:element ref="ns4:FolderType" minOccurs="0"/>
                <xsd:element ref="ns4:CultureName" minOccurs="0"/>
                <xsd:element ref="ns4:AppVersion" minOccurs="0"/>
                <xsd:element ref="ns4:TeamsChannelId" minOccurs="0"/>
                <xsd:element ref="ns4:Owner" minOccurs="0"/>
                <xsd:element ref="ns4:Math_Settings" minOccurs="0"/>
                <xsd:element ref="ns4:DefaultSectionNames" minOccurs="0"/>
                <xsd:element ref="ns4:Templates" minOccurs="0"/>
                <xsd:element ref="ns4:Teachers" minOccurs="0"/>
                <xsd:element ref="ns4:Students" minOccurs="0"/>
                <xsd:element ref="ns4:Student_Groups" minOccurs="0"/>
                <xsd:element ref="ns4:Distribution_Groups" minOccurs="0"/>
                <xsd:element ref="ns4:LMS_Mapping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IsNotebookLocke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36cbe9-feea-4685-b03c-7f8d09c550f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3ce3ab-d172-455c-9989-f10facae978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NotebookType" ma:index="21" nillable="true" ma:displayName="Notebook Type" ma:internalName="NotebookType">
      <xsd:simpleType>
        <xsd:restriction base="dms:Text"/>
      </xsd:simpleType>
    </xsd:element>
    <xsd:element name="FolderType" ma:index="22" nillable="true" ma:displayName="Folder Type" ma:internalName="FolderType">
      <xsd:simpleType>
        <xsd:restriction base="dms:Text"/>
      </xsd:simpleType>
    </xsd:element>
    <xsd:element name="CultureName" ma:index="23" nillable="true" ma:displayName="Culture Name" ma:internalName="CultureName">
      <xsd:simpleType>
        <xsd:restriction base="dms:Text"/>
      </xsd:simpleType>
    </xsd:element>
    <xsd:element name="AppVersion" ma:index="24" nillable="true" ma:displayName="App Version" ma:internalName="AppVersion">
      <xsd:simpleType>
        <xsd:restriction base="dms:Text"/>
      </xsd:simpleType>
    </xsd:element>
    <xsd:element name="TeamsChannelId" ma:index="25" nillable="true" ma:displayName="Teams Channel Id" ma:internalName="TeamsChannelId">
      <xsd:simpleType>
        <xsd:restriction base="dms:Text"/>
      </xsd:simpleType>
    </xsd:element>
    <xsd:element name="Owner" ma:index="26"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7" nillable="true" ma:displayName="Math Settings" ma:internalName="Math_Settings">
      <xsd:simpleType>
        <xsd:restriction base="dms:Text"/>
      </xsd:simpleType>
    </xsd:element>
    <xsd:element name="DefaultSectionNames" ma:index="28" nillable="true" ma:displayName="Default Section Names" ma:internalName="DefaultSectionNames">
      <xsd:simpleType>
        <xsd:restriction base="dms:Note">
          <xsd:maxLength value="255"/>
        </xsd:restriction>
      </xsd:simpleType>
    </xsd:element>
    <xsd:element name="Templates" ma:index="29" nillable="true" ma:displayName="Templates" ma:internalName="Templates">
      <xsd:simpleType>
        <xsd:restriction base="dms:Note">
          <xsd:maxLength value="255"/>
        </xsd:restriction>
      </xsd:simpleType>
    </xsd:element>
    <xsd:element name="Teachers" ma:index="30"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31"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32"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3" nillable="true" ma:displayName="Distribution Groups" ma:internalName="Distribution_Groups">
      <xsd:simpleType>
        <xsd:restriction base="dms:Note">
          <xsd:maxLength value="255"/>
        </xsd:restriction>
      </xsd:simpleType>
    </xsd:element>
    <xsd:element name="LMS_Mappings" ma:index="34" nillable="true" ma:displayName="LMS Mappings" ma:internalName="LMS_Mappings">
      <xsd:simpleType>
        <xsd:restriction base="dms:Note">
          <xsd:maxLength value="255"/>
        </xsd:restriction>
      </xsd:simpleType>
    </xsd:element>
    <xsd:element name="Invited_Teachers" ma:index="35" nillable="true" ma:displayName="Invited Teachers" ma:internalName="Invited_Teachers">
      <xsd:simpleType>
        <xsd:restriction base="dms:Note">
          <xsd:maxLength value="255"/>
        </xsd:restriction>
      </xsd:simpleType>
    </xsd:element>
    <xsd:element name="Invited_Students" ma:index="36" nillable="true" ma:displayName="Invited Students" ma:internalName="Invited_Students">
      <xsd:simpleType>
        <xsd:restriction base="dms:Note">
          <xsd:maxLength value="255"/>
        </xsd:restriction>
      </xsd:simpleType>
    </xsd:element>
    <xsd:element name="Self_Registration_Enabled" ma:index="37" nillable="true" ma:displayName="Self Registration Enabled" ma:internalName="Self_Registration_Enabled">
      <xsd:simpleType>
        <xsd:restriction base="dms:Boolean"/>
      </xsd:simpleType>
    </xsd:element>
    <xsd:element name="Has_Teacher_Only_SectionGroup" ma:index="38" nillable="true" ma:displayName="Has Teacher Only SectionGroup" ma:internalName="Has_Teacher_Only_SectionGroup">
      <xsd:simpleType>
        <xsd:restriction base="dms:Boolean"/>
      </xsd:simpleType>
    </xsd:element>
    <xsd:element name="Is_Collaboration_Space_Locked" ma:index="39" nillable="true" ma:displayName="Is Collaboration Space Locked" ma:internalName="Is_Collaboration_Space_Locked">
      <xsd:simpleType>
        <xsd:restriction base="dms:Boolean"/>
      </xsd:simpleType>
    </xsd:element>
    <xsd:element name="IsNotebookLocked" ma:index="40" nillable="true" ma:displayName="Is Notebook Locked" ma:internalName="IsNotebookLocked">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FolderType xmlns="833ce3ab-d172-455c-9989-f10facae9784" xsi:nil="true"/>
    <Students xmlns="833ce3ab-d172-455c-9989-f10facae9784">
      <UserInfo>
        <DisplayName/>
        <AccountId xsi:nil="true"/>
        <AccountType/>
      </UserInfo>
    </Students>
    <TeamsChannelId xmlns="833ce3ab-d172-455c-9989-f10facae9784" xsi:nil="true"/>
    <Student_Groups xmlns="833ce3ab-d172-455c-9989-f10facae9784">
      <UserInfo>
        <DisplayName/>
        <AccountId xsi:nil="true"/>
        <AccountType/>
      </UserInfo>
    </Student_Groups>
    <Math_Settings xmlns="833ce3ab-d172-455c-9989-f10facae9784" xsi:nil="true"/>
    <Is_Collaboration_Space_Locked xmlns="833ce3ab-d172-455c-9989-f10facae9784" xsi:nil="true"/>
    <AppVersion xmlns="833ce3ab-d172-455c-9989-f10facae9784" xsi:nil="true"/>
    <Owner xmlns="833ce3ab-d172-455c-9989-f10facae9784">
      <UserInfo>
        <DisplayName/>
        <AccountId xsi:nil="true"/>
        <AccountType/>
      </UserInfo>
    </Owner>
    <Has_Teacher_Only_SectionGroup xmlns="833ce3ab-d172-455c-9989-f10facae9784" xsi:nil="true"/>
    <NotebookType xmlns="833ce3ab-d172-455c-9989-f10facae9784" xsi:nil="true"/>
    <Teachers xmlns="833ce3ab-d172-455c-9989-f10facae9784">
      <UserInfo>
        <DisplayName/>
        <AccountId xsi:nil="true"/>
        <AccountType/>
      </UserInfo>
    </Teachers>
    <Templates xmlns="833ce3ab-d172-455c-9989-f10facae9784" xsi:nil="true"/>
    <DefaultSectionNames xmlns="833ce3ab-d172-455c-9989-f10facae9784" xsi:nil="true"/>
    <CultureName xmlns="833ce3ab-d172-455c-9989-f10facae9784" xsi:nil="true"/>
    <Distribution_Groups xmlns="833ce3ab-d172-455c-9989-f10facae9784" xsi:nil="true"/>
    <Self_Registration_Enabled xmlns="833ce3ab-d172-455c-9989-f10facae9784" xsi:nil="true"/>
    <LMS_Mappings xmlns="833ce3ab-d172-455c-9989-f10facae9784" xsi:nil="true"/>
    <Invited_Teachers xmlns="833ce3ab-d172-455c-9989-f10facae9784" xsi:nil="true"/>
    <Invited_Students xmlns="833ce3ab-d172-455c-9989-f10facae9784" xsi:nil="true"/>
    <IsNotebookLocked xmlns="833ce3ab-d172-455c-9989-f10facae978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DE3886-A981-4E1C-91EF-EBC9EDE0D1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36cbe9-feea-4685-b03c-7f8d09c550f1"/>
    <ds:schemaRef ds:uri="833ce3ab-d172-455c-9989-f10facae97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F79D9B-5A67-492D-BB4F-F3913BAD9421}">
  <ds:schemaRefs>
    <ds:schemaRef ds:uri="3936cbe9-feea-4685-b03c-7f8d09c550f1"/>
    <ds:schemaRef ds:uri="http://www.w3.org/XML/1998/namespace"/>
    <ds:schemaRef ds:uri="http://purl.org/dc/dcmitype/"/>
    <ds:schemaRef ds:uri="http://purl.org/dc/elements/1.1/"/>
    <ds:schemaRef ds:uri="http://schemas.microsoft.com/office/2006/documentManagement/types"/>
    <ds:schemaRef ds:uri="http://purl.org/dc/terms/"/>
    <ds:schemaRef ds:uri="833ce3ab-d172-455c-9989-f10facae9784"/>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E93B4755-80B4-4FE9-9650-4C80064448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NMT-Presentation-HD-1920x1080-AJG-V2020.07.01</Template>
  <TotalTime>3439</TotalTime>
  <Words>3396</Words>
  <Application>Microsoft Office PowerPoint</Application>
  <PresentationFormat>Widescreen</PresentationFormat>
  <Paragraphs>380</Paragraphs>
  <Slides>43</Slides>
  <Notes>30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43</vt:i4>
      </vt:variant>
    </vt:vector>
  </HeadingPairs>
  <TitlesOfParts>
    <vt:vector size="58" baseType="lpstr">
      <vt:lpstr>-apple-system</vt:lpstr>
      <vt:lpstr>Arial</vt:lpstr>
      <vt:lpstr>Calibri</vt:lpstr>
      <vt:lpstr>Cascadia Mono</vt:lpstr>
      <vt:lpstr>Century Gothic</vt:lpstr>
      <vt:lpstr>Consolas</vt:lpstr>
      <vt:lpstr>Fira Code</vt:lpstr>
      <vt:lpstr>Heebo</vt:lpstr>
      <vt:lpstr>Nunito</vt:lpstr>
      <vt:lpstr>Roboto</vt:lpstr>
      <vt:lpstr>SFMono-Regular</vt:lpstr>
      <vt:lpstr>Symbol</vt:lpstr>
      <vt:lpstr>Times New Roman</vt:lpstr>
      <vt:lpstr>var(--bs-font-monospace)</vt:lpstr>
      <vt:lpstr>Office Theme</vt:lpstr>
      <vt:lpstr>Graphic User Interface with C# &amp; WPF</vt:lpstr>
      <vt:lpstr>Session Contents</vt:lpstr>
      <vt:lpstr>Requirements</vt:lpstr>
      <vt:lpstr>Requirements</vt:lpstr>
      <vt:lpstr>Requirements</vt:lpstr>
      <vt:lpstr>About Visual Studio</vt:lpstr>
      <vt:lpstr>Visual Studio: Interface</vt:lpstr>
      <vt:lpstr>About Visual Studio</vt:lpstr>
      <vt:lpstr>About Visual Studio</vt:lpstr>
      <vt:lpstr>About Visual Studio</vt:lpstr>
      <vt:lpstr>WPF</vt:lpstr>
      <vt:lpstr>WPF</vt:lpstr>
      <vt:lpstr>WPFWPF – Features WPF is a powerful framework to create Windows application. It supports many great features, some of which have been listed below − </vt:lpstr>
      <vt:lpstr>WPF</vt:lpstr>
      <vt:lpstr>WPF</vt:lpstr>
      <vt:lpstr>WPF</vt:lpstr>
      <vt:lpstr>WPF</vt:lpstr>
      <vt:lpstr>WPF and XAML</vt:lpstr>
      <vt:lpstr>WPF and XAML</vt:lpstr>
      <vt:lpstr>WPF and XAML</vt:lpstr>
      <vt:lpstr>WPF Basic Syntax-When you create your new WPF project, you will encounter some of the XAML code by default in MainWindow.xaml as shown below. </vt:lpstr>
      <vt:lpstr>WPF</vt:lpstr>
      <vt:lpstr>WPF</vt:lpstr>
      <vt:lpstr>WPF and XAML-Write the given code in XAML</vt:lpstr>
      <vt:lpstr>You will get this output</vt:lpstr>
      <vt:lpstr>understanding-StackPanel &amp; WrapPanel using codes</vt:lpstr>
      <vt:lpstr>You will get the given output</vt:lpstr>
      <vt:lpstr>WPF AND XAML</vt:lpstr>
      <vt:lpstr>The output  for WrapPanel is</vt:lpstr>
      <vt:lpstr>WPF Try to use different tools between the Grid tags</vt:lpstr>
      <vt:lpstr>WPF Try to use different tools between the Grid tags</vt:lpstr>
      <vt:lpstr>WPF Try to use different tools between the Grid tags</vt:lpstr>
      <vt:lpstr>WPF Try to use different tools  between the Grid tags</vt:lpstr>
      <vt:lpstr>WPF- Try to use different tools between the Grid tags</vt:lpstr>
      <vt:lpstr>You will see output like this</vt:lpstr>
      <vt:lpstr>To divide Grid in equal parts Column wise</vt:lpstr>
      <vt:lpstr>Another example for Grid</vt:lpstr>
      <vt:lpstr>To divide Grid in equal parts</vt:lpstr>
      <vt:lpstr>WPF &amp;C#</vt:lpstr>
      <vt:lpstr> Grid Area in XAML code dividing it with WPF commands. Here is the XAML screen below </vt:lpstr>
      <vt:lpstr>         Create a data base Traffic Cop using Laragon.      (The Sql file with the data is given in the Session 11.)</vt:lpstr>
      <vt:lpstr>Preparation</vt:lpstr>
      <vt:lpstr>Exercise</vt:lpstr>
    </vt:vector>
  </TitlesOfParts>
  <Manager/>
  <Company>North Metro TAFE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&amp; Data Basics</dc:title>
  <dc:subject>Powerpoint presentation template (G076C)</dc:subject>
  <dc:creator>Adrian Gould</dc:creator>
  <cp:keywords>HD, 1920x1080, Template, Powerpoint</cp:keywords>
  <dc:description>Template created by Adrian Gould, Lecturer in IT (Software Development, Web Development, IoT, and more)</dc:description>
  <cp:lastModifiedBy>Namrata Aneja</cp:lastModifiedBy>
  <cp:revision>79</cp:revision>
  <cp:lastPrinted>2020-04-28T01:47:42Z</cp:lastPrinted>
  <dcterms:created xsi:type="dcterms:W3CDTF">2021-01-27T03:41:12Z</dcterms:created>
  <dcterms:modified xsi:type="dcterms:W3CDTF">2023-04-20T05:39:28Z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0x010100D482CBA738D00D4AAC9330883AE1DA78</vt:lpwstr>
  </property>
  <property fmtid="{D5CDD505-2E9C-101B-9397-08002B2CF9AE}" pid="3" name="MSIP_Label_f3ac7e5b-5da2-46c7-8677-8a6b50f7d886_Enabled">
    <vt:lpwstr>true</vt:lpwstr>
  </property>
  <property fmtid="{D5CDD505-2E9C-101B-9397-08002B2CF9AE}" pid="4" name="MSIP_Label_f3ac7e5b-5da2-46c7-8677-8a6b50f7d886_SetDate">
    <vt:lpwstr>2023-04-07T15:58:08Z</vt:lpwstr>
  </property>
  <property fmtid="{D5CDD505-2E9C-101B-9397-08002B2CF9AE}" pid="5" name="MSIP_Label_f3ac7e5b-5da2-46c7-8677-8a6b50f7d886_Method">
    <vt:lpwstr>Standard</vt:lpwstr>
  </property>
  <property fmtid="{D5CDD505-2E9C-101B-9397-08002B2CF9AE}" pid="6" name="MSIP_Label_f3ac7e5b-5da2-46c7-8677-8a6b50f7d886_Name">
    <vt:lpwstr>Official</vt:lpwstr>
  </property>
  <property fmtid="{D5CDD505-2E9C-101B-9397-08002B2CF9AE}" pid="7" name="MSIP_Label_f3ac7e5b-5da2-46c7-8677-8a6b50f7d886_SiteId">
    <vt:lpwstr>218881e8-07ad-4142-87d7-f6b90d17009b</vt:lpwstr>
  </property>
  <property fmtid="{D5CDD505-2E9C-101B-9397-08002B2CF9AE}" pid="8" name="MSIP_Label_f3ac7e5b-5da2-46c7-8677-8a6b50f7d886_ActionId">
    <vt:lpwstr>d32df303-4b8f-4253-92b0-8b4b7eb61d9a</vt:lpwstr>
  </property>
  <property fmtid="{D5CDD505-2E9C-101B-9397-08002B2CF9AE}" pid="9" name="MSIP_Label_f3ac7e5b-5da2-46c7-8677-8a6b50f7d886_ContentBits">
    <vt:lpwstr>1</vt:lpwstr>
  </property>
  <property fmtid="{D5CDD505-2E9C-101B-9397-08002B2CF9AE}" pid="10" name="ClassificationContentMarkingHeaderLocations">
    <vt:lpwstr>Office Theme:7</vt:lpwstr>
  </property>
  <property fmtid="{D5CDD505-2E9C-101B-9397-08002B2CF9AE}" pid="11" name="ClassificationContentMarkingHeaderText">
    <vt:lpwstr>OFFICIAL</vt:lpwstr>
  </property>
</Properties>
</file>