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A43BD-B2C8-604E-5E70-F6C48EC6E2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8A1F61A-46B1-E2D8-D5FF-F73391EE8A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0415A12-AC91-6451-8244-AC12C77FD878}"/>
              </a:ext>
            </a:extLst>
          </p:cNvPr>
          <p:cNvSpPr>
            <a:spLocks noGrp="1"/>
          </p:cNvSpPr>
          <p:nvPr>
            <p:ph type="dt" sz="half" idx="10"/>
          </p:nvPr>
        </p:nvSpPr>
        <p:spPr/>
        <p:txBody>
          <a:bodyPr/>
          <a:lstStyle/>
          <a:p>
            <a:fld id="{000958D1-1A3D-42F0-920F-686F62462D44}" type="datetimeFigureOut">
              <a:rPr lang="en-IN" smtClean="0"/>
              <a:t>23-02-2023</a:t>
            </a:fld>
            <a:endParaRPr lang="en-IN"/>
          </a:p>
        </p:txBody>
      </p:sp>
      <p:sp>
        <p:nvSpPr>
          <p:cNvPr id="5" name="Footer Placeholder 4">
            <a:extLst>
              <a:ext uri="{FF2B5EF4-FFF2-40B4-BE49-F238E27FC236}">
                <a16:creationId xmlns:a16="http://schemas.microsoft.com/office/drawing/2014/main" id="{7388D8FC-AA2A-244A-33EB-615E4833D5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89C7B0-D878-F9AC-3146-D3DABF5818E0}"/>
              </a:ext>
            </a:extLst>
          </p:cNvPr>
          <p:cNvSpPr>
            <a:spLocks noGrp="1"/>
          </p:cNvSpPr>
          <p:nvPr>
            <p:ph type="sldNum" sz="quarter" idx="12"/>
          </p:nvPr>
        </p:nvSpPr>
        <p:spPr/>
        <p:txBody>
          <a:bodyPr/>
          <a:lstStyle/>
          <a:p>
            <a:fld id="{786F5BDE-6BF1-42A7-AD9E-650FF588042D}" type="slidenum">
              <a:rPr lang="en-IN" smtClean="0"/>
              <a:t>‹#›</a:t>
            </a:fld>
            <a:endParaRPr lang="en-IN"/>
          </a:p>
        </p:txBody>
      </p:sp>
    </p:spTree>
    <p:extLst>
      <p:ext uri="{BB962C8B-B14F-4D97-AF65-F5344CB8AC3E}">
        <p14:creationId xmlns:p14="http://schemas.microsoft.com/office/powerpoint/2010/main" val="4294119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A662E-096E-A345-EB67-EAF40355D38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0D84934-0481-A7BA-2F0A-03533A1F83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4271CB-977C-AB74-4C74-18172119BAA8}"/>
              </a:ext>
            </a:extLst>
          </p:cNvPr>
          <p:cNvSpPr>
            <a:spLocks noGrp="1"/>
          </p:cNvSpPr>
          <p:nvPr>
            <p:ph type="dt" sz="half" idx="10"/>
          </p:nvPr>
        </p:nvSpPr>
        <p:spPr/>
        <p:txBody>
          <a:bodyPr/>
          <a:lstStyle/>
          <a:p>
            <a:fld id="{000958D1-1A3D-42F0-920F-686F62462D44}" type="datetimeFigureOut">
              <a:rPr lang="en-IN" smtClean="0"/>
              <a:t>23-02-2023</a:t>
            </a:fld>
            <a:endParaRPr lang="en-IN"/>
          </a:p>
        </p:txBody>
      </p:sp>
      <p:sp>
        <p:nvSpPr>
          <p:cNvPr id="5" name="Footer Placeholder 4">
            <a:extLst>
              <a:ext uri="{FF2B5EF4-FFF2-40B4-BE49-F238E27FC236}">
                <a16:creationId xmlns:a16="http://schemas.microsoft.com/office/drawing/2014/main" id="{FB39D48A-33BD-5AE9-99D9-AE985FAFED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0F3BF4-32E3-070D-05BB-3A737882E7EE}"/>
              </a:ext>
            </a:extLst>
          </p:cNvPr>
          <p:cNvSpPr>
            <a:spLocks noGrp="1"/>
          </p:cNvSpPr>
          <p:nvPr>
            <p:ph type="sldNum" sz="quarter" idx="12"/>
          </p:nvPr>
        </p:nvSpPr>
        <p:spPr/>
        <p:txBody>
          <a:bodyPr/>
          <a:lstStyle/>
          <a:p>
            <a:fld id="{786F5BDE-6BF1-42A7-AD9E-650FF588042D}" type="slidenum">
              <a:rPr lang="en-IN" smtClean="0"/>
              <a:t>‹#›</a:t>
            </a:fld>
            <a:endParaRPr lang="en-IN"/>
          </a:p>
        </p:txBody>
      </p:sp>
    </p:spTree>
    <p:extLst>
      <p:ext uri="{BB962C8B-B14F-4D97-AF65-F5344CB8AC3E}">
        <p14:creationId xmlns:p14="http://schemas.microsoft.com/office/powerpoint/2010/main" val="466552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49FBA0-C24B-A30E-A1D4-740D2EB63D1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7856DAA-5204-03F8-BE03-7F4F8D3902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9DB780-4530-90AC-6F55-A785FAEBD365}"/>
              </a:ext>
            </a:extLst>
          </p:cNvPr>
          <p:cNvSpPr>
            <a:spLocks noGrp="1"/>
          </p:cNvSpPr>
          <p:nvPr>
            <p:ph type="dt" sz="half" idx="10"/>
          </p:nvPr>
        </p:nvSpPr>
        <p:spPr/>
        <p:txBody>
          <a:bodyPr/>
          <a:lstStyle/>
          <a:p>
            <a:fld id="{000958D1-1A3D-42F0-920F-686F62462D44}" type="datetimeFigureOut">
              <a:rPr lang="en-IN" smtClean="0"/>
              <a:t>23-02-2023</a:t>
            </a:fld>
            <a:endParaRPr lang="en-IN"/>
          </a:p>
        </p:txBody>
      </p:sp>
      <p:sp>
        <p:nvSpPr>
          <p:cNvPr id="5" name="Footer Placeholder 4">
            <a:extLst>
              <a:ext uri="{FF2B5EF4-FFF2-40B4-BE49-F238E27FC236}">
                <a16:creationId xmlns:a16="http://schemas.microsoft.com/office/drawing/2014/main" id="{788394AF-B250-1A71-11D3-69B30C92EB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DDE897-C135-61BF-9AAC-F1EBF010862A}"/>
              </a:ext>
            </a:extLst>
          </p:cNvPr>
          <p:cNvSpPr>
            <a:spLocks noGrp="1"/>
          </p:cNvSpPr>
          <p:nvPr>
            <p:ph type="sldNum" sz="quarter" idx="12"/>
          </p:nvPr>
        </p:nvSpPr>
        <p:spPr/>
        <p:txBody>
          <a:bodyPr/>
          <a:lstStyle/>
          <a:p>
            <a:fld id="{786F5BDE-6BF1-42A7-AD9E-650FF588042D}" type="slidenum">
              <a:rPr lang="en-IN" smtClean="0"/>
              <a:t>‹#›</a:t>
            </a:fld>
            <a:endParaRPr lang="en-IN"/>
          </a:p>
        </p:txBody>
      </p:sp>
    </p:spTree>
    <p:extLst>
      <p:ext uri="{BB962C8B-B14F-4D97-AF65-F5344CB8AC3E}">
        <p14:creationId xmlns:p14="http://schemas.microsoft.com/office/powerpoint/2010/main" val="4232488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D101A-2ED5-9032-1C7D-20C6020EAA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9782AB8-E520-D964-59A9-FC419FB674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B0F828-F733-8FB3-7F85-D21D6BA56586}"/>
              </a:ext>
            </a:extLst>
          </p:cNvPr>
          <p:cNvSpPr>
            <a:spLocks noGrp="1"/>
          </p:cNvSpPr>
          <p:nvPr>
            <p:ph type="dt" sz="half" idx="10"/>
          </p:nvPr>
        </p:nvSpPr>
        <p:spPr/>
        <p:txBody>
          <a:bodyPr/>
          <a:lstStyle/>
          <a:p>
            <a:fld id="{000958D1-1A3D-42F0-920F-686F62462D44}" type="datetimeFigureOut">
              <a:rPr lang="en-IN" smtClean="0"/>
              <a:t>23-02-2023</a:t>
            </a:fld>
            <a:endParaRPr lang="en-IN"/>
          </a:p>
        </p:txBody>
      </p:sp>
      <p:sp>
        <p:nvSpPr>
          <p:cNvPr id="5" name="Footer Placeholder 4">
            <a:extLst>
              <a:ext uri="{FF2B5EF4-FFF2-40B4-BE49-F238E27FC236}">
                <a16:creationId xmlns:a16="http://schemas.microsoft.com/office/drawing/2014/main" id="{AF60C845-2E00-E67C-1721-7568D0D80A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ECC12F-3B44-9178-08FF-F25857ECA8AA}"/>
              </a:ext>
            </a:extLst>
          </p:cNvPr>
          <p:cNvSpPr>
            <a:spLocks noGrp="1"/>
          </p:cNvSpPr>
          <p:nvPr>
            <p:ph type="sldNum" sz="quarter" idx="12"/>
          </p:nvPr>
        </p:nvSpPr>
        <p:spPr/>
        <p:txBody>
          <a:bodyPr/>
          <a:lstStyle/>
          <a:p>
            <a:fld id="{786F5BDE-6BF1-42A7-AD9E-650FF588042D}" type="slidenum">
              <a:rPr lang="en-IN" smtClean="0"/>
              <a:t>‹#›</a:t>
            </a:fld>
            <a:endParaRPr lang="en-IN"/>
          </a:p>
        </p:txBody>
      </p:sp>
    </p:spTree>
    <p:extLst>
      <p:ext uri="{BB962C8B-B14F-4D97-AF65-F5344CB8AC3E}">
        <p14:creationId xmlns:p14="http://schemas.microsoft.com/office/powerpoint/2010/main" val="3161962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AC405-A2EA-B5AF-2B23-E6221977E3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3F8C766-2B72-D656-6918-946CB791AD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8DBE08-3BD9-4EF9-D418-7903EF152EAE}"/>
              </a:ext>
            </a:extLst>
          </p:cNvPr>
          <p:cNvSpPr>
            <a:spLocks noGrp="1"/>
          </p:cNvSpPr>
          <p:nvPr>
            <p:ph type="dt" sz="half" idx="10"/>
          </p:nvPr>
        </p:nvSpPr>
        <p:spPr/>
        <p:txBody>
          <a:bodyPr/>
          <a:lstStyle/>
          <a:p>
            <a:fld id="{000958D1-1A3D-42F0-920F-686F62462D44}" type="datetimeFigureOut">
              <a:rPr lang="en-IN" smtClean="0"/>
              <a:t>23-02-2023</a:t>
            </a:fld>
            <a:endParaRPr lang="en-IN"/>
          </a:p>
        </p:txBody>
      </p:sp>
      <p:sp>
        <p:nvSpPr>
          <p:cNvPr id="5" name="Footer Placeholder 4">
            <a:extLst>
              <a:ext uri="{FF2B5EF4-FFF2-40B4-BE49-F238E27FC236}">
                <a16:creationId xmlns:a16="http://schemas.microsoft.com/office/drawing/2014/main" id="{7B6CB814-D54F-FD48-C26C-A26FD9C8A5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A67F12-8896-EF28-0ED7-7F84AD94C42B}"/>
              </a:ext>
            </a:extLst>
          </p:cNvPr>
          <p:cNvSpPr>
            <a:spLocks noGrp="1"/>
          </p:cNvSpPr>
          <p:nvPr>
            <p:ph type="sldNum" sz="quarter" idx="12"/>
          </p:nvPr>
        </p:nvSpPr>
        <p:spPr/>
        <p:txBody>
          <a:bodyPr/>
          <a:lstStyle/>
          <a:p>
            <a:fld id="{786F5BDE-6BF1-42A7-AD9E-650FF588042D}" type="slidenum">
              <a:rPr lang="en-IN" smtClean="0"/>
              <a:t>‹#›</a:t>
            </a:fld>
            <a:endParaRPr lang="en-IN"/>
          </a:p>
        </p:txBody>
      </p:sp>
    </p:spTree>
    <p:extLst>
      <p:ext uri="{BB962C8B-B14F-4D97-AF65-F5344CB8AC3E}">
        <p14:creationId xmlns:p14="http://schemas.microsoft.com/office/powerpoint/2010/main" val="2207456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C6856-4FDE-D3C3-F396-79323FFAAB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DC9C4E6-49B9-3ED6-954D-2C9B1FB47A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BB3BB24-BB6F-4AF7-FF64-C8CFB77BD0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C3D489C-F772-CA37-81CB-3D5B1E266723}"/>
              </a:ext>
            </a:extLst>
          </p:cNvPr>
          <p:cNvSpPr>
            <a:spLocks noGrp="1"/>
          </p:cNvSpPr>
          <p:nvPr>
            <p:ph type="dt" sz="half" idx="10"/>
          </p:nvPr>
        </p:nvSpPr>
        <p:spPr/>
        <p:txBody>
          <a:bodyPr/>
          <a:lstStyle/>
          <a:p>
            <a:fld id="{000958D1-1A3D-42F0-920F-686F62462D44}" type="datetimeFigureOut">
              <a:rPr lang="en-IN" smtClean="0"/>
              <a:t>23-02-2023</a:t>
            </a:fld>
            <a:endParaRPr lang="en-IN"/>
          </a:p>
        </p:txBody>
      </p:sp>
      <p:sp>
        <p:nvSpPr>
          <p:cNvPr id="6" name="Footer Placeholder 5">
            <a:extLst>
              <a:ext uri="{FF2B5EF4-FFF2-40B4-BE49-F238E27FC236}">
                <a16:creationId xmlns:a16="http://schemas.microsoft.com/office/drawing/2014/main" id="{FB26C327-0CBB-A6E0-1E94-B1271B834E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273376-6348-28BF-FA07-2F1F47F73E10}"/>
              </a:ext>
            </a:extLst>
          </p:cNvPr>
          <p:cNvSpPr>
            <a:spLocks noGrp="1"/>
          </p:cNvSpPr>
          <p:nvPr>
            <p:ph type="sldNum" sz="quarter" idx="12"/>
          </p:nvPr>
        </p:nvSpPr>
        <p:spPr/>
        <p:txBody>
          <a:bodyPr/>
          <a:lstStyle/>
          <a:p>
            <a:fld id="{786F5BDE-6BF1-42A7-AD9E-650FF588042D}" type="slidenum">
              <a:rPr lang="en-IN" smtClean="0"/>
              <a:t>‹#›</a:t>
            </a:fld>
            <a:endParaRPr lang="en-IN"/>
          </a:p>
        </p:txBody>
      </p:sp>
    </p:spTree>
    <p:extLst>
      <p:ext uri="{BB962C8B-B14F-4D97-AF65-F5344CB8AC3E}">
        <p14:creationId xmlns:p14="http://schemas.microsoft.com/office/powerpoint/2010/main" val="1118893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9A76A-2859-C676-AFB3-6EC135203B7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32C0D46-B67A-45C2-5DFA-B2E9069BBC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CC6AC3-91C8-749E-3269-0178218DBF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A31A8A5-668C-B8C3-BB34-6D03621FB8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B8B6D3-7D66-BC07-6425-8FDFF57BB4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1F76A7F-43D0-FE46-C1F1-5FABD13BF708}"/>
              </a:ext>
            </a:extLst>
          </p:cNvPr>
          <p:cNvSpPr>
            <a:spLocks noGrp="1"/>
          </p:cNvSpPr>
          <p:nvPr>
            <p:ph type="dt" sz="half" idx="10"/>
          </p:nvPr>
        </p:nvSpPr>
        <p:spPr/>
        <p:txBody>
          <a:bodyPr/>
          <a:lstStyle/>
          <a:p>
            <a:fld id="{000958D1-1A3D-42F0-920F-686F62462D44}" type="datetimeFigureOut">
              <a:rPr lang="en-IN" smtClean="0"/>
              <a:t>23-02-2023</a:t>
            </a:fld>
            <a:endParaRPr lang="en-IN"/>
          </a:p>
        </p:txBody>
      </p:sp>
      <p:sp>
        <p:nvSpPr>
          <p:cNvPr id="8" name="Footer Placeholder 7">
            <a:extLst>
              <a:ext uri="{FF2B5EF4-FFF2-40B4-BE49-F238E27FC236}">
                <a16:creationId xmlns:a16="http://schemas.microsoft.com/office/drawing/2014/main" id="{CEF2E94A-5988-8E50-6FC3-3D07FD40A02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94F60E1-3B89-6BE3-F670-514B95ADD914}"/>
              </a:ext>
            </a:extLst>
          </p:cNvPr>
          <p:cNvSpPr>
            <a:spLocks noGrp="1"/>
          </p:cNvSpPr>
          <p:nvPr>
            <p:ph type="sldNum" sz="quarter" idx="12"/>
          </p:nvPr>
        </p:nvSpPr>
        <p:spPr/>
        <p:txBody>
          <a:bodyPr/>
          <a:lstStyle/>
          <a:p>
            <a:fld id="{786F5BDE-6BF1-42A7-AD9E-650FF588042D}" type="slidenum">
              <a:rPr lang="en-IN" smtClean="0"/>
              <a:t>‹#›</a:t>
            </a:fld>
            <a:endParaRPr lang="en-IN"/>
          </a:p>
        </p:txBody>
      </p:sp>
    </p:spTree>
    <p:extLst>
      <p:ext uri="{BB962C8B-B14F-4D97-AF65-F5344CB8AC3E}">
        <p14:creationId xmlns:p14="http://schemas.microsoft.com/office/powerpoint/2010/main" val="2265184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73846-4AA2-B0C9-33D4-2E678F86DAF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36D7DCE-AFBA-DE10-148C-FE97BE041771}"/>
              </a:ext>
            </a:extLst>
          </p:cNvPr>
          <p:cNvSpPr>
            <a:spLocks noGrp="1"/>
          </p:cNvSpPr>
          <p:nvPr>
            <p:ph type="dt" sz="half" idx="10"/>
          </p:nvPr>
        </p:nvSpPr>
        <p:spPr/>
        <p:txBody>
          <a:bodyPr/>
          <a:lstStyle/>
          <a:p>
            <a:fld id="{000958D1-1A3D-42F0-920F-686F62462D44}" type="datetimeFigureOut">
              <a:rPr lang="en-IN" smtClean="0"/>
              <a:t>23-02-2023</a:t>
            </a:fld>
            <a:endParaRPr lang="en-IN"/>
          </a:p>
        </p:txBody>
      </p:sp>
      <p:sp>
        <p:nvSpPr>
          <p:cNvPr id="4" name="Footer Placeholder 3">
            <a:extLst>
              <a:ext uri="{FF2B5EF4-FFF2-40B4-BE49-F238E27FC236}">
                <a16:creationId xmlns:a16="http://schemas.microsoft.com/office/drawing/2014/main" id="{1A1BE9BF-5E67-ECE5-9C25-598CA480A3C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A1BC213-B6F1-5670-85F0-12F0B22B463A}"/>
              </a:ext>
            </a:extLst>
          </p:cNvPr>
          <p:cNvSpPr>
            <a:spLocks noGrp="1"/>
          </p:cNvSpPr>
          <p:nvPr>
            <p:ph type="sldNum" sz="quarter" idx="12"/>
          </p:nvPr>
        </p:nvSpPr>
        <p:spPr/>
        <p:txBody>
          <a:bodyPr/>
          <a:lstStyle/>
          <a:p>
            <a:fld id="{786F5BDE-6BF1-42A7-AD9E-650FF588042D}" type="slidenum">
              <a:rPr lang="en-IN" smtClean="0"/>
              <a:t>‹#›</a:t>
            </a:fld>
            <a:endParaRPr lang="en-IN"/>
          </a:p>
        </p:txBody>
      </p:sp>
    </p:spTree>
    <p:extLst>
      <p:ext uri="{BB962C8B-B14F-4D97-AF65-F5344CB8AC3E}">
        <p14:creationId xmlns:p14="http://schemas.microsoft.com/office/powerpoint/2010/main" val="2618117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FE4BB8-52E7-B2A1-6D2E-517D34C7ED61}"/>
              </a:ext>
            </a:extLst>
          </p:cNvPr>
          <p:cNvSpPr>
            <a:spLocks noGrp="1"/>
          </p:cNvSpPr>
          <p:nvPr>
            <p:ph type="dt" sz="half" idx="10"/>
          </p:nvPr>
        </p:nvSpPr>
        <p:spPr/>
        <p:txBody>
          <a:bodyPr/>
          <a:lstStyle/>
          <a:p>
            <a:fld id="{000958D1-1A3D-42F0-920F-686F62462D44}" type="datetimeFigureOut">
              <a:rPr lang="en-IN" smtClean="0"/>
              <a:t>23-02-2023</a:t>
            </a:fld>
            <a:endParaRPr lang="en-IN"/>
          </a:p>
        </p:txBody>
      </p:sp>
      <p:sp>
        <p:nvSpPr>
          <p:cNvPr id="3" name="Footer Placeholder 2">
            <a:extLst>
              <a:ext uri="{FF2B5EF4-FFF2-40B4-BE49-F238E27FC236}">
                <a16:creationId xmlns:a16="http://schemas.microsoft.com/office/drawing/2014/main" id="{0A77ABA2-4AA9-D8CD-A420-12EDA1FA698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1026153-1977-7FF3-20A9-8A9E715B5984}"/>
              </a:ext>
            </a:extLst>
          </p:cNvPr>
          <p:cNvSpPr>
            <a:spLocks noGrp="1"/>
          </p:cNvSpPr>
          <p:nvPr>
            <p:ph type="sldNum" sz="quarter" idx="12"/>
          </p:nvPr>
        </p:nvSpPr>
        <p:spPr/>
        <p:txBody>
          <a:bodyPr/>
          <a:lstStyle/>
          <a:p>
            <a:fld id="{786F5BDE-6BF1-42A7-AD9E-650FF588042D}" type="slidenum">
              <a:rPr lang="en-IN" smtClean="0"/>
              <a:t>‹#›</a:t>
            </a:fld>
            <a:endParaRPr lang="en-IN"/>
          </a:p>
        </p:txBody>
      </p:sp>
    </p:spTree>
    <p:extLst>
      <p:ext uri="{BB962C8B-B14F-4D97-AF65-F5344CB8AC3E}">
        <p14:creationId xmlns:p14="http://schemas.microsoft.com/office/powerpoint/2010/main" val="1779107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36EAA-4C1A-5193-547F-077CBD663D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DD92A5E-E62B-9D9A-248C-44E856667B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E58A050-8809-48F9-4E66-C5807500E1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F5019D-419E-8B2A-0221-F8965AE8F7A3}"/>
              </a:ext>
            </a:extLst>
          </p:cNvPr>
          <p:cNvSpPr>
            <a:spLocks noGrp="1"/>
          </p:cNvSpPr>
          <p:nvPr>
            <p:ph type="dt" sz="half" idx="10"/>
          </p:nvPr>
        </p:nvSpPr>
        <p:spPr/>
        <p:txBody>
          <a:bodyPr/>
          <a:lstStyle/>
          <a:p>
            <a:fld id="{000958D1-1A3D-42F0-920F-686F62462D44}" type="datetimeFigureOut">
              <a:rPr lang="en-IN" smtClean="0"/>
              <a:t>23-02-2023</a:t>
            </a:fld>
            <a:endParaRPr lang="en-IN"/>
          </a:p>
        </p:txBody>
      </p:sp>
      <p:sp>
        <p:nvSpPr>
          <p:cNvPr id="6" name="Footer Placeholder 5">
            <a:extLst>
              <a:ext uri="{FF2B5EF4-FFF2-40B4-BE49-F238E27FC236}">
                <a16:creationId xmlns:a16="http://schemas.microsoft.com/office/drawing/2014/main" id="{49AD8867-6CF2-1F36-2DA9-CEA0881989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3E77A0-4614-A968-0149-5F6D0F654E24}"/>
              </a:ext>
            </a:extLst>
          </p:cNvPr>
          <p:cNvSpPr>
            <a:spLocks noGrp="1"/>
          </p:cNvSpPr>
          <p:nvPr>
            <p:ph type="sldNum" sz="quarter" idx="12"/>
          </p:nvPr>
        </p:nvSpPr>
        <p:spPr/>
        <p:txBody>
          <a:bodyPr/>
          <a:lstStyle/>
          <a:p>
            <a:fld id="{786F5BDE-6BF1-42A7-AD9E-650FF588042D}" type="slidenum">
              <a:rPr lang="en-IN" smtClean="0"/>
              <a:t>‹#›</a:t>
            </a:fld>
            <a:endParaRPr lang="en-IN"/>
          </a:p>
        </p:txBody>
      </p:sp>
    </p:spTree>
    <p:extLst>
      <p:ext uri="{BB962C8B-B14F-4D97-AF65-F5344CB8AC3E}">
        <p14:creationId xmlns:p14="http://schemas.microsoft.com/office/powerpoint/2010/main" val="2919953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20089-0667-C5EB-A1E7-A67FC6EE2B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DC2CDEC-8C88-1C23-9DF4-37D879C191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BF51ADC-E413-3ED0-026F-A878AD0D76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848AA7-84C4-C991-2F43-E9B24F56C7C2}"/>
              </a:ext>
            </a:extLst>
          </p:cNvPr>
          <p:cNvSpPr>
            <a:spLocks noGrp="1"/>
          </p:cNvSpPr>
          <p:nvPr>
            <p:ph type="dt" sz="half" idx="10"/>
          </p:nvPr>
        </p:nvSpPr>
        <p:spPr/>
        <p:txBody>
          <a:bodyPr/>
          <a:lstStyle/>
          <a:p>
            <a:fld id="{000958D1-1A3D-42F0-920F-686F62462D44}" type="datetimeFigureOut">
              <a:rPr lang="en-IN" smtClean="0"/>
              <a:t>23-02-2023</a:t>
            </a:fld>
            <a:endParaRPr lang="en-IN"/>
          </a:p>
        </p:txBody>
      </p:sp>
      <p:sp>
        <p:nvSpPr>
          <p:cNvPr id="6" name="Footer Placeholder 5">
            <a:extLst>
              <a:ext uri="{FF2B5EF4-FFF2-40B4-BE49-F238E27FC236}">
                <a16:creationId xmlns:a16="http://schemas.microsoft.com/office/drawing/2014/main" id="{4E9B00FA-CD23-9E89-FEB2-C5138A2211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E8EA23-3D1A-0BD2-DC5B-E6B35C9DDD8E}"/>
              </a:ext>
            </a:extLst>
          </p:cNvPr>
          <p:cNvSpPr>
            <a:spLocks noGrp="1"/>
          </p:cNvSpPr>
          <p:nvPr>
            <p:ph type="sldNum" sz="quarter" idx="12"/>
          </p:nvPr>
        </p:nvSpPr>
        <p:spPr/>
        <p:txBody>
          <a:bodyPr/>
          <a:lstStyle/>
          <a:p>
            <a:fld id="{786F5BDE-6BF1-42A7-AD9E-650FF588042D}" type="slidenum">
              <a:rPr lang="en-IN" smtClean="0"/>
              <a:t>‹#›</a:t>
            </a:fld>
            <a:endParaRPr lang="en-IN"/>
          </a:p>
        </p:txBody>
      </p:sp>
    </p:spTree>
    <p:extLst>
      <p:ext uri="{BB962C8B-B14F-4D97-AF65-F5344CB8AC3E}">
        <p14:creationId xmlns:p14="http://schemas.microsoft.com/office/powerpoint/2010/main" val="3367442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9A9B1B-7463-FB4C-E063-0384FCFC15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B7E2799-718A-D7F0-D765-D99F023565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849191-4CF6-4F65-61E0-062CE29281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0958D1-1A3D-42F0-920F-686F62462D44}" type="datetimeFigureOut">
              <a:rPr lang="en-IN" smtClean="0"/>
              <a:t>23-02-2023</a:t>
            </a:fld>
            <a:endParaRPr lang="en-IN"/>
          </a:p>
        </p:txBody>
      </p:sp>
      <p:sp>
        <p:nvSpPr>
          <p:cNvPr id="5" name="Footer Placeholder 4">
            <a:extLst>
              <a:ext uri="{FF2B5EF4-FFF2-40B4-BE49-F238E27FC236}">
                <a16:creationId xmlns:a16="http://schemas.microsoft.com/office/drawing/2014/main" id="{9440E7A1-92D8-382D-9F22-147420EED2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6B5F584-8270-04A1-F560-E7DD359E75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6F5BDE-6BF1-42A7-AD9E-650FF588042D}" type="slidenum">
              <a:rPr lang="en-IN" smtClean="0"/>
              <a:t>‹#›</a:t>
            </a:fld>
            <a:endParaRPr lang="en-IN"/>
          </a:p>
        </p:txBody>
      </p:sp>
    </p:spTree>
    <p:extLst>
      <p:ext uri="{BB962C8B-B14F-4D97-AF65-F5344CB8AC3E}">
        <p14:creationId xmlns:p14="http://schemas.microsoft.com/office/powerpoint/2010/main" val="22638595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3CF9A-8048-A4B7-A1FD-BCF26DE7E891}"/>
              </a:ext>
            </a:extLst>
          </p:cNvPr>
          <p:cNvSpPr>
            <a:spLocks noGrp="1"/>
          </p:cNvSpPr>
          <p:nvPr>
            <p:ph type="ctrTitle"/>
          </p:nvPr>
        </p:nvSpPr>
        <p:spPr>
          <a:xfrm>
            <a:off x="1447800" y="1122363"/>
            <a:ext cx="9144000" cy="2387600"/>
          </a:xfrm>
        </p:spPr>
        <p:txBody>
          <a:bodyPr>
            <a:normAutofit fontScale="90000"/>
          </a:bodyPr>
          <a:lstStyle/>
          <a:p>
            <a:r>
              <a:rPr lang="en-US" b="1" i="0" dirty="0">
                <a:effectLst/>
                <a:latin typeface="clcicgqyw0002obe2xroteu2c"/>
              </a:rPr>
              <a:t>Unlock the Possibilities of a Personal Shopping Assistant AI</a:t>
            </a:r>
            <a:br>
              <a:rPr lang="en-US" b="1" i="0" dirty="0">
                <a:effectLst/>
                <a:latin typeface="clcicgqyw0002obe2xroteu2c"/>
              </a:rPr>
            </a:br>
            <a:endParaRPr lang="en-IN" dirty="0"/>
          </a:p>
        </p:txBody>
      </p:sp>
      <p:sp>
        <p:nvSpPr>
          <p:cNvPr id="3" name="Subtitle 2">
            <a:extLst>
              <a:ext uri="{FF2B5EF4-FFF2-40B4-BE49-F238E27FC236}">
                <a16:creationId xmlns:a16="http://schemas.microsoft.com/office/drawing/2014/main" id="{8F8B258F-EDC0-06A4-F96F-502C172CDD23}"/>
              </a:ext>
            </a:extLst>
          </p:cNvPr>
          <p:cNvSpPr>
            <a:spLocks noGrp="1"/>
          </p:cNvSpPr>
          <p:nvPr>
            <p:ph type="subTitle" idx="1"/>
          </p:nvPr>
        </p:nvSpPr>
        <p:spPr>
          <a:xfrm>
            <a:off x="-2161593" y="3922162"/>
            <a:ext cx="9144000" cy="1655762"/>
          </a:xfrm>
        </p:spPr>
        <p:txBody>
          <a:bodyPr>
            <a:normAutofit/>
          </a:bodyPr>
          <a:lstStyle/>
          <a:p>
            <a:r>
              <a:rPr lang="en-IN" sz="1800" b="1" dirty="0"/>
              <a:t>PRSENTED BY</a:t>
            </a:r>
          </a:p>
          <a:p>
            <a:r>
              <a:rPr lang="en-IN" sz="1800" dirty="0"/>
              <a:t>            </a:t>
            </a:r>
            <a:r>
              <a:rPr lang="en-IN" sz="1600" dirty="0"/>
              <a:t> MOHAMED AJUMAL M</a:t>
            </a:r>
          </a:p>
          <a:p>
            <a:r>
              <a:rPr lang="en-IN" sz="1600" dirty="0"/>
              <a:t>                         MOHAMED ATHIF HUSSAIN S</a:t>
            </a:r>
          </a:p>
          <a:p>
            <a:r>
              <a:rPr lang="en-IN" sz="1600" dirty="0"/>
              <a:t>   ABDUL HASEEF S</a:t>
            </a:r>
          </a:p>
        </p:txBody>
      </p:sp>
      <p:sp>
        <p:nvSpPr>
          <p:cNvPr id="5" name="TextBox 4">
            <a:extLst>
              <a:ext uri="{FF2B5EF4-FFF2-40B4-BE49-F238E27FC236}">
                <a16:creationId xmlns:a16="http://schemas.microsoft.com/office/drawing/2014/main" id="{FEC151B2-86B2-1D80-80CC-9742437792AB}"/>
              </a:ext>
            </a:extLst>
          </p:cNvPr>
          <p:cNvSpPr txBox="1"/>
          <p:nvPr/>
        </p:nvSpPr>
        <p:spPr>
          <a:xfrm>
            <a:off x="7980200" y="3922162"/>
            <a:ext cx="7179906" cy="677108"/>
          </a:xfrm>
          <a:prstGeom prst="rect">
            <a:avLst/>
          </a:prstGeom>
          <a:noFill/>
        </p:spPr>
        <p:txBody>
          <a:bodyPr wrap="square">
            <a:spAutoFit/>
          </a:bodyPr>
          <a:lstStyle/>
          <a:p>
            <a:r>
              <a:rPr lang="en-IN" sz="2000" b="1" dirty="0"/>
              <a:t>MENTOR</a:t>
            </a:r>
          </a:p>
          <a:p>
            <a:r>
              <a:rPr lang="en-IN" dirty="0"/>
              <a:t>NANDHNI.C.S  B.E.,M.E.,</a:t>
            </a:r>
            <a:r>
              <a:rPr lang="en-IN" dirty="0" err="1"/>
              <a:t>B.Ed</a:t>
            </a:r>
            <a:r>
              <a:rPr lang="en-IN" dirty="0"/>
              <a:t>.</a:t>
            </a:r>
          </a:p>
        </p:txBody>
      </p:sp>
    </p:spTree>
    <p:extLst>
      <p:ext uri="{BB962C8B-B14F-4D97-AF65-F5344CB8AC3E}">
        <p14:creationId xmlns:p14="http://schemas.microsoft.com/office/powerpoint/2010/main" val="709197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8D3507-F996-AAE1-F9F2-DC7F5EE8A545}"/>
              </a:ext>
            </a:extLst>
          </p:cNvPr>
          <p:cNvSpPr>
            <a:spLocks noGrp="1"/>
          </p:cNvSpPr>
          <p:nvPr>
            <p:ph idx="1"/>
          </p:nvPr>
        </p:nvSpPr>
        <p:spPr>
          <a:xfrm>
            <a:off x="1202094" y="1760311"/>
            <a:ext cx="10515600" cy="4351338"/>
          </a:xfrm>
        </p:spPr>
        <p:txBody>
          <a:bodyPr/>
          <a:lstStyle/>
          <a:p>
            <a:pPr algn="l"/>
            <a:r>
              <a:rPr lang="en-US" b="1" i="0" dirty="0">
                <a:effectLst/>
                <a:latin typeface="clcicgqyw0002obe2xroteu2c"/>
              </a:rPr>
              <a:t>Introduction to Personal Shopping Assistant AI</a:t>
            </a:r>
          </a:p>
          <a:p>
            <a:pPr algn="l"/>
            <a:r>
              <a:rPr lang="en-US" b="1" i="0" dirty="0">
                <a:effectLst/>
                <a:latin typeface="clcicgqyw0002obe2xroteu2c"/>
              </a:rPr>
              <a:t>Benefits of Personal Shopping Assistant AI</a:t>
            </a:r>
          </a:p>
          <a:p>
            <a:pPr algn="l"/>
            <a:r>
              <a:rPr lang="en-US" b="1" i="0" dirty="0">
                <a:effectLst/>
                <a:latin typeface="clcicgqyw0002obe2xroteu2c"/>
              </a:rPr>
              <a:t>Applications of Personal Shopping Assistant AI</a:t>
            </a:r>
          </a:p>
          <a:p>
            <a:pPr algn="l"/>
            <a:r>
              <a:rPr lang="en-US" b="1" i="0" dirty="0">
                <a:effectLst/>
                <a:latin typeface="clcicgqyw0002obe2xroteu2c"/>
              </a:rPr>
              <a:t>Future of Personal Shopping Assistant AI</a:t>
            </a:r>
          </a:p>
          <a:p>
            <a:pPr algn="l"/>
            <a:r>
              <a:rPr lang="en-US" b="1" i="0" dirty="0">
                <a:effectLst/>
                <a:latin typeface="clcicgqyw0002obe2xroteu2c"/>
              </a:rPr>
              <a:t>Conclusion</a:t>
            </a:r>
          </a:p>
          <a:p>
            <a:pPr algn="l"/>
            <a:r>
              <a:rPr lang="en-US" b="1" i="0" dirty="0">
                <a:effectLst/>
                <a:latin typeface="clcicgqyw0002obe2xroteu2c"/>
              </a:rPr>
              <a:t>References</a:t>
            </a:r>
          </a:p>
        </p:txBody>
      </p:sp>
    </p:spTree>
    <p:extLst>
      <p:ext uri="{BB962C8B-B14F-4D97-AF65-F5344CB8AC3E}">
        <p14:creationId xmlns:p14="http://schemas.microsoft.com/office/powerpoint/2010/main" val="2581973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F91824E-D8A9-8F97-5316-5A9C630AE029}"/>
              </a:ext>
            </a:extLst>
          </p:cNvPr>
          <p:cNvSpPr>
            <a:spLocks noGrp="1"/>
          </p:cNvSpPr>
          <p:nvPr>
            <p:ph type="title"/>
          </p:nvPr>
        </p:nvSpPr>
        <p:spPr>
          <a:xfrm>
            <a:off x="391886" y="839755"/>
            <a:ext cx="5365070" cy="1600200"/>
          </a:xfrm>
        </p:spPr>
        <p:txBody>
          <a:bodyPr>
            <a:normAutofit/>
          </a:bodyPr>
          <a:lstStyle/>
          <a:p>
            <a:r>
              <a:rPr lang="en-US" sz="3200" b="1" i="0" dirty="0">
                <a:effectLst/>
                <a:latin typeface="clcicgqyw0002obe2xroteu2c"/>
              </a:rPr>
              <a:t>Introduction to Personal Shopping Assistant AI</a:t>
            </a:r>
            <a:br>
              <a:rPr lang="en-US" sz="3200" b="1" i="0" dirty="0">
                <a:effectLst/>
                <a:latin typeface="clcicgqyw0002obe2xroteu2c"/>
              </a:rPr>
            </a:br>
            <a:endParaRPr lang="en-IN" dirty="0"/>
          </a:p>
        </p:txBody>
      </p:sp>
      <p:sp>
        <p:nvSpPr>
          <p:cNvPr id="3" name="Content Placeholder 2">
            <a:extLst>
              <a:ext uri="{FF2B5EF4-FFF2-40B4-BE49-F238E27FC236}">
                <a16:creationId xmlns:a16="http://schemas.microsoft.com/office/drawing/2014/main" id="{2E41FB4F-B4C3-F212-1282-77E11F8FA273}"/>
              </a:ext>
            </a:extLst>
          </p:cNvPr>
          <p:cNvSpPr>
            <a:spLocks noGrp="1"/>
          </p:cNvSpPr>
          <p:nvPr>
            <p:ph type="body" sz="half" idx="2"/>
          </p:nvPr>
        </p:nvSpPr>
        <p:spPr>
          <a:xfrm>
            <a:off x="391886" y="2439955"/>
            <a:ext cx="5122506" cy="3808412"/>
          </a:xfrm>
        </p:spPr>
        <p:txBody>
          <a:bodyPr>
            <a:normAutofit/>
          </a:bodyPr>
          <a:lstStyle/>
          <a:p>
            <a:pPr algn="l"/>
            <a:r>
              <a:rPr lang="en-US" i="0" dirty="0">
                <a:effectLst/>
                <a:latin typeface="clcicgqyw0002obe2xroteu2c"/>
              </a:rPr>
              <a:t>Personal shopping assistant AI is a technology that uses artificial intelligence to help shoppers with their shopping needs. It can provide personalized recommendations, help with product search, and even provide product reviews. It can also help shoppers save time and money by providing them with the best deals.</a:t>
            </a:r>
          </a:p>
          <a:p>
            <a:pPr algn="l"/>
            <a:r>
              <a:rPr lang="en-US" i="0" dirty="0">
                <a:effectLst/>
                <a:latin typeface="clcicgqyw0002obe2xroteu2c"/>
              </a:rPr>
              <a:t>This technology is becoming increasingly popular as it can provide shoppers with convenience and assistance. It is also becoming more accessible, as it can be used on mobile devices, websites, and even in-store kiosks.</a:t>
            </a:r>
            <a:endParaRPr lang="en-IN" dirty="0"/>
          </a:p>
        </p:txBody>
      </p:sp>
      <p:pic>
        <p:nvPicPr>
          <p:cNvPr id="13" name="Picture Placeholder 12">
            <a:extLst>
              <a:ext uri="{FF2B5EF4-FFF2-40B4-BE49-F238E27FC236}">
                <a16:creationId xmlns:a16="http://schemas.microsoft.com/office/drawing/2014/main" id="{28CA0E73-A1DD-A4F6-815E-60FD512DA583}"/>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23667" b="23667"/>
          <a:stretch>
            <a:fillRect/>
          </a:stretch>
        </p:blipFill>
        <p:spPr>
          <a:xfrm>
            <a:off x="5627914" y="782152"/>
            <a:ext cx="6172200" cy="4873625"/>
          </a:xfrm>
        </p:spPr>
      </p:pic>
    </p:spTree>
    <p:extLst>
      <p:ext uri="{BB962C8B-B14F-4D97-AF65-F5344CB8AC3E}">
        <p14:creationId xmlns:p14="http://schemas.microsoft.com/office/powerpoint/2010/main" val="2835169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3BF0BB-2C06-6B65-274F-8A24981A8248}"/>
              </a:ext>
            </a:extLst>
          </p:cNvPr>
          <p:cNvSpPr>
            <a:spLocks noGrp="1"/>
          </p:cNvSpPr>
          <p:nvPr>
            <p:ph type="title"/>
          </p:nvPr>
        </p:nvSpPr>
        <p:spPr>
          <a:xfrm>
            <a:off x="321939" y="905070"/>
            <a:ext cx="4861249" cy="1600200"/>
          </a:xfrm>
        </p:spPr>
        <p:txBody>
          <a:bodyPr/>
          <a:lstStyle/>
          <a:p>
            <a:r>
              <a:rPr lang="en-US" sz="3200" b="1" i="0" dirty="0">
                <a:effectLst/>
                <a:latin typeface="clcicgqyw0002obe2xroteu2c"/>
              </a:rPr>
              <a:t>Benefits of Personal Shopping Assistant AI</a:t>
            </a:r>
            <a:br>
              <a:rPr lang="en-US" sz="3200" b="1" i="0" dirty="0">
                <a:effectLst/>
                <a:latin typeface="clcicgqyw0002obe2xroteu2c"/>
              </a:rPr>
            </a:br>
            <a:endParaRPr lang="en-IN" dirty="0"/>
          </a:p>
        </p:txBody>
      </p:sp>
      <p:sp>
        <p:nvSpPr>
          <p:cNvPr id="3" name="Content Placeholder 2">
            <a:extLst>
              <a:ext uri="{FF2B5EF4-FFF2-40B4-BE49-F238E27FC236}">
                <a16:creationId xmlns:a16="http://schemas.microsoft.com/office/drawing/2014/main" id="{3DD79AC7-C0E4-E559-CC33-DB74F28D2B83}"/>
              </a:ext>
            </a:extLst>
          </p:cNvPr>
          <p:cNvSpPr>
            <a:spLocks noGrp="1"/>
          </p:cNvSpPr>
          <p:nvPr>
            <p:ph type="body" sz="half" idx="2"/>
          </p:nvPr>
        </p:nvSpPr>
        <p:spPr>
          <a:xfrm>
            <a:off x="321939" y="2374641"/>
            <a:ext cx="4529429" cy="3811588"/>
          </a:xfrm>
        </p:spPr>
        <p:txBody>
          <a:bodyPr>
            <a:normAutofit/>
          </a:bodyPr>
          <a:lstStyle/>
          <a:p>
            <a:pPr algn="l"/>
            <a:r>
              <a:rPr lang="en-US" b="0" i="0" dirty="0">
                <a:solidFill>
                  <a:schemeClr val="tx1">
                    <a:lumMod val="85000"/>
                    <a:lumOff val="15000"/>
                  </a:schemeClr>
                </a:solidFill>
                <a:effectLst/>
                <a:latin typeface="clcicgqyw0002obe2xroteu2c"/>
              </a:rPr>
              <a:t>Personal shopping assistant AI can provide shoppers with a wide range of benefits. It can help save time by providing more accurate and faster product searches. It can also help shoppers save money by providing them with the best deals and discounts. Additionally, it can provide personalized recommendations based on the shopper’s preferences and past purchases.</a:t>
            </a:r>
          </a:p>
          <a:p>
            <a:pPr algn="l"/>
            <a:r>
              <a:rPr lang="en-US" b="0" i="0" dirty="0">
                <a:solidFill>
                  <a:schemeClr val="tx1">
                    <a:lumMod val="85000"/>
                    <a:lumOff val="15000"/>
                  </a:schemeClr>
                </a:solidFill>
                <a:effectLst/>
                <a:latin typeface="clcicgqyw0002obe2xroteu2c"/>
              </a:rPr>
              <a:t>The technology can also provide shoppers with detailed product reviews, helping them make more informed decisions. Finally, it can provide a more convenient shopping experience as it can be used on mobile devices, websites, and even in-store stocks</a:t>
            </a:r>
          </a:p>
          <a:p>
            <a:endParaRPr lang="en-IN" dirty="0"/>
          </a:p>
        </p:txBody>
      </p:sp>
      <p:pic>
        <p:nvPicPr>
          <p:cNvPr id="11" name="Picture Placeholder 10">
            <a:extLst>
              <a:ext uri="{FF2B5EF4-FFF2-40B4-BE49-F238E27FC236}">
                <a16:creationId xmlns:a16="http://schemas.microsoft.com/office/drawing/2014/main" id="{0CD6F2B7-D91F-7AEC-6A18-FA85DE18DA2D}"/>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508" r="2508"/>
          <a:stretch>
            <a:fillRect/>
          </a:stretch>
        </p:blipFill>
        <p:spPr/>
      </p:pic>
    </p:spTree>
    <p:extLst>
      <p:ext uri="{BB962C8B-B14F-4D97-AF65-F5344CB8AC3E}">
        <p14:creationId xmlns:p14="http://schemas.microsoft.com/office/powerpoint/2010/main" val="2406552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58CFC-ED76-D377-4985-04B34FE5F3EA}"/>
              </a:ext>
            </a:extLst>
          </p:cNvPr>
          <p:cNvSpPr>
            <a:spLocks noGrp="1"/>
          </p:cNvSpPr>
          <p:nvPr>
            <p:ph type="title"/>
          </p:nvPr>
        </p:nvSpPr>
        <p:spPr>
          <a:xfrm>
            <a:off x="354596" y="457200"/>
            <a:ext cx="3932237" cy="1600200"/>
          </a:xfrm>
        </p:spPr>
        <p:txBody>
          <a:bodyPr>
            <a:normAutofit fontScale="90000"/>
          </a:bodyPr>
          <a:lstStyle/>
          <a:p>
            <a:r>
              <a:rPr lang="en-US" b="1" i="0" dirty="0">
                <a:effectLst/>
                <a:latin typeface="clcicgqyw0002obe2xroteu2c"/>
              </a:rPr>
              <a:t>Applications of Personal Shopping Assistant AI</a:t>
            </a:r>
            <a:br>
              <a:rPr lang="en-US" b="1" i="0" dirty="0">
                <a:effectLst/>
                <a:latin typeface="clcicgqyw0002obe2xroteu2c"/>
              </a:rPr>
            </a:br>
            <a:endParaRPr lang="en-IN" dirty="0"/>
          </a:p>
        </p:txBody>
      </p:sp>
      <p:pic>
        <p:nvPicPr>
          <p:cNvPr id="6" name="Picture Placeholder 5">
            <a:extLst>
              <a:ext uri="{FF2B5EF4-FFF2-40B4-BE49-F238E27FC236}">
                <a16:creationId xmlns:a16="http://schemas.microsoft.com/office/drawing/2014/main" id="{FCA72AF6-2BA9-762B-1BB2-6478FF8EA467}"/>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4381" r="14381"/>
          <a:stretch>
            <a:fillRect/>
          </a:stretch>
        </p:blipFill>
        <p:spPr>
          <a:xfrm>
            <a:off x="5145866" y="920718"/>
            <a:ext cx="6172200" cy="4873625"/>
          </a:xfrm>
        </p:spPr>
      </p:pic>
      <p:sp>
        <p:nvSpPr>
          <p:cNvPr id="4" name="Text Placeholder 3">
            <a:extLst>
              <a:ext uri="{FF2B5EF4-FFF2-40B4-BE49-F238E27FC236}">
                <a16:creationId xmlns:a16="http://schemas.microsoft.com/office/drawing/2014/main" id="{19069A34-FC82-0838-6D00-7281A48C827C}"/>
              </a:ext>
            </a:extLst>
          </p:cNvPr>
          <p:cNvSpPr>
            <a:spLocks noGrp="1"/>
          </p:cNvSpPr>
          <p:nvPr>
            <p:ph type="body" sz="half" idx="2"/>
          </p:nvPr>
        </p:nvSpPr>
        <p:spPr>
          <a:xfrm>
            <a:off x="419911" y="1982755"/>
            <a:ext cx="3932237" cy="3811588"/>
          </a:xfrm>
        </p:spPr>
        <p:txBody>
          <a:bodyPr/>
          <a:lstStyle/>
          <a:p>
            <a:pPr algn="l"/>
            <a:r>
              <a:rPr lang="en-US" b="0" i="0" dirty="0">
                <a:solidFill>
                  <a:schemeClr val="tx1">
                    <a:lumMod val="85000"/>
                    <a:lumOff val="15000"/>
                  </a:schemeClr>
                </a:solidFill>
                <a:effectLst/>
                <a:latin typeface="clcicgqyw0002obe2xroteu2c"/>
              </a:rPr>
              <a:t>Personal shopping assistant AI is being used in a wide range of applications. It is being used in e-commerce websites to provide shoppers with personalized product recommendations and detailed product reviews. It is also being used in retail stores to help shoppers find the products they need and provide them with discounts and deals.</a:t>
            </a:r>
          </a:p>
          <a:p>
            <a:pPr algn="l"/>
            <a:r>
              <a:rPr lang="en-US" b="0" i="0" dirty="0">
                <a:solidFill>
                  <a:schemeClr val="tx1">
                    <a:lumMod val="85000"/>
                    <a:lumOff val="15000"/>
                  </a:schemeClr>
                </a:solidFill>
                <a:effectLst/>
                <a:latin typeface="clcicgqyw0002obe2xroteu2c"/>
              </a:rPr>
              <a:t>The technology is also being used in mobile apps to provide shoppers with a more convenient shopping experience. Additionally, it is being used in in-store kiosks to provide shoppers with product information and personalized recommendations.</a:t>
            </a:r>
          </a:p>
          <a:p>
            <a:endParaRPr lang="en-IN" dirty="0"/>
          </a:p>
        </p:txBody>
      </p:sp>
    </p:spTree>
    <p:extLst>
      <p:ext uri="{BB962C8B-B14F-4D97-AF65-F5344CB8AC3E}">
        <p14:creationId xmlns:p14="http://schemas.microsoft.com/office/powerpoint/2010/main" val="2683726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586E7-7348-3C46-93DF-28CAF7D53441}"/>
              </a:ext>
            </a:extLst>
          </p:cNvPr>
          <p:cNvSpPr>
            <a:spLocks noGrp="1"/>
          </p:cNvSpPr>
          <p:nvPr>
            <p:ph type="title"/>
          </p:nvPr>
        </p:nvSpPr>
        <p:spPr>
          <a:xfrm>
            <a:off x="345265" y="457200"/>
            <a:ext cx="3932237" cy="1600200"/>
          </a:xfrm>
        </p:spPr>
        <p:txBody>
          <a:bodyPr/>
          <a:lstStyle/>
          <a:p>
            <a:r>
              <a:rPr lang="en-US" b="1" i="0" dirty="0">
                <a:effectLst/>
                <a:latin typeface="clcicgqyw0002obe2xroteu2c"/>
              </a:rPr>
              <a:t>Future of Personal Shopping Assistant AI</a:t>
            </a:r>
            <a:br>
              <a:rPr lang="en-US" b="1" i="0" dirty="0">
                <a:effectLst/>
                <a:latin typeface="clcicgqyw0002obe2xroteu2c"/>
              </a:rPr>
            </a:br>
            <a:endParaRPr lang="en-IN" dirty="0"/>
          </a:p>
        </p:txBody>
      </p:sp>
      <p:pic>
        <p:nvPicPr>
          <p:cNvPr id="6" name="Picture Placeholder 5">
            <a:extLst>
              <a:ext uri="{FF2B5EF4-FFF2-40B4-BE49-F238E27FC236}">
                <a16:creationId xmlns:a16="http://schemas.microsoft.com/office/drawing/2014/main" id="{B3128ED6-272F-6268-84BA-1E80367712AB}"/>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4381" r="14381"/>
          <a:stretch>
            <a:fillRect/>
          </a:stretch>
        </p:blipFill>
        <p:spPr/>
      </p:pic>
      <p:sp>
        <p:nvSpPr>
          <p:cNvPr id="4" name="Text Placeholder 3">
            <a:extLst>
              <a:ext uri="{FF2B5EF4-FFF2-40B4-BE49-F238E27FC236}">
                <a16:creationId xmlns:a16="http://schemas.microsoft.com/office/drawing/2014/main" id="{A954A502-1911-6530-008A-04F973A12AB7}"/>
              </a:ext>
            </a:extLst>
          </p:cNvPr>
          <p:cNvSpPr>
            <a:spLocks noGrp="1"/>
          </p:cNvSpPr>
          <p:nvPr>
            <p:ph type="body" sz="half" idx="2"/>
          </p:nvPr>
        </p:nvSpPr>
        <p:spPr>
          <a:xfrm>
            <a:off x="345265" y="1973425"/>
            <a:ext cx="3932237" cy="3887625"/>
          </a:xfrm>
        </p:spPr>
        <p:txBody>
          <a:bodyPr/>
          <a:lstStyle/>
          <a:p>
            <a:pPr algn="l"/>
            <a:r>
              <a:rPr lang="en-US" b="0" i="0" dirty="0">
                <a:solidFill>
                  <a:schemeClr val="tx1">
                    <a:lumMod val="85000"/>
                    <a:lumOff val="15000"/>
                  </a:schemeClr>
                </a:solidFill>
                <a:effectLst/>
                <a:latin typeface="clcicgqyw0002obe2xroteu2c"/>
              </a:rPr>
              <a:t>Personal shopping assistant AI is expected to become even more advanced in the future. It is expected to be able to provide more accurate and personalized recommendations to shoppers. Additionally, it is expected to be able to provide more detailed product reviews and help shoppers save more time and money.</a:t>
            </a:r>
          </a:p>
          <a:p>
            <a:pPr algn="l"/>
            <a:r>
              <a:rPr lang="en-US" b="0" i="0" dirty="0">
                <a:solidFill>
                  <a:schemeClr val="tx1">
                    <a:lumMod val="85000"/>
                    <a:lumOff val="15000"/>
                  </a:schemeClr>
                </a:solidFill>
                <a:effectLst/>
                <a:latin typeface="clcicgqyw0002obe2xroteu2c"/>
              </a:rPr>
              <a:t>The technology is also expected to be used in more applications, such as in-store kiosks, virtual reality shopping experiences, and even in autonomous vehicles. Finally, it is expected to become even more accessible, as it can be used on mobile devices, websites, and even in-store stocks.</a:t>
            </a:r>
          </a:p>
          <a:p>
            <a:endParaRPr lang="en-IN" dirty="0"/>
          </a:p>
        </p:txBody>
      </p:sp>
    </p:spTree>
    <p:extLst>
      <p:ext uri="{BB962C8B-B14F-4D97-AF65-F5344CB8AC3E}">
        <p14:creationId xmlns:p14="http://schemas.microsoft.com/office/powerpoint/2010/main" val="3804341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01254-87FA-D545-4B2F-4304031980C1}"/>
              </a:ext>
            </a:extLst>
          </p:cNvPr>
          <p:cNvSpPr>
            <a:spLocks noGrp="1"/>
          </p:cNvSpPr>
          <p:nvPr>
            <p:ph type="title"/>
          </p:nvPr>
        </p:nvSpPr>
        <p:spPr>
          <a:xfrm>
            <a:off x="428625" y="457200"/>
            <a:ext cx="3932237" cy="1600200"/>
          </a:xfrm>
        </p:spPr>
        <p:txBody>
          <a:bodyPr/>
          <a:lstStyle/>
          <a:p>
            <a:r>
              <a:rPr lang="en-IN" b="1" i="0" dirty="0">
                <a:effectLst/>
                <a:latin typeface="clcicgqyw0002obe2xroteu2c"/>
              </a:rPr>
              <a:t>Conclusion</a:t>
            </a:r>
            <a:br>
              <a:rPr lang="en-IN" b="1" i="0" dirty="0">
                <a:effectLst/>
                <a:latin typeface="clcicgqyw0002obe2xroteu2c"/>
              </a:rPr>
            </a:br>
            <a:endParaRPr lang="en-IN" dirty="0"/>
          </a:p>
        </p:txBody>
      </p:sp>
      <p:pic>
        <p:nvPicPr>
          <p:cNvPr id="8" name="Picture Placeholder 7">
            <a:extLst>
              <a:ext uri="{FF2B5EF4-FFF2-40B4-BE49-F238E27FC236}">
                <a16:creationId xmlns:a16="http://schemas.microsoft.com/office/drawing/2014/main" id="{77909EB1-85F5-6BBD-3AC0-476A95767D70}"/>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4381" r="14381"/>
          <a:stretch>
            <a:fillRect/>
          </a:stretch>
        </p:blipFill>
        <p:spPr>
          <a:xfrm>
            <a:off x="5108543" y="992187"/>
            <a:ext cx="6172200" cy="4873625"/>
          </a:xfrm>
        </p:spPr>
      </p:pic>
      <p:sp>
        <p:nvSpPr>
          <p:cNvPr id="4" name="Text Placeholder 3">
            <a:extLst>
              <a:ext uri="{FF2B5EF4-FFF2-40B4-BE49-F238E27FC236}">
                <a16:creationId xmlns:a16="http://schemas.microsoft.com/office/drawing/2014/main" id="{FA47AD58-CC1F-BB21-BB8C-36B66E61A24F}"/>
              </a:ext>
            </a:extLst>
          </p:cNvPr>
          <p:cNvSpPr>
            <a:spLocks noGrp="1"/>
          </p:cNvSpPr>
          <p:nvPr>
            <p:ph type="body" sz="half" idx="2"/>
          </p:nvPr>
        </p:nvSpPr>
        <p:spPr>
          <a:xfrm>
            <a:off x="428624" y="1908110"/>
            <a:ext cx="3932237" cy="3811588"/>
          </a:xfrm>
        </p:spPr>
        <p:txBody>
          <a:bodyPr/>
          <a:lstStyle/>
          <a:p>
            <a:pPr algn="l"/>
            <a:r>
              <a:rPr lang="en-US" b="0" i="0" dirty="0">
                <a:solidFill>
                  <a:schemeClr val="tx1">
                    <a:lumMod val="85000"/>
                    <a:lumOff val="15000"/>
                  </a:schemeClr>
                </a:solidFill>
                <a:effectLst/>
                <a:latin typeface="clcicgqyw0002obe2xroteu2c"/>
              </a:rPr>
              <a:t>Personal shopping assistant AI is a technology that is becoming increasingly popular and accessible. It can provide shoppers with convenience, assistance, and savings. It is being used in a wide range of applications and is expected to become even more advanced in the future.</a:t>
            </a:r>
          </a:p>
          <a:p>
            <a:pPr algn="l"/>
            <a:r>
              <a:rPr lang="en-US" b="0" i="0" dirty="0">
                <a:solidFill>
                  <a:schemeClr val="tx1">
                    <a:lumMod val="85000"/>
                    <a:lumOff val="15000"/>
                  </a:schemeClr>
                </a:solidFill>
                <a:effectLst/>
                <a:latin typeface="clcicgqyw0002obe2xroteu2c"/>
              </a:rPr>
              <a:t>The technology is expected to provide shoppers with more accurate and personalized recommendations, more detailed product reviews, and more savings. Finally, it is expected to be used in more applications and become even more accessible</a:t>
            </a:r>
          </a:p>
          <a:p>
            <a:endParaRPr lang="en-IN" dirty="0"/>
          </a:p>
        </p:txBody>
      </p:sp>
    </p:spTree>
    <p:extLst>
      <p:ext uri="{BB962C8B-B14F-4D97-AF65-F5344CB8AC3E}">
        <p14:creationId xmlns:p14="http://schemas.microsoft.com/office/powerpoint/2010/main" val="10405002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587</Words>
  <Application>Microsoft Office PowerPoint</Application>
  <PresentationFormat>Widescreen</PresentationFormat>
  <Paragraphs>28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clcicgqyw0002obe2xroteu2c</vt:lpstr>
      <vt:lpstr>Office Theme</vt:lpstr>
      <vt:lpstr>Unlock the Possibilities of a Personal Shopping Assistant AI </vt:lpstr>
      <vt:lpstr>PowerPoint Presentation</vt:lpstr>
      <vt:lpstr>Introduction to Personal Shopping Assistant AI </vt:lpstr>
      <vt:lpstr>Benefits of Personal Shopping Assistant AI </vt:lpstr>
      <vt:lpstr>Applications of Personal Shopping Assistant AI </vt:lpstr>
      <vt:lpstr>Future of Personal Shopping Assistant AI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Unlock the Possibilities of a Personal Shopping Assistant AI</dc:title>
  <dc:creator>ajumalsha07@outlook.com</dc:creator>
  <cp:lastModifiedBy>ajumalsha07@outlook.com</cp:lastModifiedBy>
  <cp:revision>2</cp:revision>
  <dcterms:created xsi:type="dcterms:W3CDTF">2023-02-23T17:45:37Z</dcterms:created>
  <dcterms:modified xsi:type="dcterms:W3CDTF">2023-02-23T17:47:27Z</dcterms:modified>
</cp:coreProperties>
</file>