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7697-2667-403E-BE6D-E71FEF259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CC831-81FD-40CD-978B-2BD0AC64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FB24B-D0AF-4009-ABAF-41E1569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59831-9E2D-42CE-8746-940A15B7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4533D-1D96-43CE-86F7-2EBF99AD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A577B-8B13-40BC-9A5F-D81E5306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2D61-5269-455A-82C5-A01ABDCE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DFB25-B30C-4A5A-B969-BA5EBEC0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AE1D0-2439-4412-ACE3-C7B7F003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B70B2-2B28-4444-AF04-62EF8AD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4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0817-2C2D-427E-8970-6CEA8723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B59C6-19B1-4F61-A1CA-78654A33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C4151-40A9-48E9-B667-5DC83D67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BA45-F4D4-4F5B-BF8A-735FB72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E670-24B7-41B3-9454-93B3FC69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7EA4-3FA2-499D-8AFD-89E73AB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BDFA6-2F58-4E89-967C-9E32FFD0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FA90-1356-40E8-8C9B-1F5AACD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52781-2D41-40FC-9E2E-98F9874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A5676-ABC3-4714-9F88-7900D67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66905-7443-493D-A2A5-0798180B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34F02-7F3B-461C-B82B-3C063D95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B59BD-ABD1-4375-9EFD-6DD4AF1E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B9AA0-880E-4770-B5E7-B431941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90CCC-FCB9-4E0E-9BAF-6B89620A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7106-E36B-4887-9A45-AA4F950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80FD6-7F6E-4AE8-A2CC-5DC1BF71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DFF4C-B19F-40A2-AF13-FA34D166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119A4-D3C5-4DAA-B45D-115BA6D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FCF38-2B30-433E-8E03-06588EA4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D250-B262-4274-8A78-AD1CDB6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C013-B374-4B42-88A7-4A3A0EFC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1B540-2DB7-49DC-B46B-930F2FB3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995E2-BA05-4FBD-8B00-DE623F95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72343-7857-4E76-96D2-9E8527364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E05F1-4110-4797-9795-2457DB05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513E08-6CD5-4F21-BB31-86C22802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0093B9-36DB-44FC-B8D0-EF3D1F13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3386A-C108-4F60-A0B2-F1833620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5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16415-C3A8-446C-9CC4-7773F9BD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80256B-9FEB-4F9E-BB6D-AC03D1A6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150E1-BEFF-458C-89AC-3B9103D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EC2F3-CE02-41ED-8276-BF9F2D5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0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B63350-74B4-404E-89D4-8ABF0E90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BEDCD-BF9D-48B7-919E-CC98CB88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CB391-1030-4EE9-AFFB-5875D975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3C7D6-E732-4027-A23B-EC0867D4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0A597-35FC-45DB-BEE3-AF2C1AA0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66F185-A3A9-4868-8C03-13321CC0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6B3CB-9B3C-4253-9AC0-4C7155BB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ABA18-2B7A-4AA7-B852-8BE3AEB0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B4B2C-CD0B-4023-A776-413530E5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DEC8A-40BA-4C93-BC8F-404FBA51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7C32F-3ABA-4413-9F2A-E8D0D2622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39AA5-D9D2-4F5B-A0AE-F3E95084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41212-2849-4188-A3E0-4AFBF3C5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9D5C9-0C4D-46F3-BE3B-424ED5A5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7EA79-4F84-499A-B3BE-1F62A819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CCB6C-55D7-469C-8E88-CE50C5E9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5E8D6-0FF3-45D6-B777-BC86276C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5A65B-19BE-4C60-B0F0-81985443C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2727-AE09-4A42-BEE4-6399EF983D1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7C8EF-FDE5-413F-8824-DF30EF6A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A974B-2DB0-4E35-B342-35E71FA0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64A1-1AF9-4B7E-A57E-924E80B69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odejs.org/k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en-US" altLang="ko-KR" dirty="0"/>
              <a:t>201840236</a:t>
            </a:r>
            <a:r>
              <a:rPr lang="ko-KR" altLang="en-US" dirty="0"/>
              <a:t>황민지</a:t>
            </a:r>
          </a:p>
        </p:txBody>
      </p:sp>
    </p:spTree>
    <p:extLst>
      <p:ext uri="{BB962C8B-B14F-4D97-AF65-F5344CB8AC3E}">
        <p14:creationId xmlns:p14="http://schemas.microsoft.com/office/powerpoint/2010/main" val="45559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215B51-AE16-431D-A672-D21C7529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2" y="1675597"/>
            <a:ext cx="4801270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E3CB6-E679-418A-BA20-3A4CA4B95760}"/>
              </a:ext>
            </a:extLst>
          </p:cNvPr>
          <p:cNvSpPr txBox="1"/>
          <p:nvPr/>
        </p:nvSpPr>
        <p:spPr>
          <a:xfrm>
            <a:off x="571500" y="618783"/>
            <a:ext cx="20874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If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6" name="그림 5" descr="실내, 개체이(가) 표시된 사진&#10;&#10;자동 생성된 설명">
            <a:extLst>
              <a:ext uri="{FF2B5EF4-FFF2-40B4-BE49-F238E27FC236}">
                <a16:creationId xmlns:a16="http://schemas.microsoft.com/office/drawing/2014/main" id="{D4BA58E3-3FFD-4778-A6BB-B0B286F5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58" y="4089677"/>
            <a:ext cx="3265677" cy="1204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E309A-4697-4E5F-86AC-FFED08FBF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63" y="857310"/>
            <a:ext cx="4506685" cy="3238432"/>
          </a:xfrm>
          <a:prstGeom prst="rect">
            <a:avLst/>
          </a:prstGeom>
        </p:spPr>
      </p:pic>
      <p:pic>
        <p:nvPicPr>
          <p:cNvPr id="10" name="그림 9" descr="벽이(가) 표시된 사진&#10;&#10;자동 생성된 설명">
            <a:extLst>
              <a:ext uri="{FF2B5EF4-FFF2-40B4-BE49-F238E27FC236}">
                <a16:creationId xmlns:a16="http://schemas.microsoft.com/office/drawing/2014/main" id="{DE1896FF-41CC-4EFE-A5E2-A2FB55B3E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45" y="4496956"/>
            <a:ext cx="3409032" cy="15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82E1D-404B-4050-9245-24C57462A000}"/>
              </a:ext>
            </a:extLst>
          </p:cNvPr>
          <p:cNvSpPr txBox="1"/>
          <p:nvPr/>
        </p:nvSpPr>
        <p:spPr>
          <a:xfrm>
            <a:off x="571500" y="618783"/>
            <a:ext cx="20874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If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27745-6A2C-4D5B-BAE7-FD9387782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61839"/>
            <a:ext cx="4867954" cy="3734321"/>
          </a:xfrm>
          <a:prstGeom prst="rect">
            <a:avLst/>
          </a:prstGeom>
        </p:spPr>
      </p:pic>
      <p:pic>
        <p:nvPicPr>
          <p:cNvPr id="6" name="그림 5" descr="벽이(가) 표시된 사진&#10;&#10;자동 생성된 설명">
            <a:extLst>
              <a:ext uri="{FF2B5EF4-FFF2-40B4-BE49-F238E27FC236}">
                <a16:creationId xmlns:a16="http://schemas.microsoft.com/office/drawing/2014/main" id="{D10AC647-F575-46ED-B9D9-01144350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5" y="4983129"/>
            <a:ext cx="3405484" cy="15580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837BE0A-8D6F-42FE-920F-266833AB8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08" y="523469"/>
            <a:ext cx="5315692" cy="4772691"/>
          </a:xfrm>
          <a:prstGeom prst="rect">
            <a:avLst/>
          </a:prstGeom>
        </p:spPr>
      </p:pic>
      <p:pic>
        <p:nvPicPr>
          <p:cNvPr id="10" name="그림 9" descr="실내이(가) 표시된 사진&#10;&#10;자동 생성된 설명">
            <a:extLst>
              <a:ext uri="{FF2B5EF4-FFF2-40B4-BE49-F238E27FC236}">
                <a16:creationId xmlns:a16="http://schemas.microsoft.com/office/drawing/2014/main" id="{30FF0440-85E7-4FE5-9726-1DF6695C1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14" y="4988297"/>
            <a:ext cx="3342679" cy="15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모니터, 벽, 화면이(가) 표시된 사진&#10;&#10;자동 생성된 설명">
            <a:extLst>
              <a:ext uri="{FF2B5EF4-FFF2-40B4-BE49-F238E27FC236}">
                <a16:creationId xmlns:a16="http://schemas.microsoft.com/office/drawing/2014/main" id="{DEFEE599-AF0A-4D45-88D8-2B3F4BE31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2" b="10550"/>
          <a:stretch/>
        </p:blipFill>
        <p:spPr>
          <a:xfrm>
            <a:off x="1358213" y="935722"/>
            <a:ext cx="5450801" cy="2899668"/>
          </a:xfrm>
          <a:prstGeom prst="rect">
            <a:avLst/>
          </a:prstGeom>
        </p:spPr>
      </p:pic>
      <p:pic>
        <p:nvPicPr>
          <p:cNvPr id="5" name="그림 4" descr="벽이(가) 표시된 사진&#10;&#10;자동 생성된 설명">
            <a:extLst>
              <a:ext uri="{FF2B5EF4-FFF2-40B4-BE49-F238E27FC236}">
                <a16:creationId xmlns:a16="http://schemas.microsoft.com/office/drawing/2014/main" id="{E94BC265-5FE7-478C-B56D-408D4309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43" y="1551580"/>
            <a:ext cx="3260593" cy="1500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61763-E703-4017-91DC-F15B5ACF6D0A}"/>
              </a:ext>
            </a:extLst>
          </p:cNvPr>
          <p:cNvSpPr txBox="1"/>
          <p:nvPr/>
        </p:nvSpPr>
        <p:spPr>
          <a:xfrm>
            <a:off x="555171" y="448928"/>
            <a:ext cx="20874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If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C50CD369-E922-4473-8435-547671A27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42" y="4000145"/>
            <a:ext cx="7494983" cy="2196654"/>
          </a:xfrm>
          <a:prstGeom prst="rect">
            <a:avLst/>
          </a:prstGeom>
        </p:spPr>
      </p:pic>
      <p:pic>
        <p:nvPicPr>
          <p:cNvPr id="10" name="그림 9" descr="시계, 개체, 실내이(가) 표시된 사진&#10;&#10;자동 생성된 설명">
            <a:extLst>
              <a:ext uri="{FF2B5EF4-FFF2-40B4-BE49-F238E27FC236}">
                <a16:creationId xmlns:a16="http://schemas.microsoft.com/office/drawing/2014/main" id="{042D6AD2-943B-4BF1-A03D-8B0FA485D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80" y="4000145"/>
            <a:ext cx="2949733" cy="1166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DE9BF-4665-468B-92BC-F77C0798F5E3}"/>
              </a:ext>
            </a:extLst>
          </p:cNvPr>
          <p:cNvSpPr txBox="1"/>
          <p:nvPr/>
        </p:nvSpPr>
        <p:spPr>
          <a:xfrm>
            <a:off x="1358213" y="6254057"/>
            <a:ext cx="837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문을 </a:t>
            </a:r>
            <a:r>
              <a:rPr lang="ko-KR" altLang="en-US" sz="2000" dirty="0" err="1"/>
              <a:t>간결히</a:t>
            </a:r>
            <a:r>
              <a:rPr lang="ko-KR" altLang="en-US" sz="2000" dirty="0"/>
              <a:t> 쓰는 방법 </a:t>
            </a:r>
            <a:r>
              <a:rPr lang="en-US" altLang="ko-KR" sz="2000" dirty="0"/>
              <a:t>: 3</a:t>
            </a:r>
            <a:r>
              <a:rPr lang="ko-KR" altLang="en-US" sz="2000" dirty="0"/>
              <a:t>항연산자</a:t>
            </a:r>
            <a:r>
              <a:rPr lang="en-US" altLang="ko-KR" sz="2000" dirty="0"/>
              <a:t>, (</a:t>
            </a:r>
            <a:r>
              <a:rPr lang="ko-KR" altLang="en-US" sz="2000" dirty="0"/>
              <a:t>연산</a:t>
            </a:r>
            <a:r>
              <a:rPr lang="en-US" altLang="ko-KR" sz="2000" dirty="0"/>
              <a:t>)? A : B </a:t>
            </a:r>
            <a:r>
              <a:rPr lang="en-US" altLang="ko-KR" sz="2000" dirty="0">
                <a:sym typeface="Wingdings" panose="05000000000000000000" pitchFamily="2" charset="2"/>
              </a:rPr>
              <a:t>true -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A, false - 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93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B7D4DA-98E2-403D-AE61-F665861D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04257"/>
            <a:ext cx="3223759" cy="4422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13187B-1609-449A-8572-6CAD7C523661}"/>
              </a:ext>
            </a:extLst>
          </p:cNvPr>
          <p:cNvSpPr txBox="1"/>
          <p:nvPr/>
        </p:nvSpPr>
        <p:spPr>
          <a:xfrm>
            <a:off x="571500" y="618783"/>
            <a:ext cx="27978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switch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6" name="그림 5" descr="개체, 시계, 실내, 모니터이(가) 표시된 사진&#10;&#10;자동 생성된 설명">
            <a:extLst>
              <a:ext uri="{FF2B5EF4-FFF2-40B4-BE49-F238E27FC236}">
                <a16:creationId xmlns:a16="http://schemas.microsoft.com/office/drawing/2014/main" id="{415A393B-7283-439B-AFA3-870D7F74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11" y="5453743"/>
            <a:ext cx="3223759" cy="10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CC6534-E283-43F9-94A7-97018E13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"/>
          <a:stretch/>
        </p:blipFill>
        <p:spPr>
          <a:xfrm>
            <a:off x="555171" y="1218382"/>
            <a:ext cx="5249071" cy="19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304C0-83A5-45AD-9982-4009D71242D2}"/>
              </a:ext>
            </a:extLst>
          </p:cNvPr>
          <p:cNvSpPr txBox="1"/>
          <p:nvPr/>
        </p:nvSpPr>
        <p:spPr>
          <a:xfrm>
            <a:off x="555171" y="448928"/>
            <a:ext cx="2307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for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CE4AA-C2D1-459D-9FA6-AD7DC50E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0" y="3429000"/>
            <a:ext cx="2448686" cy="2610581"/>
          </a:xfrm>
          <a:prstGeom prst="rect">
            <a:avLst/>
          </a:prstGeom>
        </p:spPr>
      </p:pic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5574F8CC-9C9D-4039-9105-992EA856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1218382"/>
            <a:ext cx="4360534" cy="2021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CA405F-53BB-40C1-A096-D84EFDA04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587173"/>
            <a:ext cx="4360534" cy="244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EDDA15-A1D0-4613-A09A-8A321CFA713E}"/>
              </a:ext>
            </a:extLst>
          </p:cNvPr>
          <p:cNvSpPr txBox="1"/>
          <p:nvPr/>
        </p:nvSpPr>
        <p:spPr>
          <a:xfrm>
            <a:off x="3283951" y="360371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결과 값은 동일하다</a:t>
            </a:r>
          </a:p>
        </p:txBody>
      </p:sp>
    </p:spTree>
    <p:extLst>
      <p:ext uri="{BB962C8B-B14F-4D97-AF65-F5344CB8AC3E}">
        <p14:creationId xmlns:p14="http://schemas.microsoft.com/office/powerpoint/2010/main" val="302315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CFFE84-9752-4B53-97D9-423B0D0D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6" y="1082193"/>
            <a:ext cx="4735376" cy="3995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A67F19-6EB7-40BD-A26E-5626594B6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92" y="4574231"/>
            <a:ext cx="2769891" cy="1797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9DAE0-3F5B-41D8-AF61-496AC83ED20C}"/>
              </a:ext>
            </a:extLst>
          </p:cNvPr>
          <p:cNvSpPr txBox="1"/>
          <p:nvPr/>
        </p:nvSpPr>
        <p:spPr>
          <a:xfrm>
            <a:off x="555171" y="448928"/>
            <a:ext cx="2307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for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67D692-418B-4CB9-BD57-2A1F00E7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9" y="1082193"/>
            <a:ext cx="5048955" cy="3724795"/>
          </a:xfrm>
          <a:prstGeom prst="rect">
            <a:avLst/>
          </a:prstGeom>
        </p:spPr>
      </p:pic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076A052F-47C1-4F2A-928C-B85E8F008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38" y="4985524"/>
            <a:ext cx="6586466" cy="9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면이(가) 표시된 사진&#10;&#10;자동 생성된 설명">
            <a:extLst>
              <a:ext uri="{FF2B5EF4-FFF2-40B4-BE49-F238E27FC236}">
                <a16:creationId xmlns:a16="http://schemas.microsoft.com/office/drawing/2014/main" id="{63C0068A-163C-46B2-BCD9-3DBBA7E2F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8" y="1142713"/>
            <a:ext cx="4744112" cy="4115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92ED2-0F2D-4023-93EC-31D5F8AD36A1}"/>
              </a:ext>
            </a:extLst>
          </p:cNvPr>
          <p:cNvSpPr txBox="1"/>
          <p:nvPr/>
        </p:nvSpPr>
        <p:spPr>
          <a:xfrm>
            <a:off x="555171" y="448928"/>
            <a:ext cx="2307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for</a:t>
            </a:r>
            <a:r>
              <a:rPr lang="ko-KR" altLang="en-US" sz="2500" dirty="0"/>
              <a:t>문 이용하기</a:t>
            </a:r>
          </a:p>
        </p:txBody>
      </p:sp>
      <p:pic>
        <p:nvPicPr>
          <p:cNvPr id="6" name="그림 5" descr="벽, 개체이(가) 표시된 사진&#10;&#10;자동 생성된 설명">
            <a:extLst>
              <a:ext uri="{FF2B5EF4-FFF2-40B4-BE49-F238E27FC236}">
                <a16:creationId xmlns:a16="http://schemas.microsoft.com/office/drawing/2014/main" id="{DCA0B3ED-604D-47E0-8185-76451D6F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92" y="4848191"/>
            <a:ext cx="4688097" cy="12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54780B-74B6-4D88-87F3-1AE408A8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" y="489570"/>
            <a:ext cx="5663265" cy="24385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5B7939-1D91-4E7F-B740-8D9D61D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2678442"/>
            <a:ext cx="2625333" cy="3457755"/>
          </a:xfrm>
          <a:prstGeom prst="rect">
            <a:avLst/>
          </a:prstGeom>
        </p:spPr>
      </p:pic>
      <p:pic>
        <p:nvPicPr>
          <p:cNvPr id="5" name="그림 4" descr="벽이(가) 표시된 사진&#10;&#10;자동 생성된 설명">
            <a:extLst>
              <a:ext uri="{FF2B5EF4-FFF2-40B4-BE49-F238E27FC236}">
                <a16:creationId xmlns:a16="http://schemas.microsoft.com/office/drawing/2014/main" id="{FE19BDAB-532A-443F-B381-8AAA6079A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02" y="489570"/>
            <a:ext cx="5538563" cy="2445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1F4C1E-F2C1-4F01-B7EC-5F3F22E7D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55" y="2474143"/>
            <a:ext cx="2861711" cy="389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2ADB3-9154-40A2-92EF-B310E34B22EC}"/>
              </a:ext>
            </a:extLst>
          </p:cNvPr>
          <p:cNvSpPr txBox="1"/>
          <p:nvPr/>
        </p:nvSpPr>
        <p:spPr>
          <a:xfrm>
            <a:off x="3355137" y="3228945"/>
            <a:ext cx="5245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 </a:t>
            </a:r>
            <a:r>
              <a:rPr lang="ko-KR" altLang="en-US" sz="2000" dirty="0">
                <a:sym typeface="Wingdings" panose="05000000000000000000" pitchFamily="2" charset="2"/>
              </a:rPr>
              <a:t>파일을 배열로 정렬시켜 표시하는 명령어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27B4-7791-4AA1-ADF5-5269D5F6BE65}"/>
              </a:ext>
            </a:extLst>
          </p:cNvPr>
          <p:cNvSpPr txBox="1"/>
          <p:nvPr/>
        </p:nvSpPr>
        <p:spPr>
          <a:xfrm>
            <a:off x="4841010" y="3868791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For</a:t>
            </a:r>
            <a:r>
              <a:rPr lang="ko-KR" altLang="en-US" sz="2000" dirty="0">
                <a:sym typeface="Wingdings" panose="05000000000000000000" pitchFamily="2" charset="2"/>
              </a:rPr>
              <a:t>문을 이용하여 파일 배열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873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0A04A4-1DD4-4207-BE9D-75791D1F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7" y="1134724"/>
            <a:ext cx="4271084" cy="3458488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389A53B9-BC61-4413-97C3-DA1C81F86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7" y="4792412"/>
            <a:ext cx="2503981" cy="1477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F7696-351B-4FCD-9D7E-477254274548}"/>
              </a:ext>
            </a:extLst>
          </p:cNvPr>
          <p:cNvSpPr txBox="1"/>
          <p:nvPr/>
        </p:nvSpPr>
        <p:spPr>
          <a:xfrm>
            <a:off x="597747" y="327238"/>
            <a:ext cx="4134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Break</a:t>
            </a:r>
            <a:r>
              <a:rPr lang="ko-KR" altLang="en-US" sz="2000" dirty="0"/>
              <a:t>문 활용 </a:t>
            </a:r>
            <a:r>
              <a:rPr lang="en-US" altLang="ko-KR" sz="2000" dirty="0"/>
              <a:t>– </a:t>
            </a:r>
            <a:r>
              <a:rPr lang="ko-KR" altLang="en-US" sz="2000" dirty="0"/>
              <a:t>브레이크를 만나면</a:t>
            </a:r>
            <a:endParaRPr lang="en-US" altLang="ko-KR" sz="2000" dirty="0"/>
          </a:p>
          <a:p>
            <a:r>
              <a:rPr lang="ko-KR" altLang="en-US" sz="2000" dirty="0"/>
              <a:t>블록을 빠져나감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C9A925-743C-4BE4-8270-FE221E8D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84" y="3021367"/>
            <a:ext cx="5087060" cy="3143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A87DBB-C3E8-4A05-9985-3417D1A25D47}"/>
              </a:ext>
            </a:extLst>
          </p:cNvPr>
          <p:cNvSpPr txBox="1"/>
          <p:nvPr/>
        </p:nvSpPr>
        <p:spPr>
          <a:xfrm>
            <a:off x="4603428" y="57649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값이 같음</a:t>
            </a:r>
          </a:p>
        </p:txBody>
      </p:sp>
    </p:spTree>
    <p:extLst>
      <p:ext uri="{BB962C8B-B14F-4D97-AF65-F5344CB8AC3E}">
        <p14:creationId xmlns:p14="http://schemas.microsoft.com/office/powerpoint/2010/main" val="423696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C7F398-8AFD-4953-864D-C57376FBA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" y="2934236"/>
            <a:ext cx="3938283" cy="328695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C328E44-DD7E-4BF9-9520-AA57786D7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" y="848957"/>
            <a:ext cx="7135221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327C4-4212-4497-AB42-B0E97F975C45}"/>
              </a:ext>
            </a:extLst>
          </p:cNvPr>
          <p:cNvSpPr txBox="1"/>
          <p:nvPr/>
        </p:nvSpPr>
        <p:spPr>
          <a:xfrm>
            <a:off x="5104433" y="2934236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해당하는 파일을 불러온다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62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458B2E-75E2-4086-88B9-E4DB2CFF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1541761"/>
            <a:ext cx="3592286" cy="1245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BA44A-6536-4612-9A9E-D47FE2D9388A}"/>
              </a:ext>
            </a:extLst>
          </p:cNvPr>
          <p:cNvSpPr txBox="1"/>
          <p:nvPr/>
        </p:nvSpPr>
        <p:spPr>
          <a:xfrm>
            <a:off x="702128" y="634726"/>
            <a:ext cx="6054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관리자모드</a:t>
            </a:r>
            <a:r>
              <a:rPr lang="en-US" altLang="ko-KR" sz="3000" dirty="0"/>
              <a:t>(F12) </a:t>
            </a:r>
            <a:r>
              <a:rPr lang="ko-KR" altLang="en-US" sz="3000" dirty="0"/>
              <a:t>에서 코딩 </a:t>
            </a:r>
            <a:r>
              <a:rPr lang="ko-KR" altLang="en-US" sz="3000" dirty="0" err="1"/>
              <a:t>쳐보기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3EAA3E-0BAB-4812-B6BA-7ECE1135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3074894"/>
            <a:ext cx="3592286" cy="116918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D6EE2BE-D3AA-4B63-8D54-77D3E60AF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65"/>
          <a:stretch/>
        </p:blipFill>
        <p:spPr>
          <a:xfrm>
            <a:off x="5219773" y="3074894"/>
            <a:ext cx="3074436" cy="116918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90C9A37-7635-497E-BF81-190B579FB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94" y="4836975"/>
            <a:ext cx="4979617" cy="1554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16B4-0E6D-4D21-B613-A33DF9D9A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4928213"/>
            <a:ext cx="4767943" cy="137160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CF0A72-64C7-47C7-9EBC-5903D0D18FD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294414" y="3659488"/>
            <a:ext cx="92535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D647F9-A231-4E64-99EF-133DB68E2E3E}"/>
              </a:ext>
            </a:extLst>
          </p:cNvPr>
          <p:cNvSpPr txBox="1"/>
          <p:nvPr/>
        </p:nvSpPr>
        <p:spPr>
          <a:xfrm>
            <a:off x="702128" y="4459344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출력되는 텍스트가 아닌 </a:t>
            </a:r>
            <a:r>
              <a:rPr lang="ko-KR" altLang="en-US" dirty="0" err="1"/>
              <a:t>알림창으로</a:t>
            </a:r>
            <a:r>
              <a:rPr lang="ko-KR" altLang="en-US" dirty="0"/>
              <a:t> 뜨는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2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279970-6EC8-4B6F-9CC5-6FE25BC5E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" y="661603"/>
            <a:ext cx="5405411" cy="3858162"/>
          </a:xfrm>
          <a:prstGeom prst="rect">
            <a:avLst/>
          </a:prstGeom>
        </p:spPr>
      </p:pic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475943B6-2BB6-422B-B428-BE3AFAA86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" y="4852261"/>
            <a:ext cx="5405412" cy="147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2521B-DC32-46E8-8853-CE7F661955E0}"/>
              </a:ext>
            </a:extLst>
          </p:cNvPr>
          <p:cNvSpPr txBox="1"/>
          <p:nvPr/>
        </p:nvSpPr>
        <p:spPr>
          <a:xfrm>
            <a:off x="6378062" y="661603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소스를 읽어 기호 체크를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5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실내이(가) 표시된 사진&#10;&#10;자동 생성된 설명">
            <a:extLst>
              <a:ext uri="{FF2B5EF4-FFF2-40B4-BE49-F238E27FC236}">
                <a16:creationId xmlns:a16="http://schemas.microsoft.com/office/drawing/2014/main" id="{3025E195-F799-458D-9801-B89D0FAF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6" y="1294840"/>
            <a:ext cx="3357081" cy="1332173"/>
          </a:xfrm>
          <a:prstGeom prst="rect">
            <a:avLst/>
          </a:prstGeom>
        </p:spPr>
      </p:pic>
      <p:pic>
        <p:nvPicPr>
          <p:cNvPr id="15" name="그림 14" descr="실내이(가) 표시된 사진&#10;&#10;자동 생성된 설명">
            <a:extLst>
              <a:ext uri="{FF2B5EF4-FFF2-40B4-BE49-F238E27FC236}">
                <a16:creationId xmlns:a16="http://schemas.microsoft.com/office/drawing/2014/main" id="{B8986455-1B03-4528-A2BF-7C72E81F6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26"/>
          <a:stretch/>
        </p:blipFill>
        <p:spPr>
          <a:xfrm>
            <a:off x="468125" y="2960954"/>
            <a:ext cx="3394129" cy="9777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706BF-9E84-4EDC-843B-44C7BBB41DC1}"/>
              </a:ext>
            </a:extLst>
          </p:cNvPr>
          <p:cNvSpPr/>
          <p:nvPr/>
        </p:nvSpPr>
        <p:spPr>
          <a:xfrm>
            <a:off x="497086" y="499715"/>
            <a:ext cx="555222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hlinkClick r:id="rId4"/>
              </a:rPr>
              <a:t>https://nodejs.org/ko/</a:t>
            </a:r>
            <a:r>
              <a:rPr lang="en-US" altLang="ko-KR" sz="2300" dirty="0"/>
              <a:t> </a:t>
            </a:r>
            <a:r>
              <a:rPr lang="ko-KR" altLang="en-US" sz="2300" dirty="0"/>
              <a:t>에서 </a:t>
            </a:r>
            <a:r>
              <a:rPr lang="en-US" altLang="ko-KR" sz="2300" dirty="0"/>
              <a:t>node.js </a:t>
            </a:r>
            <a:r>
              <a:rPr lang="ko-KR" altLang="en-US" sz="2300" dirty="0"/>
              <a:t>다운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5C98A-FD49-4FED-9772-4786F3FFA607}"/>
              </a:ext>
            </a:extLst>
          </p:cNvPr>
          <p:cNvSpPr txBox="1"/>
          <p:nvPr/>
        </p:nvSpPr>
        <p:spPr>
          <a:xfrm>
            <a:off x="3854167" y="22576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 </a:t>
            </a:r>
            <a:r>
              <a:rPr lang="ko-KR" altLang="en-US" dirty="0" err="1"/>
              <a:t>받은것</a:t>
            </a:r>
            <a:r>
              <a:rPr lang="ko-KR" altLang="en-US" dirty="0"/>
              <a:t>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FD4E2-9C8E-4E1D-B379-E6DE35E186D7}"/>
              </a:ext>
            </a:extLst>
          </p:cNvPr>
          <p:cNvSpPr txBox="1"/>
          <p:nvPr/>
        </p:nvSpPr>
        <p:spPr>
          <a:xfrm>
            <a:off x="3929667" y="355195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249522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id="{78438339-0DD2-48A4-A2D3-951AF31C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53" y="1088922"/>
            <a:ext cx="3531029" cy="3395913"/>
          </a:xfrm>
          <a:prstGeom prst="rect">
            <a:avLst/>
          </a:prstGeom>
        </p:spPr>
      </p:pic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43CC2328-1376-442A-AC20-E016867AC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36" y="4648064"/>
            <a:ext cx="3393662" cy="1597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3F35C-32E8-43AA-97D3-3784EFC79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5"/>
          <a:stretch/>
        </p:blipFill>
        <p:spPr>
          <a:xfrm>
            <a:off x="6100555" y="1108372"/>
            <a:ext cx="4743147" cy="337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EE7347-F9E0-4537-B931-9E6A9E3506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5" b="14099"/>
          <a:stretch/>
        </p:blipFill>
        <p:spPr>
          <a:xfrm>
            <a:off x="6845912" y="4755193"/>
            <a:ext cx="3252435" cy="1597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BA7B5F-5A0A-451D-9898-2CAE0FC809FC}"/>
              </a:ext>
            </a:extLst>
          </p:cNvPr>
          <p:cNvSpPr txBox="1"/>
          <p:nvPr/>
        </p:nvSpPr>
        <p:spPr>
          <a:xfrm>
            <a:off x="2666961" y="335920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PHP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2D1F0-E802-4585-92F3-6E93FA9AC851}"/>
              </a:ext>
            </a:extLst>
          </p:cNvPr>
          <p:cNvSpPr txBox="1"/>
          <p:nvPr/>
        </p:nvSpPr>
        <p:spPr>
          <a:xfrm>
            <a:off x="7934961" y="335920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JS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1087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FCF434-0DEA-4C14-A10A-AFB8730E1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4" y="1350603"/>
            <a:ext cx="4887007" cy="2800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8D3261-5892-4D40-ABC8-183A01FE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3" y="4400940"/>
            <a:ext cx="3716391" cy="1620416"/>
          </a:xfrm>
          <a:prstGeom prst="rect">
            <a:avLst/>
          </a:prstGeom>
        </p:spPr>
      </p:pic>
      <p:pic>
        <p:nvPicPr>
          <p:cNvPr id="7" name="그림 6" descr="벽이(가) 표시된 사진&#10;&#10;자동 생성된 설명">
            <a:extLst>
              <a:ext uri="{FF2B5EF4-FFF2-40B4-BE49-F238E27FC236}">
                <a16:creationId xmlns:a16="http://schemas.microsoft.com/office/drawing/2014/main" id="{E33E843C-B542-4D75-9DCB-88673CCFA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5" y="1350603"/>
            <a:ext cx="4086795" cy="2791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3DA046-AF8C-415A-AD64-FCDEF82A3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19" y="4400940"/>
            <a:ext cx="3684573" cy="1438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1B891-7357-420D-977F-D093C65ABD81}"/>
              </a:ext>
            </a:extLst>
          </p:cNvPr>
          <p:cNvSpPr txBox="1"/>
          <p:nvPr/>
        </p:nvSpPr>
        <p:spPr>
          <a:xfrm>
            <a:off x="2790206" y="576560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PHP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C1507-28D7-4D74-AEA9-87F53694D0D7}"/>
              </a:ext>
            </a:extLst>
          </p:cNvPr>
          <p:cNvSpPr txBox="1"/>
          <p:nvPr/>
        </p:nvSpPr>
        <p:spPr>
          <a:xfrm>
            <a:off x="8159150" y="576560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JS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208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DD93FA-E6F0-46D6-809C-3E85E1E3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4" y="1141390"/>
            <a:ext cx="4372585" cy="3562847"/>
          </a:xfrm>
          <a:prstGeom prst="rect">
            <a:avLst/>
          </a:prstGeom>
        </p:spPr>
      </p:pic>
      <p:pic>
        <p:nvPicPr>
          <p:cNvPr id="5" name="그림 4" descr="벽, 개체, 시계이(가) 표시된 사진&#10;&#10;자동 생성된 설명">
            <a:extLst>
              <a:ext uri="{FF2B5EF4-FFF2-40B4-BE49-F238E27FC236}">
                <a16:creationId xmlns:a16="http://schemas.microsoft.com/office/drawing/2014/main" id="{A5669D7F-8398-4542-B34A-406FA418D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5074814"/>
            <a:ext cx="3994669" cy="1022333"/>
          </a:xfrm>
          <a:prstGeom prst="rect">
            <a:avLst/>
          </a:prstGeom>
        </p:spPr>
      </p:pic>
      <p:pic>
        <p:nvPicPr>
          <p:cNvPr id="7" name="그림 6" descr="벽, 텍스트이(가) 표시된 사진&#10;&#10;자동 생성된 설명">
            <a:extLst>
              <a:ext uri="{FF2B5EF4-FFF2-40B4-BE49-F238E27FC236}">
                <a16:creationId xmlns:a16="http://schemas.microsoft.com/office/drawing/2014/main" id="{0A9D34F0-C62F-4875-8F2F-586FF3917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50" y="1141390"/>
            <a:ext cx="4806186" cy="3562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BF3BE2-8191-4D22-886C-7774445F4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43" y="4858804"/>
            <a:ext cx="2826999" cy="1454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D4612-2E30-4811-8991-757E7B44092E}"/>
              </a:ext>
            </a:extLst>
          </p:cNvPr>
          <p:cNvSpPr txBox="1"/>
          <p:nvPr/>
        </p:nvSpPr>
        <p:spPr>
          <a:xfrm>
            <a:off x="2790206" y="413273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PHP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43E7-7F4A-427D-801F-3720BEDE441A}"/>
              </a:ext>
            </a:extLst>
          </p:cNvPr>
          <p:cNvSpPr txBox="1"/>
          <p:nvPr/>
        </p:nvSpPr>
        <p:spPr>
          <a:xfrm>
            <a:off x="8159150" y="413273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JS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58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9CC4BE-9A5E-4559-82BA-52C47B1B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" y="960541"/>
            <a:ext cx="4332598" cy="2225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B7095-08C3-4EBF-BF52-8690DE36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52" y="3338609"/>
            <a:ext cx="3743483" cy="1318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D078A-A0F8-4538-98DA-FB7F4A5EE3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"/>
          <a:stretch/>
        </p:blipFill>
        <p:spPr>
          <a:xfrm>
            <a:off x="5995332" y="960541"/>
            <a:ext cx="5502074" cy="2231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202EA2-458C-44A9-9FA1-C80652912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03" y="3338609"/>
            <a:ext cx="4011931" cy="1283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ABE341-FAB9-4D2E-8F98-5946BFC8701B}"/>
              </a:ext>
            </a:extLst>
          </p:cNvPr>
          <p:cNvSpPr txBox="1"/>
          <p:nvPr/>
        </p:nvSpPr>
        <p:spPr>
          <a:xfrm>
            <a:off x="2538536" y="254035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PHP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82AAF-9C76-4412-B609-974EF127AB36}"/>
              </a:ext>
            </a:extLst>
          </p:cNvPr>
          <p:cNvSpPr txBox="1"/>
          <p:nvPr/>
        </p:nvSpPr>
        <p:spPr>
          <a:xfrm>
            <a:off x="8480910" y="254035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JS</a:t>
            </a:r>
            <a:endParaRPr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A41B44-AC57-435D-A6E1-78FC2AE4C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" y="4930460"/>
            <a:ext cx="3998217" cy="14422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431DBC-BBE2-49C6-816B-2A1E48C193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1"/>
          <a:stretch/>
        </p:blipFill>
        <p:spPr>
          <a:xfrm>
            <a:off x="4950168" y="5341796"/>
            <a:ext cx="3580469" cy="1030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005849-1DFB-45BF-858F-FD55C7F02FF6}"/>
              </a:ext>
            </a:extLst>
          </p:cNvPr>
          <p:cNvSpPr txBox="1"/>
          <p:nvPr/>
        </p:nvSpPr>
        <p:spPr>
          <a:xfrm>
            <a:off x="4997607" y="486921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ko-KR" altLang="en-US" dirty="0"/>
              <a:t>없으면 </a:t>
            </a:r>
            <a:r>
              <a:rPr lang="en-US" altLang="ko-KR" dirty="0"/>
              <a:t>undefined</a:t>
            </a:r>
            <a:r>
              <a:rPr lang="ko-KR" altLang="en-US" dirty="0"/>
              <a:t>가 뜬다</a:t>
            </a:r>
          </a:p>
        </p:txBody>
      </p:sp>
    </p:spTree>
    <p:extLst>
      <p:ext uri="{BB962C8B-B14F-4D97-AF65-F5344CB8AC3E}">
        <p14:creationId xmlns:p14="http://schemas.microsoft.com/office/powerpoint/2010/main" val="34550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벽이(가) 표시된 사진&#10;&#10;자동 생성된 설명">
            <a:extLst>
              <a:ext uri="{FF2B5EF4-FFF2-40B4-BE49-F238E27FC236}">
                <a16:creationId xmlns:a16="http://schemas.microsoft.com/office/drawing/2014/main" id="{737ABEE8-5E4D-47AD-BFF7-205C5F9D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5" y="1781024"/>
            <a:ext cx="5675250" cy="1872418"/>
          </a:xfrm>
          <a:prstGeom prst="rect">
            <a:avLst/>
          </a:prstGeom>
        </p:spPr>
      </p:pic>
      <p:pic>
        <p:nvPicPr>
          <p:cNvPr id="15" name="그림 14" descr="시계, 벽, 개체, 건물이(가) 표시된 사진&#10;&#10;자동 생성된 설명">
            <a:extLst>
              <a:ext uri="{FF2B5EF4-FFF2-40B4-BE49-F238E27FC236}">
                <a16:creationId xmlns:a16="http://schemas.microsoft.com/office/drawing/2014/main" id="{572E03DA-6AC7-48D5-B497-94B56D848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32" y="4189503"/>
            <a:ext cx="4498297" cy="1206361"/>
          </a:xfrm>
          <a:prstGeom prst="rect">
            <a:avLst/>
          </a:prstGeom>
        </p:spPr>
      </p:pic>
      <p:pic>
        <p:nvPicPr>
          <p:cNvPr id="17" name="그림 16" descr="시계, 벽이(가) 표시된 사진&#10;&#10;자동 생성된 설명">
            <a:extLst>
              <a:ext uri="{FF2B5EF4-FFF2-40B4-BE49-F238E27FC236}">
                <a16:creationId xmlns:a16="http://schemas.microsoft.com/office/drawing/2014/main" id="{3507A1F3-C879-4123-B686-769959036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5" r="2094"/>
          <a:stretch/>
        </p:blipFill>
        <p:spPr>
          <a:xfrm>
            <a:off x="6221186" y="1699566"/>
            <a:ext cx="5675250" cy="2035335"/>
          </a:xfrm>
          <a:prstGeom prst="rect">
            <a:avLst/>
          </a:prstGeom>
        </p:spPr>
      </p:pic>
      <p:pic>
        <p:nvPicPr>
          <p:cNvPr id="19" name="그림 18" descr="도로이(가) 표시된 사진&#10;&#10;자동 생성된 설명">
            <a:extLst>
              <a:ext uri="{FF2B5EF4-FFF2-40B4-BE49-F238E27FC236}">
                <a16:creationId xmlns:a16="http://schemas.microsoft.com/office/drawing/2014/main" id="{E3AD07FA-C37A-4835-AF1A-FEFEC8473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21" y="4189503"/>
            <a:ext cx="4647979" cy="11872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7B1348-D405-4F76-9452-48A5EE19CDFC}"/>
              </a:ext>
            </a:extLst>
          </p:cNvPr>
          <p:cNvSpPr txBox="1"/>
          <p:nvPr/>
        </p:nvSpPr>
        <p:spPr>
          <a:xfrm>
            <a:off x="2791952" y="857005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PHP</a:t>
            </a:r>
            <a:endParaRPr lang="ko-KR" altLang="en-US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55FCD-9283-4877-AB71-15272EC7DFF2}"/>
              </a:ext>
            </a:extLst>
          </p:cNvPr>
          <p:cNvSpPr txBox="1"/>
          <p:nvPr/>
        </p:nvSpPr>
        <p:spPr>
          <a:xfrm>
            <a:off x="8793352" y="918267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JS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7559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C35E8B-73CD-4EA0-AA16-B6AA75D6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0" y="1357278"/>
            <a:ext cx="3179122" cy="2773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BB5054-FC17-4A1A-81C5-37DF0A16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0" y="4359729"/>
            <a:ext cx="3179122" cy="183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077156-4DEA-48E2-B637-090A76F2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90" y="1357278"/>
            <a:ext cx="3772426" cy="4887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FDEDF1-FC63-4EF0-B857-D778E5DA9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47" y="1357278"/>
            <a:ext cx="3055583" cy="2665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5A175B-A81E-4089-9643-8AB25C543A75}"/>
              </a:ext>
            </a:extLst>
          </p:cNvPr>
          <p:cNvSpPr txBox="1"/>
          <p:nvPr/>
        </p:nvSpPr>
        <p:spPr>
          <a:xfrm>
            <a:off x="676190" y="57468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214637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139</Words>
  <Application>Microsoft Office PowerPoint</Application>
  <PresentationFormat>와이드스크린</PresentationFormat>
  <Paragraphs>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콘텐츠 프로그래밍</dc:title>
  <dc:creator>황 민지</dc:creator>
  <cp:lastModifiedBy>황 민지</cp:lastModifiedBy>
  <cp:revision>67</cp:revision>
  <dcterms:created xsi:type="dcterms:W3CDTF">2019-09-16T07:39:35Z</dcterms:created>
  <dcterms:modified xsi:type="dcterms:W3CDTF">2019-09-16T10:27:10Z</dcterms:modified>
</cp:coreProperties>
</file>