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73B-BBF8-4180-885E-A6B7F2729B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5E1D-6938-4708-AA0E-3BD1FE4DD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73B-BBF8-4180-885E-A6B7F2729B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5E1D-6938-4708-AA0E-3BD1FE4DD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0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73B-BBF8-4180-885E-A6B7F2729B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5E1D-6938-4708-AA0E-3BD1FE4DD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8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73B-BBF8-4180-885E-A6B7F2729B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5E1D-6938-4708-AA0E-3BD1FE4DD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6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73B-BBF8-4180-885E-A6B7F2729B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5E1D-6938-4708-AA0E-3BD1FE4DD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73B-BBF8-4180-885E-A6B7F2729B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5E1D-6938-4708-AA0E-3BD1FE4DD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3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73B-BBF8-4180-885E-A6B7F2729B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5E1D-6938-4708-AA0E-3BD1FE4DD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22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73B-BBF8-4180-885E-A6B7F2729B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5E1D-6938-4708-AA0E-3BD1FE4DD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73B-BBF8-4180-885E-A6B7F2729B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5E1D-6938-4708-AA0E-3BD1FE4DD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4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73B-BBF8-4180-885E-A6B7F2729B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5E1D-6938-4708-AA0E-3BD1FE4DD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7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F73B-BBF8-4180-885E-A6B7F2729B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5E1D-6938-4708-AA0E-3BD1FE4DD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58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9F73B-BBF8-4180-885E-A6B7F2729B0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5E1D-6938-4708-AA0E-3BD1FE4DD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6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tartbootstrap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etcomposer.org/" TargetMode="Externa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콘텐츠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endParaRPr lang="en-US" altLang="ko-KR" dirty="0"/>
          </a:p>
          <a:p>
            <a:r>
              <a:rPr lang="en-US" altLang="ko-KR" dirty="0"/>
              <a:t>201840236</a:t>
            </a:r>
            <a:r>
              <a:rPr lang="ko-KR" altLang="en-US" dirty="0"/>
              <a:t>황민지</a:t>
            </a:r>
          </a:p>
        </p:txBody>
      </p:sp>
    </p:spTree>
    <p:extLst>
      <p:ext uri="{BB962C8B-B14F-4D97-AF65-F5344CB8AC3E}">
        <p14:creationId xmlns:p14="http://schemas.microsoft.com/office/powerpoint/2010/main" val="45559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2842" y="1028356"/>
            <a:ext cx="6611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>
                <a:hlinkClick r:id="rId2"/>
              </a:rPr>
              <a:t>https://startbootstrap.com/</a:t>
            </a:r>
            <a:r>
              <a:rPr lang="ko-KR" altLang="en-US" dirty="0"/>
              <a:t>에서 원하는 </a:t>
            </a:r>
            <a:r>
              <a:rPr lang="ko-KR" altLang="en-US" dirty="0" err="1"/>
              <a:t>템플러</a:t>
            </a:r>
            <a:r>
              <a:rPr lang="ko-KR" altLang="en-US" dirty="0"/>
              <a:t> 하나를 다운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842" y="350759"/>
            <a:ext cx="4957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웹 </a:t>
            </a:r>
            <a:r>
              <a:rPr lang="ko-KR" altLang="en-US" sz="2500" dirty="0" err="1"/>
              <a:t>템플러를</a:t>
            </a:r>
            <a:r>
              <a:rPr lang="ko-KR" altLang="en-US" sz="2500" dirty="0"/>
              <a:t> 받아 고쳐보기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73" y="2380826"/>
            <a:ext cx="6534150" cy="1400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2842" y="2011494"/>
            <a:ext cx="6668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스터디</a:t>
            </a:r>
            <a:r>
              <a:rPr lang="ko-KR" altLang="en-US" dirty="0"/>
              <a:t> </a:t>
            </a:r>
            <a:r>
              <a:rPr lang="en-US" altLang="ko-KR" dirty="0" err="1"/>
              <a:t>index.php</a:t>
            </a:r>
            <a:r>
              <a:rPr lang="ko-KR" altLang="en-US" dirty="0"/>
              <a:t>에 다운받은 파일의 </a:t>
            </a:r>
            <a:r>
              <a:rPr lang="en-US" altLang="ko-KR" dirty="0"/>
              <a:t>index</a:t>
            </a:r>
            <a:r>
              <a:rPr lang="ko-KR" altLang="en-US" dirty="0"/>
              <a:t>파일을 불러 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69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611" y="3726360"/>
            <a:ext cx="53463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템플릿 </a:t>
            </a:r>
            <a:r>
              <a:rPr lang="en-US" altLang="ko-KR" sz="1300" dirty="0"/>
              <a:t>index </a:t>
            </a:r>
            <a:r>
              <a:rPr lang="ko-KR" altLang="en-US" sz="1300" dirty="0"/>
              <a:t>파일의 상단 타이틀을 복사 지우기하고 </a:t>
            </a:r>
            <a:r>
              <a:rPr lang="en-US" altLang="ko-KR" sz="1300" dirty="0"/>
              <a:t>{{main}}</a:t>
            </a:r>
            <a:r>
              <a:rPr lang="ko-KR" altLang="en-US" sz="1300" dirty="0"/>
              <a:t>을 쓴다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1" y="209121"/>
            <a:ext cx="6622953" cy="3390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CBAE52-3112-45F7-B7E2-DC81AF2D4771}"/>
              </a:ext>
            </a:extLst>
          </p:cNvPr>
          <p:cNvSpPr txBox="1"/>
          <p:nvPr/>
        </p:nvSpPr>
        <p:spPr>
          <a:xfrm>
            <a:off x="263609" y="3975895"/>
            <a:ext cx="44174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home </a:t>
            </a:r>
            <a:r>
              <a:rPr lang="ko-KR" altLang="en-US" sz="1300" dirty="0"/>
              <a:t>만들고 파일에 복사한 상단 타이틀을 넣는다</a:t>
            </a:r>
            <a:r>
              <a:rPr lang="en-US" altLang="ko-KR" sz="13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C7FF64-4450-489E-B1C0-13E77D0D49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9"/>
          <a:stretch/>
        </p:blipFill>
        <p:spPr>
          <a:xfrm>
            <a:off x="5808026" y="3029515"/>
            <a:ext cx="3415423" cy="3496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6F450B-9844-447C-9A50-9656DE36346C}"/>
              </a:ext>
            </a:extLst>
          </p:cNvPr>
          <p:cNvSpPr txBox="1"/>
          <p:nvPr/>
        </p:nvSpPr>
        <p:spPr>
          <a:xfrm>
            <a:off x="2679756" y="6222201"/>
            <a:ext cx="353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{{main}}</a:t>
            </a:r>
            <a:r>
              <a:rPr lang="ko-KR" altLang="en-US" sz="1300" dirty="0"/>
              <a:t>과 바꿔 넣을 페이지를 입력한다</a:t>
            </a:r>
            <a:r>
              <a:rPr lang="en-US" altLang="ko-KR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27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92656D-5D68-4DA1-B68E-58F7627F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28613"/>
            <a:ext cx="883920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1E808F-7990-49FB-AB1F-DB72AEC8F253}"/>
              </a:ext>
            </a:extLst>
          </p:cNvPr>
          <p:cNvSpPr txBox="1"/>
          <p:nvPr/>
        </p:nvSpPr>
        <p:spPr>
          <a:xfrm>
            <a:off x="285750" y="4865128"/>
            <a:ext cx="43869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다양한 방법으로 응용한다</a:t>
            </a:r>
            <a:r>
              <a:rPr lang="en-US" altLang="ko-KR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686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466" y="399319"/>
            <a:ext cx="69301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/>
              <a:t>Git</a:t>
            </a:r>
            <a:r>
              <a:rPr lang="en-US" altLang="ko-KR" sz="2500" dirty="0"/>
              <a:t> </a:t>
            </a:r>
            <a:r>
              <a:rPr lang="ko-KR" altLang="en-US" sz="2500" dirty="0"/>
              <a:t>프로젝트를 가져와 수정하고 등록 요청하기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58" y="1016211"/>
            <a:ext cx="1789730" cy="11612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684" y="1475874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가져올 프로젝트의 좌측 상단에 </a:t>
            </a:r>
            <a:r>
              <a:rPr lang="en-US" altLang="ko-KR" dirty="0"/>
              <a:t>Fork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90" y="2219042"/>
            <a:ext cx="2152950" cy="933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01" t="59006" r="23998" b="19955"/>
          <a:stretch/>
        </p:blipFill>
        <p:spPr>
          <a:xfrm>
            <a:off x="4065100" y="3526458"/>
            <a:ext cx="2195656" cy="1279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684" y="2219042"/>
            <a:ext cx="299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Clone or download </a:t>
            </a:r>
            <a:r>
              <a:rPr lang="ko-KR" altLang="en-US" dirty="0"/>
              <a:t>클릭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684" y="3681298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하단 주소 복사 </a:t>
            </a:r>
            <a:r>
              <a:rPr lang="en-US" altLang="ko-KR" dirty="0"/>
              <a:t>(ctrl + c)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52" y="5372198"/>
            <a:ext cx="3829584" cy="6001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2459" y="5195399"/>
            <a:ext cx="49839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</a:t>
            </a:r>
            <a:r>
              <a:rPr lang="en-US" altLang="ko-KR" dirty="0"/>
              <a:t> bash</a:t>
            </a:r>
            <a:r>
              <a:rPr lang="ko-KR" altLang="en-US" dirty="0"/>
              <a:t>에 붙여 넣기 </a:t>
            </a:r>
            <a:r>
              <a:rPr lang="en-US" altLang="ko-KR" dirty="0"/>
              <a:t>+ </a:t>
            </a:r>
            <a:r>
              <a:rPr lang="ko-KR" altLang="en-US" dirty="0" err="1"/>
              <a:t>띄어쓰고</a:t>
            </a:r>
            <a:r>
              <a:rPr lang="ko-KR" altLang="en-US" dirty="0"/>
              <a:t> </a:t>
            </a:r>
            <a:r>
              <a:rPr lang="en-US" altLang="ko-KR" dirty="0"/>
              <a:t>‘ </a:t>
            </a:r>
            <a:r>
              <a:rPr lang="en-US" altLang="ko-KR" sz="3000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’</a:t>
            </a:r>
            <a:r>
              <a:rPr lang="ko-KR" altLang="en-US" dirty="0"/>
              <a:t>붙이기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7199" y="5775181"/>
            <a:ext cx="45768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 .</a:t>
            </a:r>
            <a:r>
              <a:rPr lang="ko-KR" altLang="en-US" sz="1000" dirty="0"/>
              <a:t>을</a:t>
            </a:r>
            <a:r>
              <a:rPr lang="en-US" altLang="ko-KR" sz="1000" dirty="0"/>
              <a:t> </a:t>
            </a:r>
            <a:r>
              <a:rPr lang="ko-KR" altLang="en-US" sz="1000" dirty="0"/>
              <a:t>통해 현재 </a:t>
            </a:r>
            <a:r>
              <a:rPr lang="ko-KR" altLang="en-US" sz="1000" dirty="0" err="1"/>
              <a:t>디렉토리에</a:t>
            </a:r>
            <a:r>
              <a:rPr lang="ko-KR" altLang="en-US" sz="1000" dirty="0"/>
              <a:t> 저장이 가능하다</a:t>
            </a:r>
            <a:r>
              <a:rPr lang="en-US" altLang="ko-KR" sz="1000" dirty="0"/>
              <a:t>. </a:t>
            </a:r>
            <a:r>
              <a:rPr lang="ko-KR" altLang="en-US" sz="1000" dirty="0"/>
              <a:t>안 쓰면 새 폴더를 만들어 버림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6595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화살표 9"/>
          <p:cNvSpPr/>
          <p:nvPr/>
        </p:nvSpPr>
        <p:spPr>
          <a:xfrm>
            <a:off x="5583782" y="2314824"/>
            <a:ext cx="2176261" cy="70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782" y="275871"/>
            <a:ext cx="3579162" cy="599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684" y="391081"/>
            <a:ext cx="464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code </a:t>
            </a:r>
            <a:r>
              <a:rPr lang="ko-KR" altLang="en-US" dirty="0"/>
              <a:t>변경할 파일 명령어로 파일을 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84" y="1103598"/>
            <a:ext cx="2451490" cy="567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684" y="114947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변경된 파일을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3030" y="1518809"/>
            <a:ext cx="4371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변경된 파일이 </a:t>
            </a:r>
            <a:r>
              <a:rPr lang="en-US" altLang="ko-KR" sz="1000" dirty="0"/>
              <a:t>add</a:t>
            </a:r>
            <a:r>
              <a:rPr lang="ko-KR" altLang="en-US" sz="1000" dirty="0"/>
              <a:t>를 안 했다면 빨간색이</a:t>
            </a:r>
            <a:r>
              <a:rPr lang="en-US" altLang="ko-KR" sz="1000" dirty="0"/>
              <a:t>, add</a:t>
            </a:r>
            <a:r>
              <a:rPr lang="ko-KR" altLang="en-US" sz="1000" dirty="0"/>
              <a:t>를 했다면 초록색이 뜬다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74" y="2127845"/>
            <a:ext cx="3877216" cy="11812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1" y="2099265"/>
            <a:ext cx="4887007" cy="12947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87"/>
          <a:stretch/>
        </p:blipFill>
        <p:spPr>
          <a:xfrm>
            <a:off x="5884854" y="2445182"/>
            <a:ext cx="1344241" cy="4477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43030" y="3135175"/>
            <a:ext cx="1537705" cy="223794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50915" y="3023278"/>
            <a:ext cx="1537705" cy="223794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1684" y="3728216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저번 주에 했던 대로 파일을 </a:t>
            </a:r>
            <a:r>
              <a:rPr lang="ko-KR" altLang="en-US" dirty="0" err="1"/>
              <a:t>업로드한다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716" y="4289847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</a:t>
            </a:r>
            <a:r>
              <a:rPr lang="ko-KR" altLang="en-US" dirty="0" err="1"/>
              <a:t>업로드한</a:t>
            </a:r>
            <a:r>
              <a:rPr lang="ko-KR" altLang="en-US" dirty="0"/>
              <a:t> 수정파일을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4" t="30510" r="24054" b="26967"/>
          <a:stretch/>
        </p:blipFill>
        <p:spPr>
          <a:xfrm>
            <a:off x="4045403" y="4192535"/>
            <a:ext cx="3459267" cy="157806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8" t="40891" r="24054" b="53151"/>
          <a:stretch/>
        </p:blipFill>
        <p:spPr>
          <a:xfrm>
            <a:off x="8065522" y="4319895"/>
            <a:ext cx="1657731" cy="60400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840677" y="4567667"/>
            <a:ext cx="705185" cy="2237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46605" y="4329504"/>
            <a:ext cx="1542800" cy="4866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" t="10330" r="68853" b="50270"/>
          <a:stretch/>
        </p:blipFill>
        <p:spPr>
          <a:xfrm>
            <a:off x="9880382" y="4289847"/>
            <a:ext cx="1897786" cy="21918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32473" y="6491265"/>
            <a:ext cx="2393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상대에게 수정 요청은 이렇게 보인다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3605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21" y="433137"/>
            <a:ext cx="27752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PHP </a:t>
            </a:r>
            <a:r>
              <a:rPr lang="ko-KR" altLang="en-US" sz="2500" dirty="0"/>
              <a:t>다운받기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6014" y="4776967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서버를 열고 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페이지 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8" t="29809" r="21802" b="22744"/>
          <a:stretch/>
        </p:blipFill>
        <p:spPr>
          <a:xfrm>
            <a:off x="5087275" y="1267327"/>
            <a:ext cx="2107551" cy="1640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266" y="1948318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cmd</a:t>
            </a:r>
            <a:r>
              <a:rPr lang="ko-KR" altLang="en-US" dirty="0"/>
              <a:t>에서 </a:t>
            </a:r>
            <a:r>
              <a:rPr lang="en-US" altLang="ko-KR" dirty="0"/>
              <a:t>composer</a:t>
            </a:r>
            <a:r>
              <a:rPr lang="ko-KR" altLang="en-US" dirty="0"/>
              <a:t>을 치고 다운 확인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08" y="2380586"/>
            <a:ext cx="3884357" cy="19746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5" t="8349" r="21053" b="80513"/>
          <a:stretch/>
        </p:blipFill>
        <p:spPr>
          <a:xfrm>
            <a:off x="5656265" y="5215705"/>
            <a:ext cx="2470109" cy="12899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95"/>
          <a:stretch/>
        </p:blipFill>
        <p:spPr>
          <a:xfrm>
            <a:off x="8373978" y="2595790"/>
            <a:ext cx="3493279" cy="39098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266" y="1435840"/>
            <a:ext cx="43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>
                <a:hlinkClick r:id="rId5"/>
              </a:rPr>
              <a:t>https://getcomposer.org</a:t>
            </a:r>
            <a:r>
              <a:rPr lang="ko-KR" altLang="en-US" dirty="0"/>
              <a:t>에서 </a:t>
            </a:r>
            <a:r>
              <a:rPr lang="en-US" altLang="ko-KR" dirty="0" err="1"/>
              <a:t>php</a:t>
            </a:r>
            <a:r>
              <a:rPr lang="ko-KR" altLang="en-US" dirty="0"/>
              <a:t>다운</a:t>
            </a:r>
          </a:p>
        </p:txBody>
      </p:sp>
    </p:spTree>
    <p:extLst>
      <p:ext uri="{BB962C8B-B14F-4D97-AF65-F5344CB8AC3E}">
        <p14:creationId xmlns:p14="http://schemas.microsoft.com/office/powerpoint/2010/main" val="239153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21" y="433137"/>
            <a:ext cx="4957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/>
              <a:t>비주얼</a:t>
            </a:r>
            <a:r>
              <a:rPr lang="ko-KR" altLang="en-US" sz="2500" dirty="0"/>
              <a:t> 코드에서 서버 실행하기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21" y="4380877"/>
            <a:ext cx="3547901" cy="5147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266" y="1435840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상단 탭에서 터미널을 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3446" t="480" r="22703" b="67568"/>
          <a:stretch/>
        </p:blipFill>
        <p:spPr>
          <a:xfrm>
            <a:off x="3911672" y="1435840"/>
            <a:ext cx="1688756" cy="2191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9266" y="3804824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서버를 여는 코드를 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972" y="4979208"/>
            <a:ext cx="15456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en-US" altLang="ko-KR" sz="1000" dirty="0" err="1"/>
              <a:t>php</a:t>
            </a:r>
            <a:r>
              <a:rPr lang="en-US" altLang="ko-KR" sz="1000" dirty="0"/>
              <a:t> –S localhost:8000)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6644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21" y="433137"/>
            <a:ext cx="38180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PHP </a:t>
            </a:r>
            <a:r>
              <a:rPr lang="ko-KR" altLang="en-US" sz="2500" dirty="0"/>
              <a:t>명령어 더 나아가기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1" t="29782" r="31710" b="45011"/>
          <a:stretch/>
        </p:blipFill>
        <p:spPr>
          <a:xfrm>
            <a:off x="3513220" y="1298306"/>
            <a:ext cx="2117559" cy="11550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37" b="72318"/>
          <a:stretch/>
        </p:blipFill>
        <p:spPr>
          <a:xfrm>
            <a:off x="529389" y="1298306"/>
            <a:ext cx="2775284" cy="12684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07" b="65278"/>
          <a:stretch/>
        </p:blipFill>
        <p:spPr>
          <a:xfrm>
            <a:off x="554803" y="2926428"/>
            <a:ext cx="1536101" cy="1230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2" t="38343" r="10354" b="24537"/>
          <a:stretch/>
        </p:blipFill>
        <p:spPr>
          <a:xfrm>
            <a:off x="2438652" y="2841453"/>
            <a:ext cx="1957137" cy="1315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63" b="68482"/>
          <a:stretch/>
        </p:blipFill>
        <p:spPr>
          <a:xfrm>
            <a:off x="529389" y="4618310"/>
            <a:ext cx="2101516" cy="12789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3" t="30332" r="3816" b="4042"/>
          <a:stretch/>
        </p:blipFill>
        <p:spPr>
          <a:xfrm>
            <a:off x="2766703" y="4618310"/>
            <a:ext cx="4317764" cy="20896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221" y="2524285"/>
            <a:ext cx="4626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== </a:t>
            </a:r>
            <a:r>
              <a:rPr lang="ko-KR" altLang="en-US" sz="1000" dirty="0"/>
              <a:t>상수</a:t>
            </a:r>
            <a:r>
              <a:rPr lang="en-US" altLang="ko-KR" sz="1000" dirty="0"/>
              <a:t>, </a:t>
            </a:r>
            <a:r>
              <a:rPr lang="ko-KR" altLang="en-US" sz="1000" dirty="0"/>
              <a:t>값을 담을 수 </a:t>
            </a:r>
            <a:r>
              <a:rPr lang="ko-KR" altLang="en-US" sz="1000" dirty="0" err="1"/>
              <a:t>있되</a:t>
            </a:r>
            <a:r>
              <a:rPr lang="ko-KR" altLang="en-US" sz="1000" dirty="0"/>
              <a:t> 값이 변하지 않는다</a:t>
            </a:r>
            <a:r>
              <a:rPr lang="en-US" altLang="ko-KR" sz="1000" dirty="0"/>
              <a:t>. $</a:t>
            </a:r>
            <a:r>
              <a:rPr lang="ko-KR" altLang="en-US" sz="1000" dirty="0"/>
              <a:t>표시가 </a:t>
            </a:r>
            <a:r>
              <a:rPr lang="ko-KR" altLang="en-US" sz="1000" dirty="0" err="1"/>
              <a:t>없는게</a:t>
            </a:r>
            <a:r>
              <a:rPr lang="ko-KR" altLang="en-US" sz="1000" dirty="0"/>
              <a:t> 특징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80930" y="4161151"/>
            <a:ext cx="1883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(.”~”</a:t>
            </a:r>
            <a:r>
              <a:rPr lang="ko-KR" altLang="en-US" sz="1000" dirty="0"/>
              <a:t>로</a:t>
            </a:r>
            <a:r>
              <a:rPr lang="en-US" altLang="ko-KR" sz="1000" dirty="0"/>
              <a:t> </a:t>
            </a:r>
            <a:r>
              <a:rPr lang="ko-KR" altLang="en-US" sz="1000" dirty="0"/>
              <a:t>값 뒤에 더할 수 있다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80783" y="4979863"/>
            <a:ext cx="2169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(__LINE__ == </a:t>
            </a:r>
            <a:r>
              <a:rPr lang="ko-KR" altLang="en-US" sz="1000" dirty="0"/>
              <a:t>파일의 현재 줄 라인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280783" y="4733642"/>
            <a:ext cx="2513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(defined == </a:t>
            </a:r>
            <a:r>
              <a:rPr lang="ko-KR" altLang="en-US" sz="1000" dirty="0"/>
              <a:t>상수 설정을 확인하는 코드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80783" y="5216140"/>
            <a:ext cx="4272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NAME</a:t>
            </a:r>
            <a:r>
              <a:rPr lang="ko-KR" altLang="en-US" sz="1000" dirty="0"/>
              <a:t>이라는 함수가 있다면 상수중복 </a:t>
            </a:r>
            <a:r>
              <a:rPr lang="en-US" altLang="ko-KR" sz="1000" dirty="0"/>
              <a:t>+ </a:t>
            </a:r>
            <a:r>
              <a:rPr lang="ko-KR" altLang="en-US" sz="1000" dirty="0"/>
              <a:t>현재 줄의 글자 수가 뜬다</a:t>
            </a:r>
            <a:r>
              <a:rPr lang="en-US" altLang="ko-KR" sz="1000" dirty="0"/>
              <a:t>.)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4870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2" t="17197" r="18297" b="67625"/>
          <a:stretch/>
        </p:blipFill>
        <p:spPr>
          <a:xfrm>
            <a:off x="2026508" y="253352"/>
            <a:ext cx="4493181" cy="8850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3654" y="1171325"/>
            <a:ext cx="3461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Page.html</a:t>
            </a:r>
            <a:r>
              <a:rPr lang="ko-KR" altLang="en-US" sz="1000" dirty="0"/>
              <a:t>에 쓰여있는 글씨를 불러와 </a:t>
            </a:r>
            <a:r>
              <a:rPr lang="en-US" altLang="ko-KR" sz="1000" dirty="0"/>
              <a:t>body</a:t>
            </a:r>
            <a:r>
              <a:rPr lang="ko-KR" altLang="en-US" sz="1000" dirty="0"/>
              <a:t>함수에 넣는다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19" b="87027"/>
          <a:stretch/>
        </p:blipFill>
        <p:spPr>
          <a:xfrm>
            <a:off x="403654" y="218850"/>
            <a:ext cx="1475025" cy="8896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6" t="40077" r="6216" b="17521"/>
          <a:stretch/>
        </p:blipFill>
        <p:spPr>
          <a:xfrm>
            <a:off x="2340202" y="1825062"/>
            <a:ext cx="4333103" cy="9055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80" b="13510"/>
          <a:stretch/>
        </p:blipFill>
        <p:spPr>
          <a:xfrm>
            <a:off x="3361492" y="2763596"/>
            <a:ext cx="3295329" cy="24553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54" b="65592"/>
          <a:stretch/>
        </p:blipFill>
        <p:spPr>
          <a:xfrm>
            <a:off x="403654" y="1816824"/>
            <a:ext cx="1639330" cy="1149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4519" y="2966604"/>
            <a:ext cx="2988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{{</a:t>
            </a:r>
            <a:r>
              <a:rPr lang="en-US" altLang="ko-KR" sz="1000" dirty="0" err="1"/>
              <a:t>daelim</a:t>
            </a:r>
            <a:r>
              <a:rPr lang="en-US" altLang="ko-KR" sz="1000" dirty="0"/>
              <a:t>}}</a:t>
            </a:r>
            <a:r>
              <a:rPr lang="ko-KR" altLang="en-US" sz="1000" dirty="0"/>
              <a:t>이라는 문자를 </a:t>
            </a:r>
            <a:r>
              <a:rPr lang="ko-KR" altLang="en-US" sz="1000" dirty="0" err="1"/>
              <a:t>대남이로</a:t>
            </a:r>
            <a:r>
              <a:rPr lang="ko-KR" altLang="en-US" sz="1000" dirty="0"/>
              <a:t> 교체해 넣는다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" r="27678"/>
          <a:stretch/>
        </p:blipFill>
        <p:spPr>
          <a:xfrm>
            <a:off x="107543" y="5498931"/>
            <a:ext cx="4660851" cy="12662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31" t="24913" r="2543" b="57052"/>
          <a:stretch/>
        </p:blipFill>
        <p:spPr>
          <a:xfrm>
            <a:off x="4768394" y="6357621"/>
            <a:ext cx="2734962" cy="3212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56834" y="5498931"/>
            <a:ext cx="2925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{{</a:t>
            </a:r>
            <a:r>
              <a:rPr lang="en-US" altLang="ko-KR" sz="1000" dirty="0" err="1"/>
              <a:t>daelim</a:t>
            </a:r>
            <a:r>
              <a:rPr lang="en-US" altLang="ko-KR" sz="1000" dirty="0"/>
              <a:t>}}</a:t>
            </a:r>
            <a:r>
              <a:rPr lang="ko-KR" altLang="en-US" sz="1000" dirty="0"/>
              <a:t>이라는 문자를 </a:t>
            </a:r>
            <a:r>
              <a:rPr lang="en-US" altLang="ko-KR" sz="1000" dirty="0"/>
              <a:t>name</a:t>
            </a:r>
            <a:r>
              <a:rPr lang="ko-KR" altLang="en-US" sz="1000" dirty="0"/>
              <a:t>을 받아 사용한다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793108" y="6091060"/>
            <a:ext cx="2943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name</a:t>
            </a:r>
            <a:r>
              <a:rPr lang="ko-KR" altLang="en-US" sz="1000" dirty="0"/>
              <a:t>은 </a:t>
            </a:r>
            <a:r>
              <a:rPr lang="ko-KR" altLang="en-US" sz="1000" dirty="0" err="1"/>
              <a:t>주소창에</a:t>
            </a:r>
            <a:r>
              <a:rPr lang="ko-KR" altLang="en-US" sz="1000" dirty="0"/>
              <a:t> </a:t>
            </a:r>
            <a:r>
              <a:rPr lang="en-US" altLang="ko-KR" sz="1000" dirty="0"/>
              <a:t>?name</a:t>
            </a:r>
            <a:r>
              <a:rPr lang="ko-KR" altLang="en-US" sz="1000" dirty="0"/>
              <a:t> </a:t>
            </a:r>
            <a:r>
              <a:rPr lang="en-US" altLang="ko-KR" sz="1000" dirty="0"/>
              <a:t>= </a:t>
            </a:r>
            <a:r>
              <a:rPr lang="ko-KR" altLang="en-US" sz="1000" dirty="0"/>
              <a:t>값으로</a:t>
            </a:r>
            <a:r>
              <a:rPr lang="en-US" altLang="ko-KR" sz="1000" dirty="0"/>
              <a:t> </a:t>
            </a:r>
            <a:r>
              <a:rPr lang="ko-KR" altLang="en-US" sz="1000" dirty="0"/>
              <a:t>지정해준다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3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46"/>
          <a:stretch/>
        </p:blipFill>
        <p:spPr>
          <a:xfrm>
            <a:off x="276640" y="726038"/>
            <a:ext cx="5588701" cy="25721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21"/>
          <a:stretch/>
        </p:blipFill>
        <p:spPr>
          <a:xfrm>
            <a:off x="276640" y="3428282"/>
            <a:ext cx="3272580" cy="29341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29" b="84323"/>
          <a:stretch/>
        </p:blipFill>
        <p:spPr>
          <a:xfrm>
            <a:off x="5865341" y="783933"/>
            <a:ext cx="3025445" cy="4599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65341" y="783933"/>
            <a:ext cx="3025445" cy="4599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6640" y="272738"/>
            <a:ext cx="27366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이런 식으로 응용이 가능하다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01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1" y="1168098"/>
            <a:ext cx="5063568" cy="2273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221" y="433137"/>
            <a:ext cx="4957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/>
              <a:t>비주얼</a:t>
            </a:r>
            <a:r>
              <a:rPr lang="ko-KR" altLang="en-US" sz="2500" dirty="0"/>
              <a:t> 코드에서 </a:t>
            </a:r>
            <a:r>
              <a:rPr lang="en-US" altLang="ko-KR" sz="2500" dirty="0" err="1"/>
              <a:t>git</a:t>
            </a:r>
            <a:r>
              <a:rPr lang="en-US" altLang="ko-KR" sz="2500" dirty="0"/>
              <a:t> </a:t>
            </a:r>
            <a:r>
              <a:rPr lang="ko-KR" altLang="en-US" sz="2500" dirty="0"/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21122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347</Words>
  <Application>Microsoft Office PowerPoint</Application>
  <PresentationFormat>와이드스크린</PresentationFormat>
  <Paragraphs>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웹 콘텐츠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콘텐츠 프로그래밍</dc:title>
  <dc:creator>Windows 사용자</dc:creator>
  <cp:lastModifiedBy>황 민지</cp:lastModifiedBy>
  <cp:revision>44</cp:revision>
  <dcterms:created xsi:type="dcterms:W3CDTF">2019-09-09T01:13:54Z</dcterms:created>
  <dcterms:modified xsi:type="dcterms:W3CDTF">2019-09-09T09:11:48Z</dcterms:modified>
</cp:coreProperties>
</file>