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7F1CE-5050-4091-A087-B86986CA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A34B3-0F56-41CC-851F-F4BA95101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07EF-BAB1-4813-84F9-F226E859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AD507-41D3-4128-9DC8-0ABC5051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4FCC7-1E6A-4BD6-B485-4C2069E2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25EA-8A0E-426F-818A-9C778B3E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F3E8F-3E77-40C2-93E3-58BFE503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5BA2F-7AB2-480F-AAF7-C093DFFD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6F99F-08DA-4253-A0FC-FB9B150E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96CF-FB6E-419D-A82A-95A82A6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9104C-3456-43C3-9D43-A4AD143B1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54975-4A6B-491B-8ECC-2EDBFB72E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0CC97-84F5-4A07-98E0-E60D676E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F2808-0C5B-4350-BBFC-4A2B4E79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D80DC-F954-4886-B9A7-5CB2CB0C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7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5CB16-9980-43BE-9365-E1E5FD78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641E6-B8A8-4106-BA8C-BE2C6DDA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20BCE-1795-42FD-B01A-3E34B264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FE98-3136-4E66-951E-F92D77A7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8949C-DED1-464C-AC4B-647020E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2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A8545-3491-4E10-9CD3-168A6C39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0A3DA-9B64-4B5F-8DB7-36BC54AD1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FF27-ADDC-45E2-B462-D2CABE4B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F3D2A-C9B9-4E48-B3F9-31DE075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7ABE1-9BAA-4AAE-BCE8-53E2CF62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C1EF-1651-4E52-85B3-2C09906A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4F203-D862-4110-ACBE-3A6BB7A0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20556-E96E-40A3-A5FB-AD851452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FEB3C-806A-4C60-A72F-B2F692B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E376-CC8E-4F71-A0F1-8CA7FC44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8C70-5556-4095-B76D-A8F37F41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5649-D739-48D5-B357-A45A6C1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E3A8A-3FB6-4158-8434-BC95B230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89BBD-133F-4E81-B864-C428A395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AB5687-42A3-44D2-8B0A-5DD6C7D9E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84B25-8E9A-4180-BBA6-F40050AA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C9109-C89D-4588-8DB2-C7B1AE7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7B335D-27A8-4091-B6B8-25E58432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71C56-6ACB-4366-93DA-53648619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FF6D4-0B82-42B2-AEBD-D023B3B0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212DD-22EE-4102-8FA3-9123017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29129-0AAC-4293-8F7E-418A3EC0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76FBE-F9CC-4D83-9C02-F3268785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7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76B13-4C0C-46CE-9900-C59CF145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ED027-9E97-411B-9007-098E9BE8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6B0CF-2E2D-4EC1-B4E2-FBADF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5808-C8AC-488B-A4EE-7C1CBF5A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0AFBA-A17D-44CF-9CF0-79517ADC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DB213-CB19-4D49-94E6-CB9AB6CF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A75FF-EC90-4A01-83AB-55F79AE5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7DB1D-4C87-46E9-9CB8-7D962D23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1D8A-576F-4982-9F41-D68674C4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3DBD-E2A3-4AFE-A5E8-2A381DD8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01A8A-76DF-4B84-A4CF-58471BD9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5A1E9-4BE8-45E7-A8F6-E37C31963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C8E7B-3224-460E-80A3-0136790F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315DE-90EC-4A74-BFFA-29C27207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BD8EE-64FE-478D-8B12-036A5190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9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716446-5765-4C9C-95D5-8CE800F6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08046-A106-4B9C-8419-609A3239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B5D2-C4C2-4EE3-8546-1D1222F53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B484-C366-4B5F-A0CE-BD017763343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13526-EA38-4684-B6CE-8DC933A4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83E65-A531-4079-9E50-93D03D676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1AE2-3BAD-4942-A0A7-072064F9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channel.tistory.com/95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443B-F6E7-4278-B8EF-6BB68A2DF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6ED42-E079-4595-9D75-801A90C09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php </a:t>
            </a:r>
            <a:r>
              <a:rPr lang="ko-KR" altLang="en-US" dirty="0"/>
              <a:t>셋팅 및 </a:t>
            </a:r>
            <a:r>
              <a:rPr lang="ko-KR" altLang="en-US" dirty="0" err="1"/>
              <a:t>깃허브</a:t>
            </a:r>
            <a:r>
              <a:rPr lang="ko-KR" altLang="en-US" dirty="0"/>
              <a:t> 사용 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201840236 </a:t>
            </a:r>
            <a:r>
              <a:rPr lang="ko-KR" altLang="en-US" dirty="0"/>
              <a:t>황민지</a:t>
            </a:r>
          </a:p>
        </p:txBody>
      </p:sp>
    </p:spTree>
    <p:extLst>
      <p:ext uri="{BB962C8B-B14F-4D97-AF65-F5344CB8AC3E}">
        <p14:creationId xmlns:p14="http://schemas.microsoft.com/office/powerpoint/2010/main" val="5203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B3544D-6A33-4B99-B10D-9CE13BBC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679498"/>
            <a:ext cx="10564699" cy="202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F5C90-0D77-4254-9ABA-3CCB23D74022}"/>
              </a:ext>
            </a:extLst>
          </p:cNvPr>
          <p:cNvSpPr txBox="1"/>
          <p:nvPr/>
        </p:nvSpPr>
        <p:spPr>
          <a:xfrm>
            <a:off x="813650" y="2944249"/>
            <a:ext cx="9232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$hello[0] = “h” -&gt; </a:t>
            </a:r>
            <a:r>
              <a:rPr lang="ko-KR" altLang="en-US" sz="2000" dirty="0"/>
              <a:t>변수를 배열로 잡고 배열 </a:t>
            </a:r>
            <a:r>
              <a:rPr lang="en-US" altLang="ko-KR" sz="2000" dirty="0"/>
              <a:t>0</a:t>
            </a:r>
            <a:r>
              <a:rPr lang="ko-KR" altLang="en-US" sz="2000" dirty="0"/>
              <a:t>번째에 </a:t>
            </a:r>
            <a:r>
              <a:rPr lang="en-US" altLang="ko-KR" sz="2000" dirty="0"/>
              <a:t>h</a:t>
            </a:r>
            <a:r>
              <a:rPr lang="ko-KR" altLang="en-US" sz="2000" dirty="0"/>
              <a:t>를 넣어준다는 의미이다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A760E-B670-4C8A-B660-A438F8C5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3580002"/>
            <a:ext cx="2629267" cy="163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81C363-5CF3-4CAC-BAE3-70CF1EF110B7}"/>
              </a:ext>
            </a:extLst>
          </p:cNvPr>
          <p:cNvSpPr txBox="1"/>
          <p:nvPr/>
        </p:nvSpPr>
        <p:spPr>
          <a:xfrm>
            <a:off x="813650" y="5258908"/>
            <a:ext cx="830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$char = </a:t>
            </a:r>
            <a:r>
              <a:rPr lang="en-US" altLang="ko-KR" sz="2000" dirty="0" err="1"/>
              <a:t>ord</a:t>
            </a:r>
            <a:r>
              <a:rPr lang="en-US" altLang="ko-KR" sz="2000" dirty="0"/>
              <a:t>(‘a’) -&gt; a</a:t>
            </a:r>
            <a:r>
              <a:rPr lang="ko-KR" altLang="en-US" sz="2000" dirty="0"/>
              <a:t>에 해당하는 아스키 코드의 넘버를 변수에 담는다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chr</a:t>
            </a:r>
            <a:r>
              <a:rPr lang="en-US" altLang="ko-KR" sz="2000" dirty="0"/>
              <a:t>(97) -&gt; </a:t>
            </a:r>
            <a:r>
              <a:rPr lang="ko-KR" altLang="en-US" sz="2000" dirty="0"/>
              <a:t>아스키 코드 </a:t>
            </a:r>
            <a:r>
              <a:rPr lang="en-US" altLang="ko-KR" sz="2000" dirty="0"/>
              <a:t>97</a:t>
            </a:r>
            <a:r>
              <a:rPr lang="ko-KR" altLang="en-US" sz="2000" dirty="0"/>
              <a:t>번에 해당하는 문자를 페이지에 표시한다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13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EE536-D30B-4DBB-8824-B79903E72B80}"/>
              </a:ext>
            </a:extLst>
          </p:cNvPr>
          <p:cNvSpPr txBox="1"/>
          <p:nvPr/>
        </p:nvSpPr>
        <p:spPr>
          <a:xfrm>
            <a:off x="436859" y="445791"/>
            <a:ext cx="6968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가입 및 게시판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57F9DD-9786-4BD9-97C7-AB5EC6806375}"/>
              </a:ext>
            </a:extLst>
          </p:cNvPr>
          <p:cNvSpPr/>
          <p:nvPr/>
        </p:nvSpPr>
        <p:spPr>
          <a:xfrm>
            <a:off x="427882" y="1247646"/>
            <a:ext cx="65165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hlinkClick r:id="rId2"/>
              </a:rPr>
              <a:t>https://github.com</a:t>
            </a:r>
            <a:r>
              <a:rPr lang="ko-KR" altLang="en-US" sz="2000" dirty="0"/>
              <a:t>로 접속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유저이름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패스워드 입력 후 가입 및 로그인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Start a</a:t>
            </a:r>
            <a:r>
              <a:rPr lang="ko-KR" altLang="en-US" sz="2000" dirty="0"/>
              <a:t> </a:t>
            </a:r>
            <a:r>
              <a:rPr lang="en-US" altLang="ko-KR" sz="2000" dirty="0"/>
              <a:t>project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빈칸에 프로젝트 네임 입력 후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86655-99DC-4CDE-8EBC-046824A1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13" y="1247646"/>
            <a:ext cx="3606606" cy="2804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36D58C-38AA-49E9-A416-2366A05246A1}"/>
              </a:ext>
            </a:extLst>
          </p:cNvPr>
          <p:cNvSpPr/>
          <p:nvPr/>
        </p:nvSpPr>
        <p:spPr>
          <a:xfrm>
            <a:off x="8010554" y="3467077"/>
            <a:ext cx="1746723" cy="474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FE3E8-9042-4196-B0EB-C22DB1EF5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139"/>
          <a:stretch/>
        </p:blipFill>
        <p:spPr>
          <a:xfrm>
            <a:off x="2576544" y="2805112"/>
            <a:ext cx="4367866" cy="1247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358181-DEB3-4F7D-A215-6D290F96E4D9}"/>
              </a:ext>
            </a:extLst>
          </p:cNvPr>
          <p:cNvSpPr/>
          <p:nvPr/>
        </p:nvSpPr>
        <p:spPr>
          <a:xfrm>
            <a:off x="3933065" y="3110217"/>
            <a:ext cx="2499615" cy="487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2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C0316-C0B9-4926-857F-AAFB3D983638}"/>
              </a:ext>
            </a:extLst>
          </p:cNvPr>
          <p:cNvSpPr txBox="1"/>
          <p:nvPr/>
        </p:nvSpPr>
        <p:spPr>
          <a:xfrm>
            <a:off x="436859" y="445791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1C1A-0B0A-492E-ACEC-B2A02F110506}"/>
              </a:ext>
            </a:extLst>
          </p:cNvPr>
          <p:cNvSpPr txBox="1"/>
          <p:nvPr/>
        </p:nvSpPr>
        <p:spPr>
          <a:xfrm>
            <a:off x="436859" y="1635853"/>
            <a:ext cx="61970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hlinkClick r:id="rId2"/>
              </a:rPr>
              <a:t>https://git-scm.com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ko-KR" altLang="en-US" dirty="0"/>
              <a:t>다운</a:t>
            </a:r>
          </a:p>
          <a:p>
            <a:r>
              <a:rPr lang="en-US" altLang="ko-KR" dirty="0"/>
              <a:t>2. Git </a:t>
            </a:r>
            <a:r>
              <a:rPr lang="ko-KR" altLang="en-US" dirty="0"/>
              <a:t>실행 및 설치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바탕화면에서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Git Bash Here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4. cd /</a:t>
            </a:r>
            <a:r>
              <a:rPr lang="en-US" altLang="ko-KR" dirty="0" err="1"/>
              <a:t>github</a:t>
            </a:r>
            <a:r>
              <a:rPr lang="ko-KR" altLang="en-US" dirty="0"/>
              <a:t>에 올릴 문서가 있는 경로 입력</a:t>
            </a:r>
            <a:endParaRPr lang="en-US" altLang="ko-KR" dirty="0"/>
          </a:p>
          <a:p>
            <a:r>
              <a:rPr lang="en-US" altLang="ko-KR" dirty="0"/>
              <a:t>6. Git </a:t>
            </a:r>
            <a:r>
              <a:rPr lang="en-US" altLang="ko-KR" dirty="0" err="1"/>
              <a:t>init</a:t>
            </a:r>
            <a:r>
              <a:rPr lang="ko-KR" altLang="en-US" dirty="0"/>
              <a:t>을 입력하면 본 폴더에 </a:t>
            </a:r>
            <a:r>
              <a:rPr lang="en-US" altLang="ko-KR" dirty="0"/>
              <a:t>.git </a:t>
            </a:r>
            <a:r>
              <a:rPr lang="ko-KR" altLang="en-US" dirty="0"/>
              <a:t>폴더가 만들어지며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깃허브에</a:t>
            </a:r>
            <a:r>
              <a:rPr lang="ko-KR" altLang="en-US" dirty="0"/>
              <a:t> 보낼 파일들을 저장하는 폴더가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(ls –all</a:t>
            </a:r>
            <a:r>
              <a:rPr lang="ko-KR" altLang="en-US" dirty="0"/>
              <a:t>을 치면 </a:t>
            </a:r>
            <a:r>
              <a:rPr lang="en-US" altLang="ko-KR" dirty="0"/>
              <a:t>.git </a:t>
            </a:r>
            <a:r>
              <a:rPr lang="ko-KR" altLang="en-US" dirty="0"/>
              <a:t>폴더가 있는 것을 확인 가능하다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-.git </a:t>
            </a:r>
            <a:r>
              <a:rPr lang="ko-KR" altLang="en-US" dirty="0"/>
              <a:t>폴더를 지우려면 </a:t>
            </a:r>
            <a:r>
              <a:rPr lang="en-US" altLang="ko-KR" dirty="0"/>
              <a:t>rm -rf .git</a:t>
            </a:r>
            <a:r>
              <a:rPr lang="ko-KR" altLang="en-US" dirty="0"/>
              <a:t>이라고 입력하면 되는데</a:t>
            </a:r>
            <a:endParaRPr lang="en-US" altLang="ko-KR" dirty="0"/>
          </a:p>
          <a:p>
            <a:r>
              <a:rPr lang="en-US" altLang="ko-KR" dirty="0"/>
              <a:t> rm –rf </a:t>
            </a:r>
            <a:r>
              <a:rPr lang="ko-KR" altLang="en-US" dirty="0"/>
              <a:t>뒤에 </a:t>
            </a:r>
            <a:r>
              <a:rPr lang="en-US" altLang="ko-KR" dirty="0"/>
              <a:t>.git</a:t>
            </a:r>
            <a:r>
              <a:rPr lang="ko-KR" altLang="en-US" dirty="0"/>
              <a:t>을 안치면 모든 파일이 날아가니 조심하자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AF422E-B44B-46BC-AE5C-A95D2DBBD7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5" b="17108"/>
          <a:stretch/>
        </p:blipFill>
        <p:spPr>
          <a:xfrm>
            <a:off x="7041270" y="1560273"/>
            <a:ext cx="1878391" cy="1133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9BC905-4CDD-4728-A9E3-ABFAFC498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098" y="1960420"/>
            <a:ext cx="3580835" cy="22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8C7F48-22CE-43D5-AEE8-355D2D77D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654" y="2911762"/>
            <a:ext cx="361950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9C3A5E-60CC-4032-A7AA-51D54A5AB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937" y="4410694"/>
            <a:ext cx="3943350" cy="63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5743CE-889E-490A-BF20-334E9E687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654" y="4972669"/>
            <a:ext cx="3724275" cy="1038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14843F-6A0E-4EEB-9E70-02B1D775C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89" y="4629769"/>
            <a:ext cx="3724275" cy="1381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C0B63B-70AB-4D77-A7D8-033787C2220A}"/>
              </a:ext>
            </a:extLst>
          </p:cNvPr>
          <p:cNvSpPr/>
          <p:nvPr/>
        </p:nvSpPr>
        <p:spPr>
          <a:xfrm>
            <a:off x="589345" y="5478011"/>
            <a:ext cx="3605150" cy="46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E50CF-ED72-4EBE-B87B-CB31D1E18455}"/>
              </a:ext>
            </a:extLst>
          </p:cNvPr>
          <p:cNvSpPr/>
          <p:nvPr/>
        </p:nvSpPr>
        <p:spPr>
          <a:xfrm>
            <a:off x="6690004" y="5619233"/>
            <a:ext cx="3284506" cy="211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9A0A63-A4D3-497B-919A-4C9CB4AF0379}"/>
              </a:ext>
            </a:extLst>
          </p:cNvPr>
          <p:cNvCxnSpPr>
            <a:cxnSpLocks/>
          </p:cNvCxnSpPr>
          <p:nvPr/>
        </p:nvCxnSpPr>
        <p:spPr>
          <a:xfrm flipH="1" flipV="1">
            <a:off x="4338787" y="5738069"/>
            <a:ext cx="2250925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822DDA-314D-43E1-9AFC-4D7A5732A32E}"/>
              </a:ext>
            </a:extLst>
          </p:cNvPr>
          <p:cNvSpPr txBox="1"/>
          <p:nvPr/>
        </p:nvSpPr>
        <p:spPr>
          <a:xfrm>
            <a:off x="3455311" y="6058295"/>
            <a:ext cx="41520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.git </a:t>
            </a:r>
            <a:r>
              <a:rPr lang="ko-KR" altLang="en-US" dirty="0"/>
              <a:t>파일이 사라진 것을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278861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431C9-7547-4795-99EB-B2A412DD9FE0}"/>
              </a:ext>
            </a:extLst>
          </p:cNvPr>
          <p:cNvSpPr txBox="1"/>
          <p:nvPr/>
        </p:nvSpPr>
        <p:spPr>
          <a:xfrm>
            <a:off x="408284" y="435703"/>
            <a:ext cx="766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7. git add </a:t>
            </a:r>
            <a:r>
              <a:rPr lang="ko-KR" altLang="en-US" sz="2000" dirty="0"/>
              <a:t>올릴 파일명</a:t>
            </a:r>
            <a:r>
              <a:rPr lang="en-US" altLang="ko-KR" sz="2000" dirty="0"/>
              <a:t> </a:t>
            </a:r>
            <a:r>
              <a:rPr lang="ko-KR" altLang="en-US" sz="2000" dirty="0"/>
              <a:t>입력을 하면 </a:t>
            </a:r>
            <a:r>
              <a:rPr lang="en-US" altLang="ko-KR" sz="2000" dirty="0"/>
              <a:t>.git</a:t>
            </a:r>
            <a:r>
              <a:rPr lang="ko-KR" altLang="en-US" sz="2000" dirty="0"/>
              <a:t>에 해당 파일이 추가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76298-B942-41BC-A24F-5A86BE0934F2}"/>
              </a:ext>
            </a:extLst>
          </p:cNvPr>
          <p:cNvSpPr txBox="1"/>
          <p:nvPr/>
        </p:nvSpPr>
        <p:spPr>
          <a:xfrm>
            <a:off x="483656" y="1702785"/>
            <a:ext cx="487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8. git config user.name “</a:t>
            </a:r>
            <a:r>
              <a:rPr lang="ko-KR" altLang="en-US" sz="2000" dirty="0"/>
              <a:t>유저 이름</a:t>
            </a:r>
            <a:r>
              <a:rPr lang="en-US" altLang="ko-KR" sz="2000" dirty="0"/>
              <a:t>”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4ABA4-A089-4AD3-83EA-3875CFFE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6" y="2256072"/>
            <a:ext cx="5116239" cy="621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0F804-0E27-49DD-89C0-500878A4A39E}"/>
              </a:ext>
            </a:extLst>
          </p:cNvPr>
          <p:cNvSpPr txBox="1"/>
          <p:nvPr/>
        </p:nvSpPr>
        <p:spPr>
          <a:xfrm>
            <a:off x="483656" y="3030601"/>
            <a:ext cx="448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9. git config </a:t>
            </a:r>
            <a:r>
              <a:rPr lang="en-US" altLang="ko-KR" sz="2000" dirty="0" err="1"/>
              <a:t>user.email</a:t>
            </a:r>
            <a:r>
              <a:rPr lang="en-US" altLang="ko-KR" sz="2000" dirty="0"/>
              <a:t> “</a:t>
            </a:r>
            <a:r>
              <a:rPr lang="ko-KR" altLang="en-US" sz="2000" dirty="0"/>
              <a:t>이메일</a:t>
            </a:r>
            <a:r>
              <a:rPr lang="en-US" altLang="ko-KR" sz="2000" dirty="0"/>
              <a:t>”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B4180-1807-4753-B612-DD5AECFF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6" y="3581791"/>
            <a:ext cx="5092397" cy="48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71595-0305-41C3-B45F-6EDD843C7A7C}"/>
              </a:ext>
            </a:extLst>
          </p:cNvPr>
          <p:cNvSpPr txBox="1"/>
          <p:nvPr/>
        </p:nvSpPr>
        <p:spPr>
          <a:xfrm>
            <a:off x="483655" y="4219741"/>
            <a:ext cx="4562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10. git commit –m “first picture”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6A9E2C-EBEC-45DA-8A45-A43EE8E7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55" y="971833"/>
            <a:ext cx="5409731" cy="594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6A90A-DD9A-42A2-AB79-9DB2F4307B27}"/>
              </a:ext>
            </a:extLst>
          </p:cNvPr>
          <p:cNvSpPr txBox="1"/>
          <p:nvPr/>
        </p:nvSpPr>
        <p:spPr>
          <a:xfrm>
            <a:off x="5893386" y="1265444"/>
            <a:ext cx="5578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수업시간엔 </a:t>
            </a:r>
            <a:r>
              <a:rPr lang="en-US" altLang="ko-KR" sz="1000" dirty="0" err="1"/>
              <a:t>Typora</a:t>
            </a:r>
            <a:r>
              <a:rPr lang="ko-KR" altLang="en-US" sz="1000" dirty="0"/>
              <a:t>로 해서 올렸지만</a:t>
            </a:r>
            <a:r>
              <a:rPr lang="en-US" altLang="ko-KR" sz="1000" dirty="0"/>
              <a:t> </a:t>
            </a:r>
            <a:r>
              <a:rPr lang="ko-KR" altLang="en-US" sz="1000" dirty="0"/>
              <a:t>집에서 개인적으로 해서 그냥 </a:t>
            </a:r>
            <a:r>
              <a:rPr lang="en-US" altLang="ko-KR" sz="1000" dirty="0" err="1"/>
              <a:t>hello.php</a:t>
            </a:r>
            <a:r>
              <a:rPr lang="ko-KR" altLang="en-US" sz="1000" dirty="0"/>
              <a:t>파일로 연습함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7C2D82-6CC5-4613-9BAF-B45165E5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5" y="4755106"/>
            <a:ext cx="5054467" cy="1117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C5C5ED-7AEC-4336-92EF-B776A9E22222}"/>
              </a:ext>
            </a:extLst>
          </p:cNvPr>
          <p:cNvSpPr txBox="1"/>
          <p:nvPr/>
        </p:nvSpPr>
        <p:spPr>
          <a:xfrm>
            <a:off x="5538122" y="4799064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git commit –m “first picture” </a:t>
            </a:r>
          </a:p>
          <a:p>
            <a:r>
              <a:rPr lang="ko-KR" altLang="en-US" sz="1500" dirty="0"/>
              <a:t>수정한 파일이 몇 개고 삭제</a:t>
            </a:r>
            <a:r>
              <a:rPr lang="en-US" altLang="ko-KR" sz="1500" dirty="0"/>
              <a:t>, </a:t>
            </a:r>
            <a:r>
              <a:rPr lang="ko-KR" altLang="en-US" sz="1500" dirty="0"/>
              <a:t>추가 된 줄이 몇 줄인지 보여준다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그럼과 동시에 지니고 있는 정보를 스냅샷으로 기록한다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그러므로 추후 스냅샷과 비교하여 예전 스냅샷으로 되돌리는 것이 가능하다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71900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BEF32-CAC6-49A1-A7C0-5B0D9B5A15FB}"/>
              </a:ext>
            </a:extLst>
          </p:cNvPr>
          <p:cNvSpPr txBox="1"/>
          <p:nvPr/>
        </p:nvSpPr>
        <p:spPr>
          <a:xfrm>
            <a:off x="397930" y="523898"/>
            <a:ext cx="815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11. </a:t>
            </a:r>
            <a:r>
              <a:rPr lang="ko-KR" altLang="ko-KR" sz="2000" dirty="0" err="1">
                <a:solidFill>
                  <a:srgbClr val="24292E"/>
                </a:solidFill>
                <a:latin typeface="Arial Unicode MS"/>
                <a:ea typeface="SFMono-Regular"/>
              </a:rPr>
              <a:t>git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2000" dirty="0" err="1">
                <a:solidFill>
                  <a:srgbClr val="24292E"/>
                </a:solidFill>
                <a:latin typeface="Arial Unicode MS"/>
                <a:ea typeface="SFMono-Regular"/>
              </a:rPr>
              <a:t>remote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2000" dirty="0" err="1">
                <a:solidFill>
                  <a:srgbClr val="24292E"/>
                </a:solidFill>
                <a:latin typeface="Arial Unicode MS"/>
                <a:ea typeface="SFMono-Regular"/>
              </a:rPr>
              <a:t>add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2000" dirty="0" err="1">
                <a:solidFill>
                  <a:srgbClr val="24292E"/>
                </a:solidFill>
                <a:latin typeface="Arial Unicode MS"/>
                <a:ea typeface="SFMono-Regular"/>
              </a:rPr>
              <a:t>origin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 https://github.com/J-petto/phpstudy1.git</a:t>
            </a:r>
            <a:r>
              <a:rPr lang="ko-KR" altLang="ko-KR" sz="2000" dirty="0"/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/>
              <a:t>입력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C0C12-DEF8-4D52-972E-195BD0D0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0" y="1128710"/>
            <a:ext cx="7841116" cy="71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D51E0-0BB0-4298-9578-FB9E006DD9E0}"/>
              </a:ext>
            </a:extLst>
          </p:cNvPr>
          <p:cNvSpPr txBox="1"/>
          <p:nvPr/>
        </p:nvSpPr>
        <p:spPr>
          <a:xfrm>
            <a:off x="414421" y="1852379"/>
            <a:ext cx="5662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주소지를 </a:t>
            </a:r>
            <a:r>
              <a:rPr lang="ko-KR" altLang="en-US" sz="1500" dirty="0" err="1"/>
              <a:t>리모트</a:t>
            </a:r>
            <a:r>
              <a:rPr lang="ko-KR" altLang="en-US" sz="1500" dirty="0"/>
              <a:t> 저장소에 추가하는 명령어이다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git remote –v </a:t>
            </a:r>
            <a:r>
              <a:rPr lang="ko-KR" altLang="en-US" sz="1500" dirty="0"/>
              <a:t>를 치면 추가된 </a:t>
            </a:r>
            <a:r>
              <a:rPr lang="ko-KR" altLang="en-US" sz="1500" dirty="0" err="1"/>
              <a:t>리모트</a:t>
            </a:r>
            <a:r>
              <a:rPr lang="ko-KR" altLang="en-US" sz="1500" dirty="0"/>
              <a:t> 저장소를 전부 볼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50877-E44B-4309-8AD9-62066190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1" y="2415671"/>
            <a:ext cx="6737818" cy="106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01AC3-A026-47B9-9238-E7556C29EA4E}"/>
              </a:ext>
            </a:extLst>
          </p:cNvPr>
          <p:cNvSpPr txBox="1"/>
          <p:nvPr/>
        </p:nvSpPr>
        <p:spPr>
          <a:xfrm>
            <a:off x="414421" y="3709455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12. </a:t>
            </a:r>
            <a:r>
              <a:rPr lang="ko-KR" altLang="ko-KR" sz="2000" dirty="0" err="1">
                <a:solidFill>
                  <a:srgbClr val="24292E"/>
                </a:solidFill>
                <a:latin typeface="Arial Unicode MS"/>
                <a:ea typeface="SFMono-Regular"/>
              </a:rPr>
              <a:t>git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Arial Unicode MS"/>
                <a:ea typeface="SFMono-Regular"/>
              </a:rPr>
              <a:t>push –u origin master </a:t>
            </a:r>
            <a:r>
              <a:rPr lang="ko-KR" altLang="en-US" sz="2000" dirty="0"/>
              <a:t>입력 후 로그인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65242-46F0-4002-B2AB-10C257F39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21" y="4264485"/>
            <a:ext cx="37147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6C4B1E-5BB7-49B5-A314-F85F6098CD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280"/>
          <a:stretch/>
        </p:blipFill>
        <p:spPr>
          <a:xfrm>
            <a:off x="3077246" y="4482096"/>
            <a:ext cx="2103849" cy="2048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25C704-726D-4AEC-8C66-C83AC6667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060" y="4264485"/>
            <a:ext cx="4695825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F531DA-2BFA-4604-9ED2-072D0F255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907" y="5459872"/>
            <a:ext cx="4533900" cy="752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1BE4E2-E0DA-47FC-968C-29571D518F10}"/>
              </a:ext>
            </a:extLst>
          </p:cNvPr>
          <p:cNvSpPr/>
          <p:nvPr/>
        </p:nvSpPr>
        <p:spPr>
          <a:xfrm>
            <a:off x="7010907" y="5836109"/>
            <a:ext cx="4497790" cy="376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F31D0-E359-4C2D-BA0D-C86A60EBB1C6}"/>
              </a:ext>
            </a:extLst>
          </p:cNvPr>
          <p:cNvSpPr txBox="1"/>
          <p:nvPr/>
        </p:nvSpPr>
        <p:spPr>
          <a:xfrm>
            <a:off x="7010907" y="6284239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업로드가 된 것을 확인 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88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E8322F-D480-4D6B-BE89-0DA41B7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00" y="466311"/>
            <a:ext cx="6620799" cy="592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DB2767-9247-47FF-96DA-B03ACD666C91}"/>
              </a:ext>
            </a:extLst>
          </p:cNvPr>
          <p:cNvSpPr txBox="1"/>
          <p:nvPr/>
        </p:nvSpPr>
        <p:spPr>
          <a:xfrm>
            <a:off x="623601" y="2044081"/>
            <a:ext cx="39640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php.net</a:t>
            </a:r>
            <a:r>
              <a:rPr lang="ko-KR" altLang="en-US" sz="2000" dirty="0"/>
              <a:t>에 접속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상단 </a:t>
            </a:r>
            <a:r>
              <a:rPr lang="en-US" altLang="ko-KR" sz="2000" dirty="0" err="1"/>
              <a:t>Dwonload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Window </a:t>
            </a:r>
            <a:r>
              <a:rPr lang="en-US" altLang="ko-KR" sz="2000" dirty="0" err="1"/>
              <a:t>dwonloads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Thread Safe</a:t>
            </a:r>
            <a:r>
              <a:rPr lang="ko-KR" altLang="en-US" sz="2000" dirty="0"/>
              <a:t>의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파일로 다운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7A6A5-E3CD-468F-AC6F-0D3E46515FA6}"/>
              </a:ext>
            </a:extLst>
          </p:cNvPr>
          <p:cNvSpPr txBox="1"/>
          <p:nvPr/>
        </p:nvSpPr>
        <p:spPr>
          <a:xfrm>
            <a:off x="623601" y="857900"/>
            <a:ext cx="353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</a:t>
            </a:r>
            <a:r>
              <a:rPr lang="ko-KR" altLang="en-US" sz="400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99292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9407BB-A523-47BB-ACF3-7CB65588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18" y="609050"/>
            <a:ext cx="5992061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2DD3E-A35B-49E0-8776-3A55A7E820F0}"/>
              </a:ext>
            </a:extLst>
          </p:cNvPr>
          <p:cNvSpPr txBox="1"/>
          <p:nvPr/>
        </p:nvSpPr>
        <p:spPr>
          <a:xfrm>
            <a:off x="551159" y="4848761"/>
            <a:ext cx="7572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다운 받은 </a:t>
            </a:r>
            <a:r>
              <a:rPr lang="en-US" altLang="ko-KR" sz="2000" dirty="0"/>
              <a:t>php</a:t>
            </a:r>
            <a:r>
              <a:rPr lang="ko-KR" altLang="en-US" sz="2000" dirty="0"/>
              <a:t>를 </a:t>
            </a:r>
            <a:r>
              <a:rPr lang="en-US" altLang="ko-KR" sz="2000" dirty="0"/>
              <a:t>C</a:t>
            </a:r>
            <a:r>
              <a:rPr lang="ko-KR" altLang="en-US" sz="2000" dirty="0"/>
              <a:t>드라이브에</a:t>
            </a:r>
            <a:r>
              <a:rPr lang="en-US" altLang="ko-KR" sz="2000" dirty="0"/>
              <a:t> </a:t>
            </a:r>
            <a:r>
              <a:rPr lang="ko-KR" altLang="en-US" sz="2000" dirty="0"/>
              <a:t>압축해제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쉬운 진행을 위해 파일 이름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선택사항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C</a:t>
            </a:r>
            <a:r>
              <a:rPr lang="ko-KR" altLang="en-US" sz="2000" dirty="0"/>
              <a:t>드라이브나 </a:t>
            </a:r>
            <a:r>
              <a:rPr lang="en-US" altLang="ko-KR" sz="2000" dirty="0"/>
              <a:t>D</a:t>
            </a:r>
            <a:r>
              <a:rPr lang="ko-KR" altLang="en-US" sz="2000" dirty="0"/>
              <a:t>드라이브에 작업파일을 저장해 놓을 폴더 생성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E243E-2829-497B-B95B-6AF122237779}"/>
              </a:ext>
            </a:extLst>
          </p:cNvPr>
          <p:cNvSpPr txBox="1"/>
          <p:nvPr/>
        </p:nvSpPr>
        <p:spPr>
          <a:xfrm>
            <a:off x="551159" y="3760491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ko-KR" altLang="en-US" sz="4000" dirty="0"/>
              <a:t>폴더 생성</a:t>
            </a:r>
          </a:p>
        </p:txBody>
      </p:sp>
    </p:spTree>
    <p:extLst>
      <p:ext uri="{BB962C8B-B14F-4D97-AF65-F5344CB8AC3E}">
        <p14:creationId xmlns:p14="http://schemas.microsoft.com/office/powerpoint/2010/main" val="2385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618DD-C503-4ED1-A8AD-D0A9CC2D9283}"/>
              </a:ext>
            </a:extLst>
          </p:cNvPr>
          <p:cNvSpPr txBox="1"/>
          <p:nvPr/>
        </p:nvSpPr>
        <p:spPr>
          <a:xfrm>
            <a:off x="702161" y="5117209"/>
            <a:ext cx="6340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제어판 </a:t>
            </a:r>
            <a:r>
              <a:rPr lang="en-US" altLang="ko-KR" sz="2000" dirty="0"/>
              <a:t>-&gt; </a:t>
            </a:r>
            <a:r>
              <a:rPr lang="ko-KR" altLang="en-US" sz="2000" dirty="0"/>
              <a:t>시스템 </a:t>
            </a:r>
            <a:r>
              <a:rPr lang="en-US" altLang="ko-KR" sz="2000" dirty="0"/>
              <a:t>-&gt; </a:t>
            </a:r>
            <a:r>
              <a:rPr lang="ko-KR" altLang="en-US" sz="2000" dirty="0"/>
              <a:t>고급 시스템 설정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고급 </a:t>
            </a:r>
            <a:r>
              <a:rPr lang="en-US" altLang="ko-KR" sz="2000" dirty="0"/>
              <a:t>-&gt; </a:t>
            </a:r>
            <a:r>
              <a:rPr lang="ko-KR" altLang="en-US" sz="2000" dirty="0"/>
              <a:t>환경 변수</a:t>
            </a:r>
            <a:r>
              <a:rPr lang="en-US" altLang="ko-KR" sz="2000" dirty="0"/>
              <a:t> -&gt;</a:t>
            </a:r>
            <a:r>
              <a:rPr lang="ko-KR" altLang="en-US" sz="2000" dirty="0"/>
              <a:t>사용자 변수의 </a:t>
            </a:r>
            <a:r>
              <a:rPr lang="en-US" altLang="ko-KR" sz="2000" dirty="0"/>
              <a:t>Path </a:t>
            </a:r>
            <a:r>
              <a:rPr lang="ko-KR" altLang="en-US" sz="2000" dirty="0"/>
              <a:t>더블클릭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/>
              <a:t>새로만들기</a:t>
            </a:r>
            <a:r>
              <a:rPr lang="ko-KR" altLang="en-US" sz="2000" dirty="0"/>
              <a:t> </a:t>
            </a:r>
            <a:r>
              <a:rPr lang="en-US" altLang="ko-KR" sz="2000" dirty="0"/>
              <a:t>-&gt; C:\php</a:t>
            </a:r>
            <a:r>
              <a:rPr lang="ko-KR" altLang="en-US" sz="2000" dirty="0"/>
              <a:t>파일 이름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C5FB0-D2A4-49EB-B866-3B94C31A34D1}"/>
              </a:ext>
            </a:extLst>
          </p:cNvPr>
          <p:cNvSpPr txBox="1"/>
          <p:nvPr/>
        </p:nvSpPr>
        <p:spPr>
          <a:xfrm>
            <a:off x="702161" y="4028939"/>
            <a:ext cx="4414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ko-KR" altLang="en-US" sz="4000" dirty="0"/>
              <a:t>시스템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341A5-F162-4BD9-9D11-09CDE5E4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1" y="426735"/>
            <a:ext cx="4905376" cy="46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0BD73-9D9F-4958-B5A4-32E545CC618E}"/>
              </a:ext>
            </a:extLst>
          </p:cNvPr>
          <p:cNvSpPr txBox="1"/>
          <p:nvPr/>
        </p:nvSpPr>
        <p:spPr>
          <a:xfrm>
            <a:off x="816461" y="3993255"/>
            <a:ext cx="4804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윈도우 키 </a:t>
            </a:r>
            <a:r>
              <a:rPr lang="en-US" altLang="ko-KR" sz="2000" dirty="0"/>
              <a:t>+ R </a:t>
            </a:r>
            <a:r>
              <a:rPr lang="ko-KR" altLang="en-US" sz="2000" dirty="0"/>
              <a:t>키로 실행 창 열기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cmd</a:t>
            </a:r>
            <a:r>
              <a:rPr lang="ko-KR" altLang="en-US" sz="2000" dirty="0"/>
              <a:t> 검색 및 실행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php –v </a:t>
            </a:r>
            <a:r>
              <a:rPr lang="ko-KR" altLang="en-US" sz="2000" dirty="0"/>
              <a:t>입력 으로 </a:t>
            </a:r>
            <a:r>
              <a:rPr lang="en-US" altLang="ko-KR" sz="2000" dirty="0"/>
              <a:t>php</a:t>
            </a:r>
            <a:r>
              <a:rPr lang="ko-KR" altLang="en-US" sz="2000" dirty="0"/>
              <a:t>의 정보를 확인</a:t>
            </a:r>
            <a:endParaRPr lang="en-US" altLang="ko-KR" sz="2000" dirty="0"/>
          </a:p>
          <a:p>
            <a:r>
              <a:rPr lang="en-US" altLang="ko-KR" sz="2000" dirty="0"/>
              <a:t>    (</a:t>
            </a:r>
            <a:r>
              <a:rPr lang="ko-KR" altLang="en-US" sz="2000" dirty="0"/>
              <a:t>설정이 되어있음을 확인</a:t>
            </a:r>
            <a:r>
              <a:rPr lang="en-US" altLang="ko-KR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64E3-F404-4C9A-B658-F3C45D0DD1B5}"/>
              </a:ext>
            </a:extLst>
          </p:cNvPr>
          <p:cNvSpPr txBox="1"/>
          <p:nvPr/>
        </p:nvSpPr>
        <p:spPr>
          <a:xfrm>
            <a:off x="816461" y="849315"/>
            <a:ext cx="5780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en-US" altLang="ko-KR" sz="4000" dirty="0" err="1"/>
              <a:t>cmd</a:t>
            </a:r>
            <a:r>
              <a:rPr lang="en-US" altLang="ko-KR" sz="4000" dirty="0"/>
              <a:t> </a:t>
            </a:r>
            <a:r>
              <a:rPr lang="ko-KR" altLang="en-US" sz="4000" dirty="0"/>
              <a:t>실행 및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B1891-C7E2-4ED1-9C4C-4F46A40E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1" y="2047735"/>
            <a:ext cx="10177739" cy="13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C35F2E-0B9D-46FB-BB22-414524AFBB04}"/>
              </a:ext>
            </a:extLst>
          </p:cNvPr>
          <p:cNvSpPr txBox="1"/>
          <p:nvPr/>
        </p:nvSpPr>
        <p:spPr>
          <a:xfrm>
            <a:off x="436859" y="445791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ko-KR" altLang="en-US" sz="4000" dirty="0"/>
              <a:t>파일 작성 및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6702C-4D43-4C37-8E40-E321E5DB9728}"/>
              </a:ext>
            </a:extLst>
          </p:cNvPr>
          <p:cNvSpPr txBox="1"/>
          <p:nvPr/>
        </p:nvSpPr>
        <p:spPr>
          <a:xfrm>
            <a:off x="513184" y="1754916"/>
            <a:ext cx="66351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hlinkClick r:id="rId2"/>
              </a:rPr>
              <a:t>https://code.visualstudio.com/</a:t>
            </a:r>
            <a:r>
              <a:rPr lang="ko-KR" altLang="en-US" sz="2000" dirty="0"/>
              <a:t>로 접속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비주얼 스튜디오 코드 다운 및 실행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새로운 파일 생성 및 </a:t>
            </a:r>
            <a:r>
              <a:rPr lang="en-US" altLang="ko-KR" sz="2000" dirty="0"/>
              <a:t>.php</a:t>
            </a:r>
            <a:r>
              <a:rPr lang="ko-KR" altLang="en-US" sz="2000" dirty="0"/>
              <a:t> 파일로 작업용 폴더에 저장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&lt;? ~ ?&gt;</a:t>
            </a:r>
            <a:r>
              <a:rPr lang="ko-KR" altLang="en-US" sz="2000" dirty="0"/>
              <a:t> 코드 작성 및 저장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A2FD8-5D83-4DB0-9E36-33D8420D6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20" y="1492942"/>
            <a:ext cx="3442857" cy="1847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512B7-DB9E-4E4B-8CF3-9BAA4778FDDE}"/>
              </a:ext>
            </a:extLst>
          </p:cNvPr>
          <p:cNvSpPr txBox="1"/>
          <p:nvPr/>
        </p:nvSpPr>
        <p:spPr>
          <a:xfrm>
            <a:off x="513184" y="4156968"/>
            <a:ext cx="42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에</a:t>
            </a:r>
            <a:r>
              <a:rPr lang="en-US" altLang="ko-KR" sz="2000" dirty="0"/>
              <a:t> cd </a:t>
            </a:r>
            <a:r>
              <a:rPr lang="ko-KR" altLang="en-US" sz="2000" dirty="0"/>
              <a:t>작업용 폴더 경로 입력</a:t>
            </a:r>
            <a:endParaRPr lang="en-US" altLang="ko-KR" sz="2000" dirty="0"/>
          </a:p>
          <a:p>
            <a:r>
              <a:rPr lang="en-US" altLang="ko-KR" sz="2000" dirty="0"/>
              <a:t>6. php </a:t>
            </a:r>
            <a:r>
              <a:rPr lang="ko-KR" altLang="en-US" sz="2000" dirty="0"/>
              <a:t>작성했던 파일</a:t>
            </a:r>
            <a:r>
              <a:rPr lang="en-US" altLang="ko-KR" sz="2000" dirty="0"/>
              <a:t>.php</a:t>
            </a:r>
            <a:r>
              <a:rPr lang="ko-KR" altLang="en-US" sz="2000" dirty="0"/>
              <a:t>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3CF30F-B5C8-44B5-9753-6DC96B4D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050" y="5155440"/>
            <a:ext cx="4464339" cy="1102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A0EA0-3F07-4BE5-862B-4AB2A6424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922" y="4156968"/>
            <a:ext cx="4411496" cy="8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BC8F7-A43E-488D-897F-08F4D42080CE}"/>
              </a:ext>
            </a:extLst>
          </p:cNvPr>
          <p:cNvSpPr txBox="1"/>
          <p:nvPr/>
        </p:nvSpPr>
        <p:spPr>
          <a:xfrm>
            <a:off x="436859" y="445791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ko-KR" altLang="en-US" sz="4000" dirty="0"/>
              <a:t>서버 생성 및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AA70-AE21-46C2-8A6F-336CEB7CF528}"/>
              </a:ext>
            </a:extLst>
          </p:cNvPr>
          <p:cNvSpPr txBox="1"/>
          <p:nvPr/>
        </p:nvSpPr>
        <p:spPr>
          <a:xfrm>
            <a:off x="513184" y="1754916"/>
            <a:ext cx="694773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err="1"/>
              <a:t>cmd</a:t>
            </a:r>
            <a:r>
              <a:rPr lang="ko-KR" altLang="en-US" sz="2000" dirty="0"/>
              <a:t>에 </a:t>
            </a:r>
            <a:r>
              <a:rPr lang="en-US" altLang="ko-KR" sz="2000" dirty="0"/>
              <a:t>php –S localhost:8000 </a:t>
            </a:r>
            <a:r>
              <a:rPr lang="ko-KR" altLang="en-US" sz="2000" dirty="0"/>
              <a:t>입력</a:t>
            </a:r>
            <a:r>
              <a:rPr lang="en-US" altLang="ko-KR" sz="2000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나의 컴퓨터를 서버로 만든다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인터넷 주소창에 </a:t>
            </a:r>
            <a:r>
              <a:rPr lang="en-US" altLang="ko-KR" sz="2000" dirty="0"/>
              <a:t>localhost:8000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cmd</a:t>
            </a:r>
            <a:r>
              <a:rPr lang="en-US" altLang="ko-KR" sz="2000" dirty="0"/>
              <a:t> </a:t>
            </a:r>
            <a:r>
              <a:rPr lang="ko-KR" altLang="en-US" sz="2000" dirty="0"/>
              <a:t>창에 로그 확인</a:t>
            </a:r>
            <a:endParaRPr lang="en-US" altLang="ko-KR" sz="2000" dirty="0"/>
          </a:p>
          <a:p>
            <a:r>
              <a:rPr lang="ko-KR" altLang="en-US" sz="2000" dirty="0"/>
              <a:t>    무엇을</a:t>
            </a:r>
            <a:r>
              <a:rPr lang="en-US" altLang="ko-KR" sz="2000" dirty="0"/>
              <a:t> </a:t>
            </a:r>
            <a:r>
              <a:rPr lang="ko-KR" altLang="en-US" sz="2000" dirty="0"/>
              <a:t>먼저 열어야 하는 지를 모르기에 에러가 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-</a:t>
            </a:r>
            <a:r>
              <a:rPr lang="ko-KR" altLang="en-US" sz="2000" dirty="0"/>
              <a:t>파일 이름이 </a:t>
            </a:r>
            <a:r>
              <a:rPr lang="en-US" altLang="ko-KR" sz="2000" dirty="0" err="1"/>
              <a:t>index.php</a:t>
            </a:r>
            <a:r>
              <a:rPr lang="ko-KR" altLang="en-US" sz="2000" dirty="0"/>
              <a:t>일 경우 바로 열림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인터넷 주소창에 </a:t>
            </a:r>
            <a:r>
              <a:rPr lang="en-US" altLang="ko-KR" sz="2000" dirty="0"/>
              <a:t>localhost:8000/</a:t>
            </a:r>
            <a:r>
              <a:rPr lang="ko-KR" altLang="en-US" sz="2000" dirty="0"/>
              <a:t>작성했던 파일</a:t>
            </a:r>
            <a:r>
              <a:rPr lang="en-US" altLang="ko-KR" sz="2000" dirty="0"/>
              <a:t>.php</a:t>
            </a:r>
            <a:r>
              <a:rPr lang="ko-KR" altLang="en-US" sz="2000" dirty="0"/>
              <a:t> 입력</a:t>
            </a: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작성 내용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49F52-90E3-47BB-8857-9FEFD65B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09" y="1754916"/>
            <a:ext cx="6607011" cy="9087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240B09-38F7-4CDA-A0FE-B29073CA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39" y="5179017"/>
            <a:ext cx="3438525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AE20CC-B70E-479E-A4E5-8D01B51B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16" y="3262218"/>
            <a:ext cx="4893027" cy="16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48D25-CD5A-4957-8AAB-9EA1DAE62EC9}"/>
              </a:ext>
            </a:extLst>
          </p:cNvPr>
          <p:cNvSpPr txBox="1"/>
          <p:nvPr/>
        </p:nvSpPr>
        <p:spPr>
          <a:xfrm>
            <a:off x="436859" y="445791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- php </a:t>
            </a:r>
            <a:r>
              <a:rPr lang="ko-KR" altLang="en-US" sz="4000" dirty="0"/>
              <a:t>다양한 명령문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E5525-5D3E-44FA-9A1D-F3FA3CE06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7"/>
          <a:stretch/>
        </p:blipFill>
        <p:spPr>
          <a:xfrm>
            <a:off x="762057" y="1586285"/>
            <a:ext cx="4277556" cy="2671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3CBF3-3F64-4715-90BE-01FA9B84772B}"/>
              </a:ext>
            </a:extLst>
          </p:cNvPr>
          <p:cNvSpPr txBox="1"/>
          <p:nvPr/>
        </p:nvSpPr>
        <p:spPr>
          <a:xfrm>
            <a:off x="762057" y="4722115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html</a:t>
            </a:r>
            <a:r>
              <a:rPr lang="ko-KR" altLang="en-US" dirty="0"/>
              <a:t>을 혼용하여 사용이 가능하다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E4265C-A696-4F47-9A01-4EAA304C5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3" b="19590"/>
          <a:stretch/>
        </p:blipFill>
        <p:spPr>
          <a:xfrm>
            <a:off x="5779946" y="1183552"/>
            <a:ext cx="5222362" cy="2834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773F9-D61E-4B41-A784-BDE7BE9CC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/>
          <a:stretch/>
        </p:blipFill>
        <p:spPr>
          <a:xfrm>
            <a:off x="5779946" y="4257312"/>
            <a:ext cx="553841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9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45F38D-0930-426E-9F20-9D2B6AE5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9" b="28204"/>
          <a:stretch/>
        </p:blipFill>
        <p:spPr>
          <a:xfrm>
            <a:off x="6508039" y="452867"/>
            <a:ext cx="5316401" cy="12447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8E83E-8860-4668-9D2D-2F4BBEB5A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6" b="21755"/>
          <a:stretch/>
        </p:blipFill>
        <p:spPr>
          <a:xfrm>
            <a:off x="6507543" y="3805517"/>
            <a:ext cx="3490199" cy="1244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E788A-7C8A-47FB-8D35-10F7C532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43" y="2180005"/>
            <a:ext cx="3839111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88CA-C1AC-450A-988C-BABF878B466C}"/>
              </a:ext>
            </a:extLst>
          </p:cNvPr>
          <p:cNvSpPr txBox="1"/>
          <p:nvPr/>
        </p:nvSpPr>
        <p:spPr>
          <a:xfrm>
            <a:off x="536896" y="529975"/>
            <a:ext cx="464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$hello -&gt; $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변수를 만드는 명령이다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$(</a:t>
            </a:r>
            <a:r>
              <a:rPr lang="ko-KR" altLang="en-US" sz="2000" dirty="0"/>
              <a:t>변수</a:t>
            </a:r>
            <a:r>
              <a:rPr lang="en-US" altLang="ko-KR" sz="2000" dirty="0"/>
              <a:t>), hello(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6C24B-F8AA-4597-A493-4105E9F4686A}"/>
              </a:ext>
            </a:extLst>
          </p:cNvPr>
          <p:cNvSpPr txBox="1"/>
          <p:nvPr/>
        </p:nvSpPr>
        <p:spPr>
          <a:xfrm>
            <a:off x="536896" y="1372286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echo $hello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echo</a:t>
            </a:r>
            <a:r>
              <a:rPr lang="ko-KR" altLang="en-US" sz="2000" dirty="0"/>
              <a:t>는 </a:t>
            </a:r>
            <a:r>
              <a:rPr lang="en-US" altLang="ko-KR" sz="2000" dirty="0"/>
              <a:t>print</a:t>
            </a:r>
            <a:r>
              <a:rPr lang="ko-KR" altLang="en-US" sz="2000" dirty="0"/>
              <a:t>문과 동일하다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두 문의 다른 점은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F74EB6-245E-465A-B0BD-E78814CD3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6" y="2180005"/>
            <a:ext cx="5473403" cy="2597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A6326-3876-4252-9BEA-B831C9F89D42}"/>
              </a:ext>
            </a:extLst>
          </p:cNvPr>
          <p:cNvSpPr txBox="1"/>
          <p:nvPr/>
        </p:nvSpPr>
        <p:spPr>
          <a:xfrm>
            <a:off x="536896" y="4897753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라고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60F3E-4616-4910-99D4-04E89A996F34}"/>
              </a:ext>
            </a:extLst>
          </p:cNvPr>
          <p:cNvSpPr txBox="1"/>
          <p:nvPr/>
        </p:nvSpPr>
        <p:spPr>
          <a:xfrm>
            <a:off x="536896" y="5417787"/>
            <a:ext cx="6532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var_dump</a:t>
            </a:r>
            <a:r>
              <a:rPr lang="ko-KR" altLang="en-US" sz="2000" dirty="0"/>
              <a:t>의 경우 변수의 타입과 변수의 값을 보여준다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A168DC-4738-435E-9119-2BED0671CBB7}"/>
              </a:ext>
            </a:extLst>
          </p:cNvPr>
          <p:cNvSpPr/>
          <p:nvPr/>
        </p:nvSpPr>
        <p:spPr>
          <a:xfrm>
            <a:off x="1894552" y="4866975"/>
            <a:ext cx="2758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[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ls"/>
              </a:rPr>
              <a:t>출처</a:t>
            </a:r>
            <a:r>
              <a:rPr lang="en-US" altLang="ko-KR" sz="800" dirty="0">
                <a:solidFill>
                  <a:srgbClr val="000000"/>
                </a:solidFill>
                <a:latin typeface="ls"/>
              </a:rPr>
              <a:t>]</a:t>
            </a:r>
            <a:endParaRPr lang="en-US" altLang="ko-KR" sz="800" b="0" i="0" dirty="0">
              <a:solidFill>
                <a:srgbClr val="000000"/>
              </a:solidFill>
              <a:effectLst/>
              <a:latin typeface="ls"/>
            </a:endParaRPr>
          </a:p>
          <a:p>
            <a:r>
              <a:rPr lang="ko-KR" altLang="en-US" sz="800" b="0" i="0" dirty="0">
                <a:solidFill>
                  <a:srgbClr val="000000"/>
                </a:solidFill>
                <a:effectLst/>
                <a:latin typeface="ls"/>
              </a:rPr>
              <a:t>원본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: 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ls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http://www.w3schools.com/php/php_echo_print.asp</a:t>
            </a:r>
            <a:br>
              <a:rPr lang="en-US" altLang="ko-KR" sz="800" dirty="0"/>
            </a:br>
            <a:r>
              <a:rPr lang="ko-KR" altLang="en-US" sz="800" b="0" i="0" dirty="0">
                <a:solidFill>
                  <a:srgbClr val="000000"/>
                </a:solidFill>
                <a:effectLst/>
                <a:latin typeface="ls"/>
              </a:rPr>
              <a:t>해석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: </a:t>
            </a:r>
            <a:r>
              <a:rPr lang="en-US" altLang="ko-KR" sz="800" b="0" i="0" u="none" strike="noStrike" dirty="0">
                <a:solidFill>
                  <a:srgbClr val="666666"/>
                </a:solidFill>
                <a:effectLst/>
                <a:latin typeface="ls"/>
                <a:hlinkClick r:id="rId6"/>
              </a:rPr>
              <a:t>https://blogchannel.tistory.com/95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 [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ls"/>
              </a:rPr>
              <a:t>블로그채널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ls"/>
              </a:rPr>
              <a:t>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5999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676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ls</vt:lpstr>
      <vt:lpstr>맑은 고딕</vt:lpstr>
      <vt:lpstr>Arial</vt:lpstr>
      <vt:lpstr>Office 테마</vt:lpstr>
      <vt:lpstr>웹콘텐츠프로그래밍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</dc:title>
  <dc:creator>황 민지</dc:creator>
  <cp:lastModifiedBy>황 민지</cp:lastModifiedBy>
  <cp:revision>51</cp:revision>
  <dcterms:created xsi:type="dcterms:W3CDTF">2019-08-31T05:21:12Z</dcterms:created>
  <dcterms:modified xsi:type="dcterms:W3CDTF">2019-08-31T15:54:15Z</dcterms:modified>
</cp:coreProperties>
</file>