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4" d="100"/>
          <a:sy n="174" d="100"/>
        </p:scale>
        <p:origin x="-120" y="-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29/01/2015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29/01/2015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29/01/2015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29/01/2015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29/01/2015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29/01/2015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29/01/2015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29/01/2015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29/01/2015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29/01/2015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29/01/2015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29/01/2015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Formula?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Prime numbers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103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2     3     5     7     11     13     17     19     23     29     31     37     41     43     47     53     59     </a:t>
            </a:r>
          </a:p>
          <a:p>
            <a:pPr marL="457200" lvl="1" indent="0">
              <a:buNone/>
            </a:pPr>
            <a:r>
              <a:rPr lang="en-GB" dirty="0" smtClean="0"/>
              <a:t> 1     2     2     4       2       4       2       4       6       2      6       4       2       4       6       6</a:t>
            </a:r>
          </a:p>
          <a:p>
            <a:pPr marL="457200" lvl="1" indent="0">
              <a:buNone/>
            </a:pPr>
            <a:r>
              <a:rPr lang="en-GB" dirty="0"/>
              <a:t> </a:t>
            </a:r>
            <a:r>
              <a:rPr lang="en-GB" dirty="0" smtClean="0"/>
              <a:t>   1      0     2      -2      2       -2      2       2      -4       4     -2      -2       2       2      0</a:t>
            </a:r>
          </a:p>
          <a:p>
            <a:pPr marL="457200" lvl="1" indent="0">
              <a:buNone/>
            </a:pPr>
            <a:r>
              <a:rPr lang="en-GB" dirty="0"/>
              <a:t> </a:t>
            </a:r>
            <a:r>
              <a:rPr lang="en-GB" dirty="0" smtClean="0"/>
              <a:t>      -1     2     -4      4      -4       4       0      -6       8      -6     0        4        0     -2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    3    -2     8      -8       8      -4      -6      14    -14     6       4       -4     -2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       -5    10   -16     16    -12     -2     20     -28     20     -2      -8      2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           15   -26    32    -28     10     22   -48      48    -22     -6     10</a:t>
            </a:r>
          </a:p>
          <a:p>
            <a:pPr marL="457200" lvl="1" indent="0">
              <a:buNone/>
            </a:pPr>
            <a:r>
              <a:rPr lang="en-GB" dirty="0"/>
              <a:t>	 </a:t>
            </a:r>
            <a:r>
              <a:rPr lang="en-GB" dirty="0" smtClean="0"/>
              <a:t>             -41    58   -60      38    12    -70     96     -70     16     16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589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form functions….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GB" dirty="0" smtClean="0"/>
              <a:t>(x)=_______</a:t>
            </a:r>
          </a:p>
          <a:p>
            <a:r>
              <a:rPr lang="en-GB" dirty="0" smtClean="0"/>
              <a:t>How many ways can 1 term of a function be written?</a:t>
            </a:r>
          </a:p>
          <a:p>
            <a:pPr lvl="1"/>
            <a:r>
              <a:rPr lang="en-GB" dirty="0" smtClean="0"/>
              <a:t>ax</a:t>
            </a:r>
            <a:r>
              <a:rPr lang="en-GB" baseline="30000" dirty="0" smtClean="0"/>
              <a:t>n</a:t>
            </a:r>
            <a:r>
              <a:rPr lang="en-GB" dirty="0" smtClean="0"/>
              <a:t> 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n</a:t>
            </a:r>
            <a:r>
              <a:rPr lang="en-GB" baseline="30000" dirty="0" smtClean="0"/>
              <a:t>x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x</a:t>
            </a:r>
            <a:r>
              <a:rPr lang="en-GB" baseline="30000" dirty="0" smtClean="0"/>
              <a:t>x</a:t>
            </a:r>
          </a:p>
          <a:p>
            <a:r>
              <a:rPr lang="en-GB" dirty="0" smtClean="0"/>
              <a:t>How do they interact?</a:t>
            </a:r>
          </a:p>
          <a:p>
            <a:pPr lvl="1"/>
            <a:r>
              <a:rPr lang="en-GB" dirty="0" smtClean="0"/>
              <a:t>E.g. an</a:t>
            </a:r>
            <a:r>
              <a:rPr lang="en-GB" baseline="30000" dirty="0" smtClean="0"/>
              <a:t>x </a:t>
            </a:r>
            <a:r>
              <a:rPr lang="en-GB" dirty="0" smtClean="0"/>
              <a:t>+ </a:t>
            </a:r>
            <a:r>
              <a:rPr lang="en-GB" dirty="0" err="1" smtClean="0"/>
              <a:t>bx</a:t>
            </a:r>
            <a:r>
              <a:rPr lang="en-GB" baseline="30000" dirty="0" err="1" smtClean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17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Ax</a:t>
            </a:r>
            <a:r>
              <a:rPr lang="en-GB" baseline="30000" dirty="0" smtClean="0"/>
              <a:t>n </a:t>
            </a:r>
            <a:r>
              <a:rPr lang="en-GB" dirty="0" smtClean="0"/>
              <a:t>Terms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20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A*n</a:t>
            </a:r>
            <a:r>
              <a:rPr lang="en-GB" baseline="30000" dirty="0" smtClean="0"/>
              <a:t>x </a:t>
            </a:r>
            <a:r>
              <a:rPr lang="en-GB" dirty="0" smtClean="0"/>
              <a:t>Terms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T(1) = n</a:t>
            </a:r>
            <a:r>
              <a:rPr lang="en-GB" baseline="30000" dirty="0" smtClean="0"/>
              <a:t>x</a:t>
            </a:r>
          </a:p>
          <a:p>
            <a:r>
              <a:rPr lang="en-GB" dirty="0" smtClean="0"/>
              <a:t>T(2) = n</a:t>
            </a:r>
            <a:r>
              <a:rPr lang="en-GB" baseline="30000" dirty="0" smtClean="0"/>
              <a:t>x+1</a:t>
            </a:r>
          </a:p>
          <a:p>
            <a:r>
              <a:rPr lang="en-GB" dirty="0" smtClean="0"/>
              <a:t>Etc…</a:t>
            </a:r>
          </a:p>
          <a:p>
            <a:r>
              <a:rPr lang="en-GB" dirty="0" smtClean="0"/>
              <a:t>Sequence:</a:t>
            </a:r>
          </a:p>
          <a:p>
            <a:pPr lvl="1"/>
            <a:r>
              <a:rPr lang="en-GB" dirty="0" smtClean="0"/>
              <a:t>n, n</a:t>
            </a:r>
            <a:r>
              <a:rPr lang="en-GB" baseline="30000" dirty="0" smtClean="0"/>
              <a:t>1</a:t>
            </a:r>
            <a:r>
              <a:rPr lang="en-GB" dirty="0" smtClean="0"/>
              <a:t>, n</a:t>
            </a:r>
            <a:r>
              <a:rPr lang="en-GB" baseline="30000" dirty="0" smtClean="0"/>
              <a:t>2</a:t>
            </a:r>
            <a:r>
              <a:rPr lang="en-GB" dirty="0" smtClean="0"/>
              <a:t>, n</a:t>
            </a:r>
            <a:r>
              <a:rPr lang="en-GB" baseline="30000" dirty="0" smtClean="0"/>
              <a:t>3</a:t>
            </a:r>
            <a:r>
              <a:rPr lang="en-GB" dirty="0" smtClean="0"/>
              <a:t>, n</a:t>
            </a:r>
            <a:r>
              <a:rPr lang="en-GB" baseline="30000" dirty="0" smtClean="0"/>
              <a:t>4</a:t>
            </a:r>
            <a:r>
              <a:rPr lang="en-GB" dirty="0" smtClean="0"/>
              <a:t>, n</a:t>
            </a:r>
            <a:r>
              <a:rPr lang="en-GB" baseline="30000" dirty="0" smtClean="0"/>
              <a:t>5</a:t>
            </a:r>
            <a:r>
              <a:rPr lang="en-GB" dirty="0" smtClean="0"/>
              <a:t>, n</a:t>
            </a:r>
            <a:r>
              <a:rPr lang="en-GB" baseline="30000" dirty="0" smtClean="0"/>
              <a:t>6</a:t>
            </a:r>
            <a:r>
              <a:rPr lang="en-GB" dirty="0" smtClean="0"/>
              <a:t>, n</a:t>
            </a:r>
            <a:r>
              <a:rPr lang="en-GB" baseline="30000" dirty="0" smtClean="0"/>
              <a:t>7</a:t>
            </a:r>
            <a:r>
              <a:rPr lang="en-GB" dirty="0" smtClean="0"/>
              <a:t>, n</a:t>
            </a:r>
            <a:r>
              <a:rPr lang="en-GB" baseline="30000" dirty="0" smtClean="0"/>
              <a:t>8</a:t>
            </a:r>
            <a:r>
              <a:rPr lang="en-GB" dirty="0" smtClean="0"/>
              <a:t>, n</a:t>
            </a:r>
            <a:r>
              <a:rPr lang="en-GB" baseline="30000" dirty="0" smtClean="0"/>
              <a:t>9</a:t>
            </a:r>
            <a:endParaRPr lang="en-GB" dirty="0"/>
          </a:p>
          <a:p>
            <a:pPr lvl="1"/>
            <a:r>
              <a:rPr lang="en-GB" dirty="0" smtClean="0"/>
              <a:t>To find n:</a:t>
            </a:r>
          </a:p>
          <a:p>
            <a:pPr lvl="2"/>
            <a:r>
              <a:rPr lang="en-GB" u="sng" dirty="0"/>
              <a:t>n</a:t>
            </a:r>
            <a:r>
              <a:rPr lang="en-GB" u="sng" baseline="30000" dirty="0" smtClean="0"/>
              <a:t>x+1</a:t>
            </a:r>
            <a:r>
              <a:rPr lang="en-GB" u="sng" dirty="0" smtClean="0"/>
              <a:t>-n</a:t>
            </a:r>
            <a:r>
              <a:rPr lang="en-GB" u="sng" baseline="30000" dirty="0" smtClean="0"/>
              <a:t>x</a:t>
            </a:r>
            <a:endParaRPr lang="en-GB" u="sng" dirty="0" smtClean="0"/>
          </a:p>
          <a:p>
            <a:pPr marL="457200" lvl="1" indent="0">
              <a:buNone/>
            </a:pPr>
            <a:r>
              <a:rPr lang="en-GB" dirty="0" smtClean="0"/>
              <a:t>	        n</a:t>
            </a:r>
            <a:r>
              <a:rPr lang="en-GB" baseline="30000" dirty="0" smtClean="0"/>
              <a:t>x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445212" y="4036157"/>
            <a:ext cx="75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+1 = 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11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Ax</a:t>
            </a:r>
            <a:r>
              <a:rPr lang="en-GB" baseline="30000" dirty="0" smtClean="0"/>
              <a:t>x</a:t>
            </a:r>
            <a:r>
              <a:rPr lang="en-GB" dirty="0" smtClean="0"/>
              <a:t>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523102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121</TotalTime>
  <Words>176</Words>
  <Application>Microsoft Macintosh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Horizon</vt:lpstr>
      <vt:lpstr>Prime numbers</vt:lpstr>
      <vt:lpstr>Differences</vt:lpstr>
      <vt:lpstr>How to form functions….</vt:lpstr>
      <vt:lpstr>Axn Terms</vt:lpstr>
      <vt:lpstr>A*nx Terms</vt:lpstr>
      <vt:lpstr>Axx Functions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 numbers</dc:title>
  <dc:creator>Justin Reed</dc:creator>
  <cp:lastModifiedBy>Justin Reed</cp:lastModifiedBy>
  <cp:revision>9</cp:revision>
  <dcterms:created xsi:type="dcterms:W3CDTF">2015-01-29T21:16:29Z</dcterms:created>
  <dcterms:modified xsi:type="dcterms:W3CDTF">2015-01-29T23:18:05Z</dcterms:modified>
</cp:coreProperties>
</file>