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7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2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68C1-4BF5-4739-A65B-8E072F605A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7348-D52F-40EA-AA9E-4178812C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3696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CIT 3103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Fundamentals of Internet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755" y="3980860"/>
            <a:ext cx="9144000" cy="1655762"/>
          </a:xfrm>
        </p:spPr>
        <p:txBody>
          <a:bodyPr>
            <a:normAutofit/>
          </a:bodyPr>
          <a:lstStyle/>
          <a:p>
            <a:endParaRPr lang="en-US" sz="4000" b="1" dirty="0"/>
          </a:p>
          <a:p>
            <a:r>
              <a:rPr lang="en-US" sz="4000" b="1" dirty="0"/>
              <a:t>Introduction To G Suite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630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G-Suite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23" t="11781" r="41089" b="11067"/>
          <a:stretch/>
        </p:blipFill>
        <p:spPr>
          <a:xfrm>
            <a:off x="1763487" y="1690688"/>
            <a:ext cx="8151222" cy="4409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373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G-Suite Tools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62" t="16284" r="31378" b="16170"/>
          <a:stretch/>
        </p:blipFill>
        <p:spPr>
          <a:xfrm>
            <a:off x="1580606" y="1789611"/>
            <a:ext cx="8085908" cy="4585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9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G-Suite Tools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05" t="18385" r="31716" b="24876"/>
          <a:stretch/>
        </p:blipFill>
        <p:spPr>
          <a:xfrm>
            <a:off x="1724297" y="1690687"/>
            <a:ext cx="6949440" cy="4579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185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G-Suite Apps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37" t="21988" r="30703" b="15570"/>
          <a:stretch/>
        </p:blipFill>
        <p:spPr>
          <a:xfrm>
            <a:off x="1031966" y="1690688"/>
            <a:ext cx="8621485" cy="437047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0288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G-Suite Admin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92" t="15683" r="29521" b="15570"/>
          <a:stretch/>
        </p:blipFill>
        <p:spPr>
          <a:xfrm>
            <a:off x="1162594" y="1675833"/>
            <a:ext cx="8582297" cy="4633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09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G-Suite Class Exercise: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/>
              <a:t>In class groups of five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student to use the G-Suite tools and apps work to be done in groups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Google classroom to be done in groups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Google form about : “Life in Campus”  with at least 10 closed ended questions in the questionnaire and upload the questionnaire to the </a:t>
            </a:r>
            <a:r>
              <a:rPr lang="en-US" dirty="0" err="1"/>
              <a:t>google</a:t>
            </a:r>
            <a:r>
              <a:rPr lang="en-US" dirty="0"/>
              <a:t> classroom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Google docs, Google sheets to be done in groups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their work to Google drive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an email using </a:t>
            </a:r>
            <a:r>
              <a:rPr lang="en-US" dirty="0" err="1"/>
              <a:t>gmail</a:t>
            </a:r>
            <a:r>
              <a:rPr lang="en-US" dirty="0"/>
              <a:t> and attach a document to the email and share with your group members</a:t>
            </a:r>
          </a:p>
        </p:txBody>
      </p:sp>
    </p:spTree>
    <p:extLst>
      <p:ext uri="{BB962C8B-B14F-4D97-AF65-F5344CB8AC3E}">
        <p14:creationId xmlns:p14="http://schemas.microsoft.com/office/powerpoint/2010/main" val="365801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124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CIT 3103   Fundamentals of Internet  Lecture 5</vt:lpstr>
      <vt:lpstr>G-Suite Overview</vt:lpstr>
      <vt:lpstr>Communication G-Suite Tools</vt:lpstr>
      <vt:lpstr>Storage G-Suite Tools</vt:lpstr>
      <vt:lpstr>G-Suite Apps</vt:lpstr>
      <vt:lpstr>G-Suite Admin</vt:lpstr>
      <vt:lpstr>G-Suite Class Exercise: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Dorot</dc:creator>
  <cp:lastModifiedBy>Dorothy Chege</cp:lastModifiedBy>
  <cp:revision>12</cp:revision>
  <dcterms:created xsi:type="dcterms:W3CDTF">2020-12-07T18:50:09Z</dcterms:created>
  <dcterms:modified xsi:type="dcterms:W3CDTF">2023-09-27T05:07:31Z</dcterms:modified>
</cp:coreProperties>
</file>