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EC8"/>
    <a:srgbClr val="CC5AF6"/>
    <a:srgbClr val="D094BB"/>
    <a:srgbClr val="CD4A82"/>
    <a:srgbClr val="845D76"/>
    <a:srgbClr val="4584D0"/>
    <a:srgbClr val="9B90C0"/>
    <a:srgbClr val="C03F7B"/>
    <a:srgbClr val="B9FFCD"/>
    <a:srgbClr val="FF8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0A069-6BC1-8340-AA14-2D77E3E3762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5AB4799-BD32-E947-8586-4ECD26B2E912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9906F38F-AFA0-C541-A174-98E71A0821F4}" type="parTrans" cxnId="{047EE4EA-092C-2748-A9A5-6FD255B4F04C}">
      <dgm:prSet/>
      <dgm:spPr/>
      <dgm:t>
        <a:bodyPr/>
        <a:lstStyle/>
        <a:p>
          <a:endParaRPr lang="en-US"/>
        </a:p>
      </dgm:t>
    </dgm:pt>
    <dgm:pt modelId="{5A126362-1C3A-E44B-8DBB-C7CCE31F5BEE}" type="sibTrans" cxnId="{047EE4EA-092C-2748-A9A5-6FD255B4F04C}">
      <dgm:prSet/>
      <dgm:spPr/>
      <dgm:t>
        <a:bodyPr/>
        <a:lstStyle/>
        <a:p>
          <a:endParaRPr lang="en-US"/>
        </a:p>
      </dgm:t>
    </dgm:pt>
    <dgm:pt modelId="{ECAEDA08-047F-184C-9552-CF418F4FFA60}">
      <dgm:prSet phldrT="[Text]"/>
      <dgm:spPr/>
      <dgm:t>
        <a:bodyPr/>
        <a:lstStyle/>
        <a:p>
          <a:r>
            <a:rPr lang="en-US" dirty="0"/>
            <a:t>Product Backlog</a:t>
          </a:r>
        </a:p>
      </dgm:t>
    </dgm:pt>
    <dgm:pt modelId="{8D662FB6-B5BE-C842-97A0-40088CFBB212}" type="parTrans" cxnId="{E29E8B3C-590C-6045-8FF1-D83B1AEF8596}">
      <dgm:prSet/>
      <dgm:spPr/>
      <dgm:t>
        <a:bodyPr/>
        <a:lstStyle/>
        <a:p>
          <a:endParaRPr lang="en-US"/>
        </a:p>
      </dgm:t>
    </dgm:pt>
    <dgm:pt modelId="{D2A27CBC-A40F-BE4E-ADA2-FC536E237E4D}" type="sibTrans" cxnId="{E29E8B3C-590C-6045-8FF1-D83B1AEF8596}">
      <dgm:prSet/>
      <dgm:spPr/>
      <dgm:t>
        <a:bodyPr/>
        <a:lstStyle/>
        <a:p>
          <a:endParaRPr lang="en-US"/>
        </a:p>
      </dgm:t>
    </dgm:pt>
    <dgm:pt modelId="{F37EA0D8-D01B-3344-ACEA-BCC1228F8406}">
      <dgm:prSet phldrT="[Text]"/>
      <dgm:spPr/>
      <dgm:t>
        <a:bodyPr/>
        <a:lstStyle/>
        <a:p>
          <a:r>
            <a:rPr lang="en-US" dirty="0"/>
            <a:t>Sprint Planning</a:t>
          </a:r>
        </a:p>
      </dgm:t>
    </dgm:pt>
    <dgm:pt modelId="{23BEB589-21C3-EF46-B943-D399311B4650}" type="parTrans" cxnId="{E1C0728D-FEDF-214C-9E9F-E5045217D20D}">
      <dgm:prSet/>
      <dgm:spPr/>
      <dgm:t>
        <a:bodyPr/>
        <a:lstStyle/>
        <a:p>
          <a:endParaRPr lang="en-US"/>
        </a:p>
      </dgm:t>
    </dgm:pt>
    <dgm:pt modelId="{7C16F607-2AB8-4442-A606-86A9BF33808F}" type="sibTrans" cxnId="{E1C0728D-FEDF-214C-9E9F-E5045217D20D}">
      <dgm:prSet/>
      <dgm:spPr/>
      <dgm:t>
        <a:bodyPr/>
        <a:lstStyle/>
        <a:p>
          <a:endParaRPr lang="en-US"/>
        </a:p>
      </dgm:t>
    </dgm:pt>
    <dgm:pt modelId="{3CE8BA58-D06B-8448-A722-227D8FBFBFC9}" type="pres">
      <dgm:prSet presAssocID="{A300A069-6BC1-8340-AA14-2D77E3E37627}" presName="Name0" presStyleCnt="0">
        <dgm:presLayoutVars>
          <dgm:dir/>
          <dgm:resizeHandles val="exact"/>
        </dgm:presLayoutVars>
      </dgm:prSet>
      <dgm:spPr/>
    </dgm:pt>
    <dgm:pt modelId="{4D49FFB7-4F63-5A4B-91D7-D2EA54E0121A}" type="pres">
      <dgm:prSet presAssocID="{65AB4799-BD32-E947-8586-4ECD26B2E912}" presName="node" presStyleLbl="node1" presStyleIdx="0" presStyleCnt="3">
        <dgm:presLayoutVars>
          <dgm:bulletEnabled val="1"/>
        </dgm:presLayoutVars>
      </dgm:prSet>
      <dgm:spPr/>
    </dgm:pt>
    <dgm:pt modelId="{572F8759-74B4-764F-8591-3AE7896A4B23}" type="pres">
      <dgm:prSet presAssocID="{5A126362-1C3A-E44B-8DBB-C7CCE31F5BEE}" presName="sibTrans" presStyleLbl="sibTrans2D1" presStyleIdx="0" presStyleCnt="2"/>
      <dgm:spPr/>
    </dgm:pt>
    <dgm:pt modelId="{7D4CE38A-65F5-6A49-80BC-2BD4A56002A0}" type="pres">
      <dgm:prSet presAssocID="{5A126362-1C3A-E44B-8DBB-C7CCE31F5BEE}" presName="connectorText" presStyleLbl="sibTrans2D1" presStyleIdx="0" presStyleCnt="2"/>
      <dgm:spPr/>
    </dgm:pt>
    <dgm:pt modelId="{90320697-0108-2948-9E5D-C3B1523E80DF}" type="pres">
      <dgm:prSet presAssocID="{ECAEDA08-047F-184C-9552-CF418F4FFA60}" presName="node" presStyleLbl="node1" presStyleIdx="1" presStyleCnt="3">
        <dgm:presLayoutVars>
          <dgm:bulletEnabled val="1"/>
        </dgm:presLayoutVars>
      </dgm:prSet>
      <dgm:spPr/>
    </dgm:pt>
    <dgm:pt modelId="{FCA64234-9A27-E540-ADC8-1DD4633C8253}" type="pres">
      <dgm:prSet presAssocID="{D2A27CBC-A40F-BE4E-ADA2-FC536E237E4D}" presName="sibTrans" presStyleLbl="sibTrans2D1" presStyleIdx="1" presStyleCnt="2"/>
      <dgm:spPr/>
    </dgm:pt>
    <dgm:pt modelId="{06C3E6E8-797B-A444-A055-07A82D87865B}" type="pres">
      <dgm:prSet presAssocID="{D2A27CBC-A40F-BE4E-ADA2-FC536E237E4D}" presName="connectorText" presStyleLbl="sibTrans2D1" presStyleIdx="1" presStyleCnt="2"/>
      <dgm:spPr/>
    </dgm:pt>
    <dgm:pt modelId="{A95598BF-D765-0E4B-8CD5-D9F373F75ED7}" type="pres">
      <dgm:prSet presAssocID="{F37EA0D8-D01B-3344-ACEA-BCC1228F8406}" presName="node" presStyleLbl="node1" presStyleIdx="2" presStyleCnt="3">
        <dgm:presLayoutVars>
          <dgm:bulletEnabled val="1"/>
        </dgm:presLayoutVars>
      </dgm:prSet>
      <dgm:spPr/>
    </dgm:pt>
  </dgm:ptLst>
  <dgm:cxnLst>
    <dgm:cxn modelId="{C10D2E11-4A11-114C-8FB9-77FFAC063BD4}" type="presOf" srcId="{A300A069-6BC1-8340-AA14-2D77E3E37627}" destId="{3CE8BA58-D06B-8448-A722-227D8FBFBFC9}" srcOrd="0" destOrd="0" presId="urn:microsoft.com/office/officeart/2005/8/layout/process1"/>
    <dgm:cxn modelId="{DBC53917-8932-454A-8D93-DC9A57972CC3}" type="presOf" srcId="{F37EA0D8-D01B-3344-ACEA-BCC1228F8406}" destId="{A95598BF-D765-0E4B-8CD5-D9F373F75ED7}" srcOrd="0" destOrd="0" presId="urn:microsoft.com/office/officeart/2005/8/layout/process1"/>
    <dgm:cxn modelId="{E29E8B3C-590C-6045-8FF1-D83B1AEF8596}" srcId="{A300A069-6BC1-8340-AA14-2D77E3E37627}" destId="{ECAEDA08-047F-184C-9552-CF418F4FFA60}" srcOrd="1" destOrd="0" parTransId="{8D662FB6-B5BE-C842-97A0-40088CFBB212}" sibTransId="{D2A27CBC-A40F-BE4E-ADA2-FC536E237E4D}"/>
    <dgm:cxn modelId="{08CB364C-8905-1E4B-95DA-A90940CB948A}" type="presOf" srcId="{D2A27CBC-A40F-BE4E-ADA2-FC536E237E4D}" destId="{FCA64234-9A27-E540-ADC8-1DD4633C8253}" srcOrd="0" destOrd="0" presId="urn:microsoft.com/office/officeart/2005/8/layout/process1"/>
    <dgm:cxn modelId="{8CAFBF57-CCC0-7545-8FF2-9B6F6891C194}" type="presOf" srcId="{5A126362-1C3A-E44B-8DBB-C7CCE31F5BEE}" destId="{572F8759-74B4-764F-8591-3AE7896A4B23}" srcOrd="0" destOrd="0" presId="urn:microsoft.com/office/officeart/2005/8/layout/process1"/>
    <dgm:cxn modelId="{E1C0728D-FEDF-214C-9E9F-E5045217D20D}" srcId="{A300A069-6BC1-8340-AA14-2D77E3E37627}" destId="{F37EA0D8-D01B-3344-ACEA-BCC1228F8406}" srcOrd="2" destOrd="0" parTransId="{23BEB589-21C3-EF46-B943-D399311B4650}" sibTransId="{7C16F607-2AB8-4442-A606-86A9BF33808F}"/>
    <dgm:cxn modelId="{98754792-F780-3742-9848-229934DAE931}" type="presOf" srcId="{D2A27CBC-A40F-BE4E-ADA2-FC536E237E4D}" destId="{06C3E6E8-797B-A444-A055-07A82D87865B}" srcOrd="1" destOrd="0" presId="urn:microsoft.com/office/officeart/2005/8/layout/process1"/>
    <dgm:cxn modelId="{8C952DA5-F0AB-6148-B1F1-D61904F3BDD1}" type="presOf" srcId="{5A126362-1C3A-E44B-8DBB-C7CCE31F5BEE}" destId="{7D4CE38A-65F5-6A49-80BC-2BD4A56002A0}" srcOrd="1" destOrd="0" presId="urn:microsoft.com/office/officeart/2005/8/layout/process1"/>
    <dgm:cxn modelId="{A2088BB5-77C5-B040-8D60-6AB62F7B6176}" type="presOf" srcId="{ECAEDA08-047F-184C-9552-CF418F4FFA60}" destId="{90320697-0108-2948-9E5D-C3B1523E80DF}" srcOrd="0" destOrd="0" presId="urn:microsoft.com/office/officeart/2005/8/layout/process1"/>
    <dgm:cxn modelId="{047EE4EA-092C-2748-A9A5-6FD255B4F04C}" srcId="{A300A069-6BC1-8340-AA14-2D77E3E37627}" destId="{65AB4799-BD32-E947-8586-4ECD26B2E912}" srcOrd="0" destOrd="0" parTransId="{9906F38F-AFA0-C541-A174-98E71A0821F4}" sibTransId="{5A126362-1C3A-E44B-8DBB-C7CCE31F5BEE}"/>
    <dgm:cxn modelId="{8D3026EB-364E-AB4A-9A00-B8CDF2FE91CD}" type="presOf" srcId="{65AB4799-BD32-E947-8586-4ECD26B2E912}" destId="{4D49FFB7-4F63-5A4B-91D7-D2EA54E0121A}" srcOrd="0" destOrd="0" presId="urn:microsoft.com/office/officeart/2005/8/layout/process1"/>
    <dgm:cxn modelId="{3E894ED4-E9DC-A544-9173-137CA0A48B45}" type="presParOf" srcId="{3CE8BA58-D06B-8448-A722-227D8FBFBFC9}" destId="{4D49FFB7-4F63-5A4B-91D7-D2EA54E0121A}" srcOrd="0" destOrd="0" presId="urn:microsoft.com/office/officeart/2005/8/layout/process1"/>
    <dgm:cxn modelId="{B7FA285A-7788-574D-903A-D98B22B5D778}" type="presParOf" srcId="{3CE8BA58-D06B-8448-A722-227D8FBFBFC9}" destId="{572F8759-74B4-764F-8591-3AE7896A4B23}" srcOrd="1" destOrd="0" presId="urn:microsoft.com/office/officeart/2005/8/layout/process1"/>
    <dgm:cxn modelId="{5182CD4D-7179-A741-8C10-C7F70660FE7C}" type="presParOf" srcId="{572F8759-74B4-764F-8591-3AE7896A4B23}" destId="{7D4CE38A-65F5-6A49-80BC-2BD4A56002A0}" srcOrd="0" destOrd="0" presId="urn:microsoft.com/office/officeart/2005/8/layout/process1"/>
    <dgm:cxn modelId="{ABE589C7-F610-4548-B3AE-548E2BC59244}" type="presParOf" srcId="{3CE8BA58-D06B-8448-A722-227D8FBFBFC9}" destId="{90320697-0108-2948-9E5D-C3B1523E80DF}" srcOrd="2" destOrd="0" presId="urn:microsoft.com/office/officeart/2005/8/layout/process1"/>
    <dgm:cxn modelId="{ECC08DF6-5684-2245-831B-E9FEF7E25468}" type="presParOf" srcId="{3CE8BA58-D06B-8448-A722-227D8FBFBFC9}" destId="{FCA64234-9A27-E540-ADC8-1DD4633C8253}" srcOrd="3" destOrd="0" presId="urn:microsoft.com/office/officeart/2005/8/layout/process1"/>
    <dgm:cxn modelId="{17302957-DACC-724D-9E11-8E1DD3C9A831}" type="presParOf" srcId="{FCA64234-9A27-E540-ADC8-1DD4633C8253}" destId="{06C3E6E8-797B-A444-A055-07A82D87865B}" srcOrd="0" destOrd="0" presId="urn:microsoft.com/office/officeart/2005/8/layout/process1"/>
    <dgm:cxn modelId="{DE00D7F0-B666-3E4E-A52B-266793B24CCD}" type="presParOf" srcId="{3CE8BA58-D06B-8448-A722-227D8FBFBFC9}" destId="{A95598BF-D765-0E4B-8CD5-D9F373F75ED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 custLinFactNeighborX="12933" custLinFactNeighborY="9909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F4C1F2D-4184-384F-8EDE-412D21381E3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50FC1-320F-0A49-8F9E-291D4C096333}">
      <dgm:prSet phldrT="[Text]"/>
      <dgm:spPr/>
      <dgm:t>
        <a:bodyPr/>
        <a:lstStyle/>
        <a:p>
          <a:r>
            <a:rPr lang="en-US" dirty="0"/>
            <a:t>Burndown Chart</a:t>
          </a:r>
        </a:p>
      </dgm:t>
    </dgm:pt>
    <dgm:pt modelId="{68CA4514-002E-164E-84FB-B755488444E7}" type="parTrans" cxnId="{6D44F844-29D0-F247-8153-B7A09F131EC1}">
      <dgm:prSet/>
      <dgm:spPr/>
      <dgm:t>
        <a:bodyPr/>
        <a:lstStyle/>
        <a:p>
          <a:endParaRPr lang="en-US"/>
        </a:p>
      </dgm:t>
    </dgm:pt>
    <dgm:pt modelId="{344B13C6-E9E3-2E47-96C2-AE0FBBB7E0E5}" type="sibTrans" cxnId="{6D44F844-29D0-F247-8153-B7A09F131EC1}">
      <dgm:prSet/>
      <dgm:spPr/>
      <dgm:t>
        <a:bodyPr/>
        <a:lstStyle/>
        <a:p>
          <a:endParaRPr lang="en-US"/>
        </a:p>
      </dgm:t>
    </dgm:pt>
    <dgm:pt modelId="{82EF81A3-D3D4-C445-B930-96666C1DB3C0}">
      <dgm:prSet phldrT="[Text]"/>
      <dgm:spPr/>
      <dgm:t>
        <a:bodyPr/>
        <a:lstStyle/>
        <a:p>
          <a:r>
            <a:rPr lang="en-US" dirty="0"/>
            <a:t>What Went Well</a:t>
          </a:r>
        </a:p>
      </dgm:t>
    </dgm:pt>
    <dgm:pt modelId="{3937274A-92BD-E149-88F4-A62055CC1BDE}" type="parTrans" cxnId="{3E7AE226-57E0-0F40-8F14-75DFECF50010}">
      <dgm:prSet/>
      <dgm:spPr/>
      <dgm:t>
        <a:bodyPr/>
        <a:lstStyle/>
        <a:p>
          <a:endParaRPr lang="en-US"/>
        </a:p>
      </dgm:t>
    </dgm:pt>
    <dgm:pt modelId="{53CA6A15-5FD6-8E43-9FCD-DA6BA36E74F9}" type="sibTrans" cxnId="{3E7AE226-57E0-0F40-8F14-75DFECF50010}">
      <dgm:prSet/>
      <dgm:spPr/>
      <dgm:t>
        <a:bodyPr/>
        <a:lstStyle/>
        <a:p>
          <a:endParaRPr lang="en-US"/>
        </a:p>
      </dgm:t>
    </dgm:pt>
    <dgm:pt modelId="{82BBB12E-45A7-5143-B041-D8CB56B3B5E2}">
      <dgm:prSet phldrT="[Text]"/>
      <dgm:spPr/>
      <dgm:t>
        <a:bodyPr/>
        <a:lstStyle/>
        <a:p>
          <a:r>
            <a:rPr lang="en-US" dirty="0"/>
            <a:t>What Did Not Go So Well</a:t>
          </a:r>
        </a:p>
      </dgm:t>
    </dgm:pt>
    <dgm:pt modelId="{69A13560-A404-AB4F-96E2-AB48FA277AF0}" type="parTrans" cxnId="{D43F7DAB-8053-DB4E-8981-CD4A53F7829D}">
      <dgm:prSet/>
      <dgm:spPr/>
      <dgm:t>
        <a:bodyPr/>
        <a:lstStyle/>
        <a:p>
          <a:endParaRPr lang="en-US"/>
        </a:p>
      </dgm:t>
    </dgm:pt>
    <dgm:pt modelId="{9AA7091F-187B-D44A-BB4F-3C65B8AAFE2C}" type="sibTrans" cxnId="{D43F7DAB-8053-DB4E-8981-CD4A53F7829D}">
      <dgm:prSet/>
      <dgm:spPr/>
      <dgm:t>
        <a:bodyPr/>
        <a:lstStyle/>
        <a:p>
          <a:endParaRPr lang="en-US"/>
        </a:p>
      </dgm:t>
    </dgm:pt>
    <dgm:pt modelId="{FD912981-185C-164B-8FB1-916274C9187A}">
      <dgm:prSet phldrT="[Text]"/>
      <dgm:spPr/>
      <dgm:t>
        <a:bodyPr/>
        <a:lstStyle/>
        <a:p>
          <a:r>
            <a:rPr lang="en-US" dirty="0"/>
            <a:t>Improvements</a:t>
          </a:r>
        </a:p>
      </dgm:t>
    </dgm:pt>
    <dgm:pt modelId="{EC7E0AF0-FE91-344F-9CA0-C137200020EF}" type="parTrans" cxnId="{EE9C0BFA-AFD6-8348-9CFC-5CD546149873}">
      <dgm:prSet/>
      <dgm:spPr/>
      <dgm:t>
        <a:bodyPr/>
        <a:lstStyle/>
        <a:p>
          <a:endParaRPr lang="en-US"/>
        </a:p>
      </dgm:t>
    </dgm:pt>
    <dgm:pt modelId="{2781AE5C-CC2B-A543-B954-DB67A23040A1}" type="sibTrans" cxnId="{EE9C0BFA-AFD6-8348-9CFC-5CD546149873}">
      <dgm:prSet/>
      <dgm:spPr/>
      <dgm:t>
        <a:bodyPr/>
        <a:lstStyle/>
        <a:p>
          <a:endParaRPr lang="en-US"/>
        </a:p>
      </dgm:t>
    </dgm:pt>
    <dgm:pt modelId="{FB4FA746-BBD3-444D-AAEE-7D1FE75D4B79}" type="pres">
      <dgm:prSet presAssocID="{3F4C1F2D-4184-384F-8EDE-412D21381E3F}" presName="diagram" presStyleCnt="0">
        <dgm:presLayoutVars>
          <dgm:dir/>
          <dgm:resizeHandles val="exact"/>
        </dgm:presLayoutVars>
      </dgm:prSet>
      <dgm:spPr/>
    </dgm:pt>
    <dgm:pt modelId="{EBC5CA2B-A517-C743-BD54-2B6A4C188C07}" type="pres">
      <dgm:prSet presAssocID="{C8B50FC1-320F-0A49-8F9E-291D4C096333}" presName="node" presStyleLbl="node1" presStyleIdx="0" presStyleCnt="4">
        <dgm:presLayoutVars>
          <dgm:bulletEnabled val="1"/>
        </dgm:presLayoutVars>
      </dgm:prSet>
      <dgm:spPr/>
    </dgm:pt>
    <dgm:pt modelId="{0320DE22-07D3-9343-8489-A976CCE69E8D}" type="pres">
      <dgm:prSet presAssocID="{344B13C6-E9E3-2E47-96C2-AE0FBBB7E0E5}" presName="sibTrans" presStyleCnt="0"/>
      <dgm:spPr/>
    </dgm:pt>
    <dgm:pt modelId="{24D6D76F-27E2-C840-8D60-E687C04F31D5}" type="pres">
      <dgm:prSet presAssocID="{82EF81A3-D3D4-C445-B930-96666C1DB3C0}" presName="node" presStyleLbl="node1" presStyleIdx="1" presStyleCnt="4">
        <dgm:presLayoutVars>
          <dgm:bulletEnabled val="1"/>
        </dgm:presLayoutVars>
      </dgm:prSet>
      <dgm:spPr/>
    </dgm:pt>
    <dgm:pt modelId="{0CDC044C-5C1A-7548-9F85-08FEB363CAA7}" type="pres">
      <dgm:prSet presAssocID="{53CA6A15-5FD6-8E43-9FCD-DA6BA36E74F9}" presName="sibTrans" presStyleCnt="0"/>
      <dgm:spPr/>
    </dgm:pt>
    <dgm:pt modelId="{CF611579-3D83-544A-850F-75E42183DB98}" type="pres">
      <dgm:prSet presAssocID="{82BBB12E-45A7-5143-B041-D8CB56B3B5E2}" presName="node" presStyleLbl="node1" presStyleIdx="2" presStyleCnt="4">
        <dgm:presLayoutVars>
          <dgm:bulletEnabled val="1"/>
        </dgm:presLayoutVars>
      </dgm:prSet>
      <dgm:spPr/>
    </dgm:pt>
    <dgm:pt modelId="{202E4B61-1E20-6C40-917D-0F4E367B414A}" type="pres">
      <dgm:prSet presAssocID="{9AA7091F-187B-D44A-BB4F-3C65B8AAFE2C}" presName="sibTrans" presStyleCnt="0"/>
      <dgm:spPr/>
    </dgm:pt>
    <dgm:pt modelId="{6954680B-B9C9-894A-BC26-A70C6F7BC4AA}" type="pres">
      <dgm:prSet presAssocID="{FD912981-185C-164B-8FB1-916274C9187A}" presName="node" presStyleLbl="node1" presStyleIdx="3" presStyleCnt="4">
        <dgm:presLayoutVars>
          <dgm:bulletEnabled val="1"/>
        </dgm:presLayoutVars>
      </dgm:prSet>
      <dgm:spPr/>
    </dgm:pt>
  </dgm:ptLst>
  <dgm:cxnLst>
    <dgm:cxn modelId="{3E7AE226-57E0-0F40-8F14-75DFECF50010}" srcId="{3F4C1F2D-4184-384F-8EDE-412D21381E3F}" destId="{82EF81A3-D3D4-C445-B930-96666C1DB3C0}" srcOrd="1" destOrd="0" parTransId="{3937274A-92BD-E149-88F4-A62055CC1BDE}" sibTransId="{53CA6A15-5FD6-8E43-9FCD-DA6BA36E74F9}"/>
    <dgm:cxn modelId="{27DD143C-9614-964E-A70F-AF86D8386FE0}" type="presOf" srcId="{C8B50FC1-320F-0A49-8F9E-291D4C096333}" destId="{EBC5CA2B-A517-C743-BD54-2B6A4C188C07}" srcOrd="0" destOrd="0" presId="urn:microsoft.com/office/officeart/2005/8/layout/default"/>
    <dgm:cxn modelId="{6D44F844-29D0-F247-8153-B7A09F131EC1}" srcId="{3F4C1F2D-4184-384F-8EDE-412D21381E3F}" destId="{C8B50FC1-320F-0A49-8F9E-291D4C096333}" srcOrd="0" destOrd="0" parTransId="{68CA4514-002E-164E-84FB-B755488444E7}" sibTransId="{344B13C6-E9E3-2E47-96C2-AE0FBBB7E0E5}"/>
    <dgm:cxn modelId="{66FACC86-5DA8-0940-87ED-9421E894FB0D}" type="presOf" srcId="{FD912981-185C-164B-8FB1-916274C9187A}" destId="{6954680B-B9C9-894A-BC26-A70C6F7BC4AA}" srcOrd="0" destOrd="0" presId="urn:microsoft.com/office/officeart/2005/8/layout/default"/>
    <dgm:cxn modelId="{1BF8029D-00FC-9C46-A133-E67AB98E3906}" type="presOf" srcId="{3F4C1F2D-4184-384F-8EDE-412D21381E3F}" destId="{FB4FA746-BBD3-444D-AAEE-7D1FE75D4B79}" srcOrd="0" destOrd="0" presId="urn:microsoft.com/office/officeart/2005/8/layout/default"/>
    <dgm:cxn modelId="{2348939F-D516-8C4E-8A86-640901117E88}" type="presOf" srcId="{82BBB12E-45A7-5143-B041-D8CB56B3B5E2}" destId="{CF611579-3D83-544A-850F-75E42183DB98}" srcOrd="0" destOrd="0" presId="urn:microsoft.com/office/officeart/2005/8/layout/default"/>
    <dgm:cxn modelId="{D43F7DAB-8053-DB4E-8981-CD4A53F7829D}" srcId="{3F4C1F2D-4184-384F-8EDE-412D21381E3F}" destId="{82BBB12E-45A7-5143-B041-D8CB56B3B5E2}" srcOrd="2" destOrd="0" parTransId="{69A13560-A404-AB4F-96E2-AB48FA277AF0}" sibTransId="{9AA7091F-187B-D44A-BB4F-3C65B8AAFE2C}"/>
    <dgm:cxn modelId="{6333FBBA-60BF-C141-A63D-C1BDF015169F}" type="presOf" srcId="{82EF81A3-D3D4-C445-B930-96666C1DB3C0}" destId="{24D6D76F-27E2-C840-8D60-E687C04F31D5}" srcOrd="0" destOrd="0" presId="urn:microsoft.com/office/officeart/2005/8/layout/default"/>
    <dgm:cxn modelId="{EE9C0BFA-AFD6-8348-9CFC-5CD546149873}" srcId="{3F4C1F2D-4184-384F-8EDE-412D21381E3F}" destId="{FD912981-185C-164B-8FB1-916274C9187A}" srcOrd="3" destOrd="0" parTransId="{EC7E0AF0-FE91-344F-9CA0-C137200020EF}" sibTransId="{2781AE5C-CC2B-A543-B954-DB67A23040A1}"/>
    <dgm:cxn modelId="{BDD4E774-F106-F94E-8BB9-9A34B9923601}" type="presParOf" srcId="{FB4FA746-BBD3-444D-AAEE-7D1FE75D4B79}" destId="{EBC5CA2B-A517-C743-BD54-2B6A4C188C07}" srcOrd="0" destOrd="0" presId="urn:microsoft.com/office/officeart/2005/8/layout/default"/>
    <dgm:cxn modelId="{77486B11-35F9-D448-8C6E-642559BFE7AF}" type="presParOf" srcId="{FB4FA746-BBD3-444D-AAEE-7D1FE75D4B79}" destId="{0320DE22-07D3-9343-8489-A976CCE69E8D}" srcOrd="1" destOrd="0" presId="urn:microsoft.com/office/officeart/2005/8/layout/default"/>
    <dgm:cxn modelId="{66B805B2-DF89-1746-95C9-FFF4939D06E7}" type="presParOf" srcId="{FB4FA746-BBD3-444D-AAEE-7D1FE75D4B79}" destId="{24D6D76F-27E2-C840-8D60-E687C04F31D5}" srcOrd="2" destOrd="0" presId="urn:microsoft.com/office/officeart/2005/8/layout/default"/>
    <dgm:cxn modelId="{9E3FF62D-67D6-624D-AB5C-E1DB109E5E09}" type="presParOf" srcId="{FB4FA746-BBD3-444D-AAEE-7D1FE75D4B79}" destId="{0CDC044C-5C1A-7548-9F85-08FEB363CAA7}" srcOrd="3" destOrd="0" presId="urn:microsoft.com/office/officeart/2005/8/layout/default"/>
    <dgm:cxn modelId="{4655F76F-CBBB-1B4B-99C1-C7CE0E39DC22}" type="presParOf" srcId="{FB4FA746-BBD3-444D-AAEE-7D1FE75D4B79}" destId="{CF611579-3D83-544A-850F-75E42183DB98}" srcOrd="4" destOrd="0" presId="urn:microsoft.com/office/officeart/2005/8/layout/default"/>
    <dgm:cxn modelId="{3EFD0BFA-761A-E94B-B2C2-0CED3B0B5CDB}" type="presParOf" srcId="{FB4FA746-BBD3-444D-AAEE-7D1FE75D4B79}" destId="{202E4B61-1E20-6C40-917D-0F4E367B414A}" srcOrd="5" destOrd="0" presId="urn:microsoft.com/office/officeart/2005/8/layout/default"/>
    <dgm:cxn modelId="{FAAC0B0E-7E68-4640-86F6-81E886322AB4}" type="presParOf" srcId="{FB4FA746-BBD3-444D-AAEE-7D1FE75D4B79}" destId="{6954680B-B9C9-894A-BC26-A70C6F7BC4A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7B552-8A54-0B49-A9B1-752201D0BB34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0F235BF3-E1C3-3E4A-8356-3B567FBAC2BD}" type="parTrans" cxnId="{6AFF323D-3467-534C-8CF4-5DB5CEAA2915}">
      <dgm:prSet/>
      <dgm:spPr/>
      <dgm:t>
        <a:bodyPr/>
        <a:lstStyle/>
        <a:p>
          <a:endParaRPr lang="en-US"/>
        </a:p>
      </dgm:t>
    </dgm:pt>
    <dgm:pt modelId="{7EE6C8CD-7CB1-594C-BE22-269E3E193110}" type="sibTrans" cxnId="{6AFF323D-3467-534C-8CF4-5DB5CEAA2915}">
      <dgm:prSet/>
      <dgm:spPr/>
      <dgm:t>
        <a:bodyPr/>
        <a:lstStyle/>
        <a:p>
          <a:endParaRPr lang="en-US"/>
        </a:p>
      </dgm:t>
    </dgm:pt>
    <dgm:pt modelId="{08C336F3-AC03-6A48-AB4B-CEE92B88CAFE}">
      <dgm:prSet phldrT="[Text]"/>
      <dgm:spPr/>
      <dgm:t>
        <a:bodyPr/>
        <a:lstStyle/>
        <a:p>
          <a:r>
            <a:rPr lang="en-US" dirty="0"/>
            <a:t>Epic</a:t>
          </a:r>
        </a:p>
      </dgm:t>
    </dgm:pt>
    <dgm:pt modelId="{66405D22-C136-FD49-AE24-16E4AFCCBF32}" type="parTrans" cxnId="{35D44A4D-AA76-BA40-BBFA-204835D6C92F}">
      <dgm:prSet/>
      <dgm:spPr/>
      <dgm:t>
        <a:bodyPr/>
        <a:lstStyle/>
        <a:p>
          <a:endParaRPr lang="en-US"/>
        </a:p>
      </dgm:t>
    </dgm:pt>
    <dgm:pt modelId="{5DAC0105-6675-7643-944C-4BDD040CEF3E}" type="sibTrans" cxnId="{35D44A4D-AA76-BA40-BBFA-204835D6C92F}">
      <dgm:prSet/>
      <dgm:spPr/>
      <dgm:t>
        <a:bodyPr/>
        <a:lstStyle/>
        <a:p>
          <a:endParaRPr lang="en-US"/>
        </a:p>
      </dgm:t>
    </dgm:pt>
    <dgm:pt modelId="{E44B3700-56AC-0B4A-A2BC-D8087DAF1C23}">
      <dgm:prSet phldrT="[Text]"/>
      <dgm:spPr/>
      <dgm:t>
        <a:bodyPr/>
        <a:lstStyle/>
        <a:p>
          <a:r>
            <a:rPr lang="en-US" dirty="0"/>
            <a:t>User Story</a:t>
          </a:r>
        </a:p>
      </dgm:t>
    </dgm:pt>
    <dgm:pt modelId="{4E0402DE-6494-E84E-89F9-989B0BF678CD}" type="parTrans" cxnId="{D70B75A2-3D8D-C343-8768-A2AF6EBA4965}">
      <dgm:prSet/>
      <dgm:spPr/>
      <dgm:t>
        <a:bodyPr/>
        <a:lstStyle/>
        <a:p>
          <a:endParaRPr lang="en-US"/>
        </a:p>
      </dgm:t>
    </dgm:pt>
    <dgm:pt modelId="{86E09E1F-8BD5-104C-8174-26B66E99BA9D}" type="sibTrans" cxnId="{D70B75A2-3D8D-C343-8768-A2AF6EBA4965}">
      <dgm:prSet/>
      <dgm:spPr/>
      <dgm:t>
        <a:bodyPr/>
        <a:lstStyle/>
        <a:p>
          <a:endParaRPr lang="en-US"/>
        </a:p>
      </dgm:t>
    </dgm:pt>
    <dgm:pt modelId="{46D96509-BA73-D84B-BD5F-88873B27D004}">
      <dgm:prSet phldrT="[Text]"/>
      <dgm:spPr/>
      <dgm:t>
        <a:bodyPr/>
        <a:lstStyle/>
        <a:p>
          <a:r>
            <a:rPr lang="en-US" dirty="0"/>
            <a:t>User Story</a:t>
          </a:r>
        </a:p>
      </dgm:t>
    </dgm:pt>
    <dgm:pt modelId="{7D952A53-0F1F-E447-90DA-D20F3AB9A60C}" type="parTrans" cxnId="{A8B41FFB-DAB1-7742-8046-BF485E5DE492}">
      <dgm:prSet/>
      <dgm:spPr/>
      <dgm:t>
        <a:bodyPr/>
        <a:lstStyle/>
        <a:p>
          <a:endParaRPr lang="en-US"/>
        </a:p>
      </dgm:t>
    </dgm:pt>
    <dgm:pt modelId="{99BB65CC-889F-3C49-B052-5FA8B59FE072}" type="sibTrans" cxnId="{A8B41FFB-DAB1-7742-8046-BF485E5DE492}">
      <dgm:prSet/>
      <dgm:spPr/>
      <dgm:t>
        <a:bodyPr/>
        <a:lstStyle/>
        <a:p>
          <a:endParaRPr lang="en-US"/>
        </a:p>
      </dgm:t>
    </dgm:pt>
    <dgm:pt modelId="{103F308C-0074-744F-8ED0-893E38FE5627}">
      <dgm:prSet phldrT="[Text]"/>
      <dgm:spPr/>
      <dgm:t>
        <a:bodyPr/>
        <a:lstStyle/>
        <a:p>
          <a:r>
            <a:rPr lang="en-US" dirty="0"/>
            <a:t>Epic</a:t>
          </a:r>
        </a:p>
      </dgm:t>
    </dgm:pt>
    <dgm:pt modelId="{50B1A59B-AF1F-F049-9152-F432501B899A}" type="parTrans" cxnId="{67E2A818-B117-5D42-AE69-41753BDE3E3E}">
      <dgm:prSet/>
      <dgm:spPr/>
      <dgm:t>
        <a:bodyPr/>
        <a:lstStyle/>
        <a:p>
          <a:endParaRPr lang="en-US"/>
        </a:p>
      </dgm:t>
    </dgm:pt>
    <dgm:pt modelId="{93230E86-5CE5-914B-8E1B-F37118DAD57A}" type="sibTrans" cxnId="{67E2A818-B117-5D42-AE69-41753BDE3E3E}">
      <dgm:prSet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User Story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DC427F8-4747-564A-9202-A7BB56051F8A}">
      <dgm:prSet/>
      <dgm:spPr/>
      <dgm:t>
        <a:bodyPr/>
        <a:lstStyle/>
        <a:p>
          <a:r>
            <a:rPr lang="en-US" dirty="0"/>
            <a:t>User Story</a:t>
          </a:r>
        </a:p>
      </dgm:t>
    </dgm:pt>
    <dgm:pt modelId="{558AFB34-7D84-F14D-8EAA-7D175030F1A4}" type="parTrans" cxnId="{A7D303A0-D07E-0F4F-9B1E-79C6B1C62686}">
      <dgm:prSet/>
      <dgm:spPr/>
      <dgm:t>
        <a:bodyPr/>
        <a:lstStyle/>
        <a:p>
          <a:endParaRPr lang="en-US"/>
        </a:p>
      </dgm:t>
    </dgm:pt>
    <dgm:pt modelId="{DE5928A0-B33F-0C49-A644-444900CDCE9E}" type="sibTrans" cxnId="{A7D303A0-D07E-0F4F-9B1E-79C6B1C62686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3FF679-E9DB-274C-8A30-8ABB1027DD81}" type="pres">
      <dgm:prSet presAssocID="{ADB7B552-8A54-0B49-A9B1-752201D0BB34}" presName="hierRoot1" presStyleCnt="0"/>
      <dgm:spPr/>
    </dgm:pt>
    <dgm:pt modelId="{1CBD0194-EE2E-374C-B145-365FEE167251}" type="pres">
      <dgm:prSet presAssocID="{ADB7B552-8A54-0B49-A9B1-752201D0BB34}" presName="composite" presStyleCnt="0"/>
      <dgm:spPr/>
    </dgm:pt>
    <dgm:pt modelId="{9A9994B6-3CEB-7B4A-82AA-F25F74ED566D}" type="pres">
      <dgm:prSet presAssocID="{ADB7B552-8A54-0B49-A9B1-752201D0BB34}" presName="background" presStyleLbl="node0" presStyleIdx="0" presStyleCnt="1"/>
      <dgm:spPr/>
    </dgm:pt>
    <dgm:pt modelId="{0C3CF9DC-5B58-EA4D-AE99-A52C72D7CF1B}" type="pres">
      <dgm:prSet presAssocID="{ADB7B552-8A54-0B49-A9B1-752201D0BB34}" presName="text" presStyleLbl="fgAcc0" presStyleIdx="0" presStyleCnt="1">
        <dgm:presLayoutVars>
          <dgm:chPref val="3"/>
        </dgm:presLayoutVars>
      </dgm:prSet>
      <dgm:spPr/>
    </dgm:pt>
    <dgm:pt modelId="{D62C0401-CAF6-3C41-8283-1E3FCB51E3A1}" type="pres">
      <dgm:prSet presAssocID="{ADB7B552-8A54-0B49-A9B1-752201D0BB34}" presName="hierChild2" presStyleCnt="0"/>
      <dgm:spPr/>
    </dgm:pt>
    <dgm:pt modelId="{CC25CAF9-FB55-9444-B336-67DF531F91FE}" type="pres">
      <dgm:prSet presAssocID="{66405D22-C136-FD49-AE24-16E4AFCCBF32}" presName="Name10" presStyleLbl="parChTrans1D2" presStyleIdx="0" presStyleCnt="2"/>
      <dgm:spPr/>
    </dgm:pt>
    <dgm:pt modelId="{C85932E2-4051-8C4F-8D25-CB6B71657C02}" type="pres">
      <dgm:prSet presAssocID="{08C336F3-AC03-6A48-AB4B-CEE92B88CAFE}" presName="hierRoot2" presStyleCnt="0"/>
      <dgm:spPr/>
    </dgm:pt>
    <dgm:pt modelId="{05112C71-CE4B-1249-8A18-8C8E42FBDF45}" type="pres">
      <dgm:prSet presAssocID="{08C336F3-AC03-6A48-AB4B-CEE92B88CAFE}" presName="composite2" presStyleCnt="0"/>
      <dgm:spPr/>
    </dgm:pt>
    <dgm:pt modelId="{815E82A2-C6ED-5B48-A281-9D0F5E32B2D8}" type="pres">
      <dgm:prSet presAssocID="{08C336F3-AC03-6A48-AB4B-CEE92B88CAFE}" presName="background2" presStyleLbl="node2" presStyleIdx="0" presStyleCnt="2"/>
      <dgm:spPr/>
    </dgm:pt>
    <dgm:pt modelId="{303531FF-CF50-9940-8A04-34035B374A0B}" type="pres">
      <dgm:prSet presAssocID="{08C336F3-AC03-6A48-AB4B-CEE92B88CAFE}" presName="text2" presStyleLbl="fgAcc2" presStyleIdx="0" presStyleCnt="2">
        <dgm:presLayoutVars>
          <dgm:chPref val="3"/>
        </dgm:presLayoutVars>
      </dgm:prSet>
      <dgm:spPr/>
    </dgm:pt>
    <dgm:pt modelId="{76081678-641F-224D-B0AA-142FA3B4AC0E}" type="pres">
      <dgm:prSet presAssocID="{08C336F3-AC03-6A48-AB4B-CEE92B88CAFE}" presName="hierChild3" presStyleCnt="0"/>
      <dgm:spPr/>
    </dgm:pt>
    <dgm:pt modelId="{936C37DF-9606-0D40-B2E7-5E619EA390C1}" type="pres">
      <dgm:prSet presAssocID="{4E0402DE-6494-E84E-89F9-989B0BF678CD}" presName="Name17" presStyleLbl="parChTrans1D3" presStyleIdx="0" presStyleCnt="4"/>
      <dgm:spPr/>
    </dgm:pt>
    <dgm:pt modelId="{A053B37A-1ECF-1744-9B1A-141F95D7DB92}" type="pres">
      <dgm:prSet presAssocID="{E44B3700-56AC-0B4A-A2BC-D8087DAF1C23}" presName="hierRoot3" presStyleCnt="0"/>
      <dgm:spPr/>
    </dgm:pt>
    <dgm:pt modelId="{ADDEBE0E-836F-3845-ABF8-8A197251AEE8}" type="pres">
      <dgm:prSet presAssocID="{E44B3700-56AC-0B4A-A2BC-D8087DAF1C23}" presName="composite3" presStyleCnt="0"/>
      <dgm:spPr/>
    </dgm:pt>
    <dgm:pt modelId="{A503BD0D-AA69-F14A-B9B8-BD80C7DF5A4A}" type="pres">
      <dgm:prSet presAssocID="{E44B3700-56AC-0B4A-A2BC-D8087DAF1C23}" presName="background3" presStyleLbl="node3" presStyleIdx="0" presStyleCnt="4"/>
      <dgm:spPr/>
    </dgm:pt>
    <dgm:pt modelId="{B4975A9A-1D46-7D41-ABCD-FCF47BBCABA9}" type="pres">
      <dgm:prSet presAssocID="{E44B3700-56AC-0B4A-A2BC-D8087DAF1C23}" presName="text3" presStyleLbl="fgAcc3" presStyleIdx="0" presStyleCnt="4">
        <dgm:presLayoutVars>
          <dgm:chPref val="3"/>
        </dgm:presLayoutVars>
      </dgm:prSet>
      <dgm:spPr/>
    </dgm:pt>
    <dgm:pt modelId="{23FFB324-B551-414B-9106-7146629471EB}" type="pres">
      <dgm:prSet presAssocID="{E44B3700-56AC-0B4A-A2BC-D8087DAF1C23}" presName="hierChild4" presStyleCnt="0"/>
      <dgm:spPr/>
    </dgm:pt>
    <dgm:pt modelId="{54E850C6-968E-DB45-9011-88F4328A5AC5}" type="pres">
      <dgm:prSet presAssocID="{7D952A53-0F1F-E447-90DA-D20F3AB9A60C}" presName="Name17" presStyleLbl="parChTrans1D3" presStyleIdx="1" presStyleCnt="4"/>
      <dgm:spPr/>
    </dgm:pt>
    <dgm:pt modelId="{FC832158-F3F1-3C42-B8A8-69926F4B1E03}" type="pres">
      <dgm:prSet presAssocID="{46D96509-BA73-D84B-BD5F-88873B27D004}" presName="hierRoot3" presStyleCnt="0"/>
      <dgm:spPr/>
    </dgm:pt>
    <dgm:pt modelId="{7123B965-6135-2E42-8374-6D835694F1F7}" type="pres">
      <dgm:prSet presAssocID="{46D96509-BA73-D84B-BD5F-88873B27D004}" presName="composite3" presStyleCnt="0"/>
      <dgm:spPr/>
    </dgm:pt>
    <dgm:pt modelId="{DDB7769B-487A-094F-B2FF-F48516E419BA}" type="pres">
      <dgm:prSet presAssocID="{46D96509-BA73-D84B-BD5F-88873B27D004}" presName="background3" presStyleLbl="node3" presStyleIdx="1" presStyleCnt="4"/>
      <dgm:spPr/>
    </dgm:pt>
    <dgm:pt modelId="{D7344170-3F15-D94B-9DC8-DA30D1B0DC37}" type="pres">
      <dgm:prSet presAssocID="{46D96509-BA73-D84B-BD5F-88873B27D004}" presName="text3" presStyleLbl="fgAcc3" presStyleIdx="1" presStyleCnt="4">
        <dgm:presLayoutVars>
          <dgm:chPref val="3"/>
        </dgm:presLayoutVars>
      </dgm:prSet>
      <dgm:spPr/>
    </dgm:pt>
    <dgm:pt modelId="{72659A60-D5B0-D440-A81D-30EF63C76133}" type="pres">
      <dgm:prSet presAssocID="{46D96509-BA73-D84B-BD5F-88873B27D004}" presName="hierChild4" presStyleCnt="0"/>
      <dgm:spPr/>
    </dgm:pt>
    <dgm:pt modelId="{F93836E0-830F-AF4C-8044-51C28F29C9B6}" type="pres">
      <dgm:prSet presAssocID="{50B1A59B-AF1F-F049-9152-F432501B899A}" presName="Name10" presStyleLbl="parChTrans1D2" presStyleIdx="1" presStyleCnt="2"/>
      <dgm:spPr/>
    </dgm:pt>
    <dgm:pt modelId="{F68E7149-8826-064A-A8F0-98BF39599503}" type="pres">
      <dgm:prSet presAssocID="{103F308C-0074-744F-8ED0-893E38FE5627}" presName="hierRoot2" presStyleCnt="0"/>
      <dgm:spPr/>
    </dgm:pt>
    <dgm:pt modelId="{872CC986-8A82-C541-9C75-61A064B2EB72}" type="pres">
      <dgm:prSet presAssocID="{103F308C-0074-744F-8ED0-893E38FE5627}" presName="composite2" presStyleCnt="0"/>
      <dgm:spPr/>
    </dgm:pt>
    <dgm:pt modelId="{4C734F1C-A822-2743-8319-C566F7FF7A6C}" type="pres">
      <dgm:prSet presAssocID="{103F308C-0074-744F-8ED0-893E38FE5627}" presName="background2" presStyleLbl="node2" presStyleIdx="1" presStyleCnt="2"/>
      <dgm:spPr/>
    </dgm:pt>
    <dgm:pt modelId="{07B30424-CFB2-D547-9F32-2A6EEA011933}" type="pres">
      <dgm:prSet presAssocID="{103F308C-0074-744F-8ED0-893E38FE5627}" presName="text2" presStyleLbl="fgAcc2" presStyleIdx="1" presStyleCnt="2">
        <dgm:presLayoutVars>
          <dgm:chPref val="3"/>
        </dgm:presLayoutVars>
      </dgm:prSet>
      <dgm:spPr/>
    </dgm:pt>
    <dgm:pt modelId="{EED162D8-D05F-1141-98FE-3FE1970C0D6F}" type="pres">
      <dgm:prSet presAssocID="{103F308C-0074-744F-8ED0-893E38FE5627}" presName="hierChild3" presStyleCnt="0"/>
      <dgm:spPr/>
    </dgm:pt>
    <dgm:pt modelId="{D178AC49-E111-2C45-BF47-B5B43B325F5A}" type="pres">
      <dgm:prSet presAssocID="{DC694376-DB08-5046-A1AF-1C39D27DB0A4}" presName="Name17" presStyleLbl="parChTrans1D3" presStyleIdx="2" presStyleCnt="4"/>
      <dgm:spPr/>
    </dgm:pt>
    <dgm:pt modelId="{4A1E6ABA-E40A-C543-9969-820363014582}" type="pres">
      <dgm:prSet presAssocID="{0B719A2D-755D-EF48-895C-480AD3A854B5}" presName="hierRoot3" presStyleCnt="0"/>
      <dgm:spPr/>
    </dgm:pt>
    <dgm:pt modelId="{399F4DEA-233C-9848-95CE-8B94429AED7C}" type="pres">
      <dgm:prSet presAssocID="{0B719A2D-755D-EF48-895C-480AD3A854B5}" presName="composite3" presStyleCnt="0"/>
      <dgm:spPr/>
    </dgm:pt>
    <dgm:pt modelId="{826B5471-475B-394C-ACFC-C7F3DBA1AE89}" type="pres">
      <dgm:prSet presAssocID="{0B719A2D-755D-EF48-895C-480AD3A854B5}" presName="background3" presStyleLbl="node3" presStyleIdx="2" presStyleCnt="4"/>
      <dgm:spPr/>
    </dgm:pt>
    <dgm:pt modelId="{5EFF2997-6B55-E84E-9C0C-A2A506DFF20D}" type="pres">
      <dgm:prSet presAssocID="{0B719A2D-755D-EF48-895C-480AD3A854B5}" presName="text3" presStyleLbl="fgAcc3" presStyleIdx="2" presStyleCnt="4">
        <dgm:presLayoutVars>
          <dgm:chPref val="3"/>
        </dgm:presLayoutVars>
      </dgm:prSet>
      <dgm:spPr/>
    </dgm:pt>
    <dgm:pt modelId="{E60DDD8F-1380-3C4B-B1E7-19AA758C10E4}" type="pres">
      <dgm:prSet presAssocID="{0B719A2D-755D-EF48-895C-480AD3A854B5}" presName="hierChild4" presStyleCnt="0"/>
      <dgm:spPr/>
    </dgm:pt>
    <dgm:pt modelId="{D513CBF4-BBF3-F446-A812-342BD7E5B81F}" type="pres">
      <dgm:prSet presAssocID="{558AFB34-7D84-F14D-8EAA-7D175030F1A4}" presName="Name17" presStyleLbl="parChTrans1D3" presStyleIdx="3" presStyleCnt="4"/>
      <dgm:spPr/>
    </dgm:pt>
    <dgm:pt modelId="{7DBDDC84-D207-724A-B134-942D24B563F9}" type="pres">
      <dgm:prSet presAssocID="{CDC427F8-4747-564A-9202-A7BB56051F8A}" presName="hierRoot3" presStyleCnt="0"/>
      <dgm:spPr/>
    </dgm:pt>
    <dgm:pt modelId="{AD7C9B3B-74D6-1F4F-94FC-A3003EC850F6}" type="pres">
      <dgm:prSet presAssocID="{CDC427F8-4747-564A-9202-A7BB56051F8A}" presName="composite3" presStyleCnt="0"/>
      <dgm:spPr/>
    </dgm:pt>
    <dgm:pt modelId="{20C36782-64CD-2A4F-B359-028EA9D9F782}" type="pres">
      <dgm:prSet presAssocID="{CDC427F8-4747-564A-9202-A7BB56051F8A}" presName="background3" presStyleLbl="node3" presStyleIdx="3" presStyleCnt="4"/>
      <dgm:spPr/>
    </dgm:pt>
    <dgm:pt modelId="{B555F18E-10CB-2748-985C-202595ED1C99}" type="pres">
      <dgm:prSet presAssocID="{CDC427F8-4747-564A-9202-A7BB56051F8A}" presName="text3" presStyleLbl="fgAcc3" presStyleIdx="3" presStyleCnt="4">
        <dgm:presLayoutVars>
          <dgm:chPref val="3"/>
        </dgm:presLayoutVars>
      </dgm:prSet>
      <dgm:spPr/>
    </dgm:pt>
    <dgm:pt modelId="{A0C232AA-143F-0342-A552-7265AB54059B}" type="pres">
      <dgm:prSet presAssocID="{CDC427F8-4747-564A-9202-A7BB56051F8A}" presName="hierChild4" presStyleCnt="0"/>
      <dgm:spPr/>
    </dgm:pt>
  </dgm:ptLst>
  <dgm:cxnLst>
    <dgm:cxn modelId="{02679806-D3DF-9E40-9ADD-1B2A85C9BE25}" type="presOf" srcId="{50B1A59B-AF1F-F049-9152-F432501B899A}" destId="{F93836E0-830F-AF4C-8044-51C28F29C9B6}" srcOrd="0" destOrd="0" presId="urn:microsoft.com/office/officeart/2005/8/layout/hierarchy1"/>
    <dgm:cxn modelId="{67E2A818-B117-5D42-AE69-41753BDE3E3E}" srcId="{ADB7B552-8A54-0B49-A9B1-752201D0BB34}" destId="{103F308C-0074-744F-8ED0-893E38FE5627}" srcOrd="1" destOrd="0" parTransId="{50B1A59B-AF1F-F049-9152-F432501B899A}" sibTransId="{93230E86-5CE5-914B-8E1B-F37118DAD57A}"/>
    <dgm:cxn modelId="{6AFF323D-3467-534C-8CF4-5DB5CEAA2915}" srcId="{3111D303-0E9E-5C4B-BD5C-C03697656D0A}" destId="{ADB7B552-8A54-0B49-A9B1-752201D0BB34}" srcOrd="0" destOrd="0" parTransId="{0F235BF3-E1C3-3E4A-8356-3B567FBAC2BD}" sibTransId="{7EE6C8CD-7CB1-594C-BE22-269E3E193110}"/>
    <dgm:cxn modelId="{51CD1241-55BB-A74C-AF9C-3A775B95EB2F}" type="presOf" srcId="{0B719A2D-755D-EF48-895C-480AD3A854B5}" destId="{5EFF2997-6B55-E84E-9C0C-A2A506DFF20D}" srcOrd="0" destOrd="0" presId="urn:microsoft.com/office/officeart/2005/8/layout/hierarchy1"/>
    <dgm:cxn modelId="{35D44A4D-AA76-BA40-BBFA-204835D6C92F}" srcId="{ADB7B552-8A54-0B49-A9B1-752201D0BB34}" destId="{08C336F3-AC03-6A48-AB4B-CEE92B88CAFE}" srcOrd="0" destOrd="0" parTransId="{66405D22-C136-FD49-AE24-16E4AFCCBF32}" sibTransId="{5DAC0105-6675-7643-944C-4BDD040CEF3E}"/>
    <dgm:cxn modelId="{B6E6AE4E-6724-AD4F-A533-EBFB7457146A}" type="presOf" srcId="{4E0402DE-6494-E84E-89F9-989B0BF678CD}" destId="{936C37DF-9606-0D40-B2E7-5E619EA390C1}" srcOrd="0" destOrd="0" presId="urn:microsoft.com/office/officeart/2005/8/layout/hierarchy1"/>
    <dgm:cxn modelId="{75340C52-800B-484D-9AA8-E3263E1E6ED1}" type="presOf" srcId="{7D952A53-0F1F-E447-90DA-D20F3AB9A60C}" destId="{54E850C6-968E-DB45-9011-88F4328A5AC5}" srcOrd="0" destOrd="0" presId="urn:microsoft.com/office/officeart/2005/8/layout/hierarchy1"/>
    <dgm:cxn modelId="{C1A3F457-DB2D-A440-BE4A-9A5DF2B75160}" type="presOf" srcId="{ADB7B552-8A54-0B49-A9B1-752201D0BB34}" destId="{0C3CF9DC-5B58-EA4D-AE99-A52C72D7CF1B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E15D9274-48AD-4644-83F4-138D0F2E3B8C}" type="presOf" srcId="{66405D22-C136-FD49-AE24-16E4AFCCBF32}" destId="{CC25CAF9-FB55-9444-B336-67DF531F91FE}" srcOrd="0" destOrd="0" presId="urn:microsoft.com/office/officeart/2005/8/layout/hierarchy1"/>
    <dgm:cxn modelId="{9711FE94-1577-1743-81D8-2CCADA99AC3B}" type="presOf" srcId="{CDC427F8-4747-564A-9202-A7BB56051F8A}" destId="{B555F18E-10CB-2748-985C-202595ED1C99}" srcOrd="0" destOrd="0" presId="urn:microsoft.com/office/officeart/2005/8/layout/hierarchy1"/>
    <dgm:cxn modelId="{BF24B098-7B58-A94B-9ECF-B5F2E05D94ED}" type="presOf" srcId="{08C336F3-AC03-6A48-AB4B-CEE92B88CAFE}" destId="{303531FF-CF50-9940-8A04-34035B374A0B}" srcOrd="0" destOrd="0" presId="urn:microsoft.com/office/officeart/2005/8/layout/hierarchy1"/>
    <dgm:cxn modelId="{A7D303A0-D07E-0F4F-9B1E-79C6B1C62686}" srcId="{103F308C-0074-744F-8ED0-893E38FE5627}" destId="{CDC427F8-4747-564A-9202-A7BB56051F8A}" srcOrd="1" destOrd="0" parTransId="{558AFB34-7D84-F14D-8EAA-7D175030F1A4}" sibTransId="{DE5928A0-B33F-0C49-A644-444900CDCE9E}"/>
    <dgm:cxn modelId="{D70B75A2-3D8D-C343-8768-A2AF6EBA4965}" srcId="{08C336F3-AC03-6A48-AB4B-CEE92B88CAFE}" destId="{E44B3700-56AC-0B4A-A2BC-D8087DAF1C23}" srcOrd="0" destOrd="0" parTransId="{4E0402DE-6494-E84E-89F9-989B0BF678CD}" sibTransId="{86E09E1F-8BD5-104C-8174-26B66E99BA9D}"/>
    <dgm:cxn modelId="{1B36EBC1-296B-1947-8BAA-250A3A11EDCA}" srcId="{103F308C-0074-744F-8ED0-893E38FE5627}" destId="{0B719A2D-755D-EF48-895C-480AD3A854B5}" srcOrd="0" destOrd="0" parTransId="{DC694376-DB08-5046-A1AF-1C39D27DB0A4}" sibTransId="{CC172C6F-5024-CF47-B324-BE906A716DD9}"/>
    <dgm:cxn modelId="{01035FE3-26D7-DB44-8199-9F23D23ACD90}" type="presOf" srcId="{DC694376-DB08-5046-A1AF-1C39D27DB0A4}" destId="{D178AC49-E111-2C45-BF47-B5B43B325F5A}" srcOrd="0" destOrd="0" presId="urn:microsoft.com/office/officeart/2005/8/layout/hierarchy1"/>
    <dgm:cxn modelId="{778C48E8-6514-7C4B-9B76-6CA1022C5245}" type="presOf" srcId="{558AFB34-7D84-F14D-8EAA-7D175030F1A4}" destId="{D513CBF4-BBF3-F446-A812-342BD7E5B81F}" srcOrd="0" destOrd="0" presId="urn:microsoft.com/office/officeart/2005/8/layout/hierarchy1"/>
    <dgm:cxn modelId="{250064EB-F81A-5141-9107-63EC3EF5A7DE}" type="presOf" srcId="{E44B3700-56AC-0B4A-A2BC-D8087DAF1C23}" destId="{B4975A9A-1D46-7D41-ABCD-FCF47BBCABA9}" srcOrd="0" destOrd="0" presId="urn:microsoft.com/office/officeart/2005/8/layout/hierarchy1"/>
    <dgm:cxn modelId="{FEEDA7F5-AE68-5444-BAE3-19352A82EC72}" type="presOf" srcId="{46D96509-BA73-D84B-BD5F-88873B27D004}" destId="{D7344170-3F15-D94B-9DC8-DA30D1B0DC37}" srcOrd="0" destOrd="0" presId="urn:microsoft.com/office/officeart/2005/8/layout/hierarchy1"/>
    <dgm:cxn modelId="{81F01BF7-3313-9B42-804E-16829040845E}" type="presOf" srcId="{103F308C-0074-744F-8ED0-893E38FE5627}" destId="{07B30424-CFB2-D547-9F32-2A6EEA011933}" srcOrd="0" destOrd="0" presId="urn:microsoft.com/office/officeart/2005/8/layout/hierarchy1"/>
    <dgm:cxn modelId="{A8B41FFB-DAB1-7742-8046-BF485E5DE492}" srcId="{08C336F3-AC03-6A48-AB4B-CEE92B88CAFE}" destId="{46D96509-BA73-D84B-BD5F-88873B27D004}" srcOrd="1" destOrd="0" parTransId="{7D952A53-0F1F-E447-90DA-D20F3AB9A60C}" sibTransId="{99BB65CC-889F-3C49-B052-5FA8B59FE072}"/>
    <dgm:cxn modelId="{44059623-E890-6047-B52D-FF90C1C93694}" type="presParOf" srcId="{C6922603-37B5-6343-96D8-43861BA3CC59}" destId="{033FF679-E9DB-274C-8A30-8ABB1027DD81}" srcOrd="0" destOrd="0" presId="urn:microsoft.com/office/officeart/2005/8/layout/hierarchy1"/>
    <dgm:cxn modelId="{ADA43E6C-7F54-9247-B72D-264CC22A315F}" type="presParOf" srcId="{033FF679-E9DB-274C-8A30-8ABB1027DD81}" destId="{1CBD0194-EE2E-374C-B145-365FEE167251}" srcOrd="0" destOrd="0" presId="urn:microsoft.com/office/officeart/2005/8/layout/hierarchy1"/>
    <dgm:cxn modelId="{D339023D-5279-4644-BF24-2B16961F5A52}" type="presParOf" srcId="{1CBD0194-EE2E-374C-B145-365FEE167251}" destId="{9A9994B6-3CEB-7B4A-82AA-F25F74ED566D}" srcOrd="0" destOrd="0" presId="urn:microsoft.com/office/officeart/2005/8/layout/hierarchy1"/>
    <dgm:cxn modelId="{D42C60F7-5940-6A4E-9FDF-C237EC23BADB}" type="presParOf" srcId="{1CBD0194-EE2E-374C-B145-365FEE167251}" destId="{0C3CF9DC-5B58-EA4D-AE99-A52C72D7CF1B}" srcOrd="1" destOrd="0" presId="urn:microsoft.com/office/officeart/2005/8/layout/hierarchy1"/>
    <dgm:cxn modelId="{4CB90EFA-EBC8-744E-8400-2213C3005284}" type="presParOf" srcId="{033FF679-E9DB-274C-8A30-8ABB1027DD81}" destId="{D62C0401-CAF6-3C41-8283-1E3FCB51E3A1}" srcOrd="1" destOrd="0" presId="urn:microsoft.com/office/officeart/2005/8/layout/hierarchy1"/>
    <dgm:cxn modelId="{96010148-0A43-2E4E-B693-4510DEBFE9DC}" type="presParOf" srcId="{D62C0401-CAF6-3C41-8283-1E3FCB51E3A1}" destId="{CC25CAF9-FB55-9444-B336-67DF531F91FE}" srcOrd="0" destOrd="0" presId="urn:microsoft.com/office/officeart/2005/8/layout/hierarchy1"/>
    <dgm:cxn modelId="{130F4009-3417-704A-8974-4A7CFA394A99}" type="presParOf" srcId="{D62C0401-CAF6-3C41-8283-1E3FCB51E3A1}" destId="{C85932E2-4051-8C4F-8D25-CB6B71657C02}" srcOrd="1" destOrd="0" presId="urn:microsoft.com/office/officeart/2005/8/layout/hierarchy1"/>
    <dgm:cxn modelId="{5A46833E-0BFE-A04B-9409-5F5912DAB7DB}" type="presParOf" srcId="{C85932E2-4051-8C4F-8D25-CB6B71657C02}" destId="{05112C71-CE4B-1249-8A18-8C8E42FBDF45}" srcOrd="0" destOrd="0" presId="urn:microsoft.com/office/officeart/2005/8/layout/hierarchy1"/>
    <dgm:cxn modelId="{E518D245-A685-CD45-92B5-A4247A761E1C}" type="presParOf" srcId="{05112C71-CE4B-1249-8A18-8C8E42FBDF45}" destId="{815E82A2-C6ED-5B48-A281-9D0F5E32B2D8}" srcOrd="0" destOrd="0" presId="urn:microsoft.com/office/officeart/2005/8/layout/hierarchy1"/>
    <dgm:cxn modelId="{BB703065-0A8A-7443-B5FE-3ABFC129B6FA}" type="presParOf" srcId="{05112C71-CE4B-1249-8A18-8C8E42FBDF45}" destId="{303531FF-CF50-9940-8A04-34035B374A0B}" srcOrd="1" destOrd="0" presId="urn:microsoft.com/office/officeart/2005/8/layout/hierarchy1"/>
    <dgm:cxn modelId="{DFADF3F9-77DD-794A-B09A-40E1553E75A1}" type="presParOf" srcId="{C85932E2-4051-8C4F-8D25-CB6B71657C02}" destId="{76081678-641F-224D-B0AA-142FA3B4AC0E}" srcOrd="1" destOrd="0" presId="urn:microsoft.com/office/officeart/2005/8/layout/hierarchy1"/>
    <dgm:cxn modelId="{D2B4E10B-2B91-B548-9DEE-D46F06B87A76}" type="presParOf" srcId="{76081678-641F-224D-B0AA-142FA3B4AC0E}" destId="{936C37DF-9606-0D40-B2E7-5E619EA390C1}" srcOrd="0" destOrd="0" presId="urn:microsoft.com/office/officeart/2005/8/layout/hierarchy1"/>
    <dgm:cxn modelId="{68ADA46A-115E-CE48-B742-450287AC14A7}" type="presParOf" srcId="{76081678-641F-224D-B0AA-142FA3B4AC0E}" destId="{A053B37A-1ECF-1744-9B1A-141F95D7DB92}" srcOrd="1" destOrd="0" presId="urn:microsoft.com/office/officeart/2005/8/layout/hierarchy1"/>
    <dgm:cxn modelId="{A1FA80A7-C258-6C41-908B-70546CB0CCCF}" type="presParOf" srcId="{A053B37A-1ECF-1744-9B1A-141F95D7DB92}" destId="{ADDEBE0E-836F-3845-ABF8-8A197251AEE8}" srcOrd="0" destOrd="0" presId="urn:microsoft.com/office/officeart/2005/8/layout/hierarchy1"/>
    <dgm:cxn modelId="{197D8D7D-5F8B-CB4F-83C2-FB6EAE780B07}" type="presParOf" srcId="{ADDEBE0E-836F-3845-ABF8-8A197251AEE8}" destId="{A503BD0D-AA69-F14A-B9B8-BD80C7DF5A4A}" srcOrd="0" destOrd="0" presId="urn:microsoft.com/office/officeart/2005/8/layout/hierarchy1"/>
    <dgm:cxn modelId="{7EE9CFC9-64BE-9443-89D1-60EE12641459}" type="presParOf" srcId="{ADDEBE0E-836F-3845-ABF8-8A197251AEE8}" destId="{B4975A9A-1D46-7D41-ABCD-FCF47BBCABA9}" srcOrd="1" destOrd="0" presId="urn:microsoft.com/office/officeart/2005/8/layout/hierarchy1"/>
    <dgm:cxn modelId="{F582A457-27FB-4346-938F-9F35073F5BB9}" type="presParOf" srcId="{A053B37A-1ECF-1744-9B1A-141F95D7DB92}" destId="{23FFB324-B551-414B-9106-7146629471EB}" srcOrd="1" destOrd="0" presId="urn:microsoft.com/office/officeart/2005/8/layout/hierarchy1"/>
    <dgm:cxn modelId="{AFCBE931-0590-C740-92C7-D2D2CAFECB20}" type="presParOf" srcId="{76081678-641F-224D-B0AA-142FA3B4AC0E}" destId="{54E850C6-968E-DB45-9011-88F4328A5AC5}" srcOrd="2" destOrd="0" presId="urn:microsoft.com/office/officeart/2005/8/layout/hierarchy1"/>
    <dgm:cxn modelId="{791A04CA-0CAE-0A46-921F-98B05CC636E6}" type="presParOf" srcId="{76081678-641F-224D-B0AA-142FA3B4AC0E}" destId="{FC832158-F3F1-3C42-B8A8-69926F4B1E03}" srcOrd="3" destOrd="0" presId="urn:microsoft.com/office/officeart/2005/8/layout/hierarchy1"/>
    <dgm:cxn modelId="{1D27B6AC-3239-484D-B224-655285CE7890}" type="presParOf" srcId="{FC832158-F3F1-3C42-B8A8-69926F4B1E03}" destId="{7123B965-6135-2E42-8374-6D835694F1F7}" srcOrd="0" destOrd="0" presId="urn:microsoft.com/office/officeart/2005/8/layout/hierarchy1"/>
    <dgm:cxn modelId="{62578518-BAD6-5F46-8D7F-C5996121024E}" type="presParOf" srcId="{7123B965-6135-2E42-8374-6D835694F1F7}" destId="{DDB7769B-487A-094F-B2FF-F48516E419BA}" srcOrd="0" destOrd="0" presId="urn:microsoft.com/office/officeart/2005/8/layout/hierarchy1"/>
    <dgm:cxn modelId="{F44AEB9C-C085-624A-8693-27927C4555EF}" type="presParOf" srcId="{7123B965-6135-2E42-8374-6D835694F1F7}" destId="{D7344170-3F15-D94B-9DC8-DA30D1B0DC37}" srcOrd="1" destOrd="0" presId="urn:microsoft.com/office/officeart/2005/8/layout/hierarchy1"/>
    <dgm:cxn modelId="{31278741-DC85-674B-873C-B28A20331D04}" type="presParOf" srcId="{FC832158-F3F1-3C42-B8A8-69926F4B1E03}" destId="{72659A60-D5B0-D440-A81D-30EF63C76133}" srcOrd="1" destOrd="0" presId="urn:microsoft.com/office/officeart/2005/8/layout/hierarchy1"/>
    <dgm:cxn modelId="{D21CD628-3482-B24A-88BE-681F463B6605}" type="presParOf" srcId="{D62C0401-CAF6-3C41-8283-1E3FCB51E3A1}" destId="{F93836E0-830F-AF4C-8044-51C28F29C9B6}" srcOrd="2" destOrd="0" presId="urn:microsoft.com/office/officeart/2005/8/layout/hierarchy1"/>
    <dgm:cxn modelId="{91148EE5-9B8B-B441-89A9-2DC5F7D80D91}" type="presParOf" srcId="{D62C0401-CAF6-3C41-8283-1E3FCB51E3A1}" destId="{F68E7149-8826-064A-A8F0-98BF39599503}" srcOrd="3" destOrd="0" presId="urn:microsoft.com/office/officeart/2005/8/layout/hierarchy1"/>
    <dgm:cxn modelId="{E577BD72-A5E6-4543-8E6B-F84B671AF933}" type="presParOf" srcId="{F68E7149-8826-064A-A8F0-98BF39599503}" destId="{872CC986-8A82-C541-9C75-61A064B2EB72}" srcOrd="0" destOrd="0" presId="urn:microsoft.com/office/officeart/2005/8/layout/hierarchy1"/>
    <dgm:cxn modelId="{B103398E-F343-374A-AF57-AC65797D4972}" type="presParOf" srcId="{872CC986-8A82-C541-9C75-61A064B2EB72}" destId="{4C734F1C-A822-2743-8319-C566F7FF7A6C}" srcOrd="0" destOrd="0" presId="urn:microsoft.com/office/officeart/2005/8/layout/hierarchy1"/>
    <dgm:cxn modelId="{A8B0CA68-4A17-334C-8D15-DC45B4FABD71}" type="presParOf" srcId="{872CC986-8A82-C541-9C75-61A064B2EB72}" destId="{07B30424-CFB2-D547-9F32-2A6EEA011933}" srcOrd="1" destOrd="0" presId="urn:microsoft.com/office/officeart/2005/8/layout/hierarchy1"/>
    <dgm:cxn modelId="{7560D6F2-3885-AE4C-B6A2-B136AC580A70}" type="presParOf" srcId="{F68E7149-8826-064A-A8F0-98BF39599503}" destId="{EED162D8-D05F-1141-98FE-3FE1970C0D6F}" srcOrd="1" destOrd="0" presId="urn:microsoft.com/office/officeart/2005/8/layout/hierarchy1"/>
    <dgm:cxn modelId="{9001A231-4ACF-BA4B-8BCB-B99C85C10382}" type="presParOf" srcId="{EED162D8-D05F-1141-98FE-3FE1970C0D6F}" destId="{D178AC49-E111-2C45-BF47-B5B43B325F5A}" srcOrd="0" destOrd="0" presId="urn:microsoft.com/office/officeart/2005/8/layout/hierarchy1"/>
    <dgm:cxn modelId="{CE50FDCF-CCBB-D841-A05B-5B6FC3ECCB25}" type="presParOf" srcId="{EED162D8-D05F-1141-98FE-3FE1970C0D6F}" destId="{4A1E6ABA-E40A-C543-9969-820363014582}" srcOrd="1" destOrd="0" presId="urn:microsoft.com/office/officeart/2005/8/layout/hierarchy1"/>
    <dgm:cxn modelId="{5C0DB7B7-D7F2-3242-8DF6-61ED5A8CB551}" type="presParOf" srcId="{4A1E6ABA-E40A-C543-9969-820363014582}" destId="{399F4DEA-233C-9848-95CE-8B94429AED7C}" srcOrd="0" destOrd="0" presId="urn:microsoft.com/office/officeart/2005/8/layout/hierarchy1"/>
    <dgm:cxn modelId="{4399699F-4A06-7345-9A41-366DC9D309A4}" type="presParOf" srcId="{399F4DEA-233C-9848-95CE-8B94429AED7C}" destId="{826B5471-475B-394C-ACFC-C7F3DBA1AE89}" srcOrd="0" destOrd="0" presId="urn:microsoft.com/office/officeart/2005/8/layout/hierarchy1"/>
    <dgm:cxn modelId="{0D190970-73B4-AE4F-8C24-73712CE638B7}" type="presParOf" srcId="{399F4DEA-233C-9848-95CE-8B94429AED7C}" destId="{5EFF2997-6B55-E84E-9C0C-A2A506DFF20D}" srcOrd="1" destOrd="0" presId="urn:microsoft.com/office/officeart/2005/8/layout/hierarchy1"/>
    <dgm:cxn modelId="{783EC52E-174C-1544-A029-EB4295767D20}" type="presParOf" srcId="{4A1E6ABA-E40A-C543-9969-820363014582}" destId="{E60DDD8F-1380-3C4B-B1E7-19AA758C10E4}" srcOrd="1" destOrd="0" presId="urn:microsoft.com/office/officeart/2005/8/layout/hierarchy1"/>
    <dgm:cxn modelId="{B6038355-36C3-C545-A96D-9F8794CCA94F}" type="presParOf" srcId="{EED162D8-D05F-1141-98FE-3FE1970C0D6F}" destId="{D513CBF4-BBF3-F446-A812-342BD7E5B81F}" srcOrd="2" destOrd="0" presId="urn:microsoft.com/office/officeart/2005/8/layout/hierarchy1"/>
    <dgm:cxn modelId="{7BBCD28B-7187-DF43-A2BE-33797AE8A743}" type="presParOf" srcId="{EED162D8-D05F-1141-98FE-3FE1970C0D6F}" destId="{7DBDDC84-D207-724A-B134-942D24B563F9}" srcOrd="3" destOrd="0" presId="urn:microsoft.com/office/officeart/2005/8/layout/hierarchy1"/>
    <dgm:cxn modelId="{41EC1FE8-FC73-894B-95B1-EA4CCAC7BC8F}" type="presParOf" srcId="{7DBDDC84-D207-724A-B134-942D24B563F9}" destId="{AD7C9B3B-74D6-1F4F-94FC-A3003EC850F6}" srcOrd="0" destOrd="0" presId="urn:microsoft.com/office/officeart/2005/8/layout/hierarchy1"/>
    <dgm:cxn modelId="{91893960-B834-3441-B751-345D6C52F48E}" type="presParOf" srcId="{AD7C9B3B-74D6-1F4F-94FC-A3003EC850F6}" destId="{20C36782-64CD-2A4F-B359-028EA9D9F782}" srcOrd="0" destOrd="0" presId="urn:microsoft.com/office/officeart/2005/8/layout/hierarchy1"/>
    <dgm:cxn modelId="{1D494E6A-D4F7-5B4C-9385-C2D56743A1DA}" type="presParOf" srcId="{AD7C9B3B-74D6-1F4F-94FC-A3003EC850F6}" destId="{B555F18E-10CB-2748-985C-202595ED1C99}" srcOrd="1" destOrd="0" presId="urn:microsoft.com/office/officeart/2005/8/layout/hierarchy1"/>
    <dgm:cxn modelId="{8D0A689C-2F37-8C49-B65E-2648B8130910}" type="presParOf" srcId="{7DBDDC84-D207-724A-B134-942D24B563F9}" destId="{A0C232AA-143F-0342-A552-7265AB5405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 custLinFactNeighborX="12933" custLinFactNeighborY="9909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 custLinFactNeighborX="12933" custLinFactNeighborY="9909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 custLinFactNeighborX="12933" custLinFactNeighborY="9909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00A069-6BC1-8340-AA14-2D77E3E3762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5AB4799-BD32-E947-8586-4ECD26B2E912}">
      <dgm:prSet phldrT="[Text]"/>
      <dgm:spPr/>
      <dgm:t>
        <a:bodyPr/>
        <a:lstStyle/>
        <a:p>
          <a:r>
            <a:rPr lang="en-US" dirty="0"/>
            <a:t>Sprint</a:t>
          </a:r>
        </a:p>
      </dgm:t>
    </dgm:pt>
    <dgm:pt modelId="{9906F38F-AFA0-C541-A174-98E71A0821F4}" type="parTrans" cxnId="{047EE4EA-092C-2748-A9A5-6FD255B4F04C}">
      <dgm:prSet/>
      <dgm:spPr/>
      <dgm:t>
        <a:bodyPr/>
        <a:lstStyle/>
        <a:p>
          <a:endParaRPr lang="en-US"/>
        </a:p>
      </dgm:t>
    </dgm:pt>
    <dgm:pt modelId="{5A126362-1C3A-E44B-8DBB-C7CCE31F5BEE}" type="sibTrans" cxnId="{047EE4EA-092C-2748-A9A5-6FD255B4F04C}">
      <dgm:prSet/>
      <dgm:spPr/>
      <dgm:t>
        <a:bodyPr/>
        <a:lstStyle/>
        <a:p>
          <a:endParaRPr lang="en-US"/>
        </a:p>
      </dgm:t>
    </dgm:pt>
    <dgm:pt modelId="{ECAEDA08-047F-184C-9552-CF418F4FFA60}">
      <dgm:prSet phldrT="[Text]"/>
      <dgm:spPr/>
      <dgm:t>
        <a:bodyPr/>
        <a:lstStyle/>
        <a:p>
          <a:r>
            <a:rPr lang="en-US" dirty="0"/>
            <a:t>Sprint Review</a:t>
          </a:r>
        </a:p>
      </dgm:t>
    </dgm:pt>
    <dgm:pt modelId="{8D662FB6-B5BE-C842-97A0-40088CFBB212}" type="parTrans" cxnId="{E29E8B3C-590C-6045-8FF1-D83B1AEF8596}">
      <dgm:prSet/>
      <dgm:spPr/>
      <dgm:t>
        <a:bodyPr/>
        <a:lstStyle/>
        <a:p>
          <a:endParaRPr lang="en-US"/>
        </a:p>
      </dgm:t>
    </dgm:pt>
    <dgm:pt modelId="{D2A27CBC-A40F-BE4E-ADA2-FC536E237E4D}" type="sibTrans" cxnId="{E29E8B3C-590C-6045-8FF1-D83B1AEF8596}">
      <dgm:prSet/>
      <dgm:spPr/>
      <dgm:t>
        <a:bodyPr/>
        <a:lstStyle/>
        <a:p>
          <a:endParaRPr lang="en-US"/>
        </a:p>
      </dgm:t>
    </dgm:pt>
    <dgm:pt modelId="{F37EA0D8-D01B-3344-ACEA-BCC1228F8406}">
      <dgm:prSet phldrT="[Text]"/>
      <dgm:spPr/>
      <dgm:t>
        <a:bodyPr/>
        <a:lstStyle/>
        <a:p>
          <a:r>
            <a:rPr lang="en-US" dirty="0"/>
            <a:t>Sprint Retrospective</a:t>
          </a:r>
        </a:p>
      </dgm:t>
    </dgm:pt>
    <dgm:pt modelId="{23BEB589-21C3-EF46-B943-D399311B4650}" type="parTrans" cxnId="{E1C0728D-FEDF-214C-9E9F-E5045217D20D}">
      <dgm:prSet/>
      <dgm:spPr/>
      <dgm:t>
        <a:bodyPr/>
        <a:lstStyle/>
        <a:p>
          <a:endParaRPr lang="en-US"/>
        </a:p>
      </dgm:t>
    </dgm:pt>
    <dgm:pt modelId="{7C16F607-2AB8-4442-A606-86A9BF33808F}" type="sibTrans" cxnId="{E1C0728D-FEDF-214C-9E9F-E5045217D20D}">
      <dgm:prSet/>
      <dgm:spPr/>
      <dgm:t>
        <a:bodyPr/>
        <a:lstStyle/>
        <a:p>
          <a:endParaRPr lang="en-US"/>
        </a:p>
      </dgm:t>
    </dgm:pt>
    <dgm:pt modelId="{3CE8BA58-D06B-8448-A722-227D8FBFBFC9}" type="pres">
      <dgm:prSet presAssocID="{A300A069-6BC1-8340-AA14-2D77E3E37627}" presName="Name0" presStyleCnt="0">
        <dgm:presLayoutVars>
          <dgm:dir/>
          <dgm:resizeHandles val="exact"/>
        </dgm:presLayoutVars>
      </dgm:prSet>
      <dgm:spPr/>
    </dgm:pt>
    <dgm:pt modelId="{4D49FFB7-4F63-5A4B-91D7-D2EA54E0121A}" type="pres">
      <dgm:prSet presAssocID="{65AB4799-BD32-E947-8586-4ECD26B2E912}" presName="node" presStyleLbl="node1" presStyleIdx="0" presStyleCnt="3">
        <dgm:presLayoutVars>
          <dgm:bulletEnabled val="1"/>
        </dgm:presLayoutVars>
      </dgm:prSet>
      <dgm:spPr/>
    </dgm:pt>
    <dgm:pt modelId="{572F8759-74B4-764F-8591-3AE7896A4B23}" type="pres">
      <dgm:prSet presAssocID="{5A126362-1C3A-E44B-8DBB-C7CCE31F5BEE}" presName="sibTrans" presStyleLbl="sibTrans2D1" presStyleIdx="0" presStyleCnt="2"/>
      <dgm:spPr/>
    </dgm:pt>
    <dgm:pt modelId="{7D4CE38A-65F5-6A49-80BC-2BD4A56002A0}" type="pres">
      <dgm:prSet presAssocID="{5A126362-1C3A-E44B-8DBB-C7CCE31F5BEE}" presName="connectorText" presStyleLbl="sibTrans2D1" presStyleIdx="0" presStyleCnt="2"/>
      <dgm:spPr/>
    </dgm:pt>
    <dgm:pt modelId="{90320697-0108-2948-9E5D-C3B1523E80DF}" type="pres">
      <dgm:prSet presAssocID="{ECAEDA08-047F-184C-9552-CF418F4FFA60}" presName="node" presStyleLbl="node1" presStyleIdx="1" presStyleCnt="3">
        <dgm:presLayoutVars>
          <dgm:bulletEnabled val="1"/>
        </dgm:presLayoutVars>
      </dgm:prSet>
      <dgm:spPr/>
    </dgm:pt>
    <dgm:pt modelId="{FCA64234-9A27-E540-ADC8-1DD4633C8253}" type="pres">
      <dgm:prSet presAssocID="{D2A27CBC-A40F-BE4E-ADA2-FC536E237E4D}" presName="sibTrans" presStyleLbl="sibTrans2D1" presStyleIdx="1" presStyleCnt="2"/>
      <dgm:spPr/>
    </dgm:pt>
    <dgm:pt modelId="{06C3E6E8-797B-A444-A055-07A82D87865B}" type="pres">
      <dgm:prSet presAssocID="{D2A27CBC-A40F-BE4E-ADA2-FC536E237E4D}" presName="connectorText" presStyleLbl="sibTrans2D1" presStyleIdx="1" presStyleCnt="2"/>
      <dgm:spPr/>
    </dgm:pt>
    <dgm:pt modelId="{A95598BF-D765-0E4B-8CD5-D9F373F75ED7}" type="pres">
      <dgm:prSet presAssocID="{F37EA0D8-D01B-3344-ACEA-BCC1228F8406}" presName="node" presStyleLbl="node1" presStyleIdx="2" presStyleCnt="3">
        <dgm:presLayoutVars>
          <dgm:bulletEnabled val="1"/>
        </dgm:presLayoutVars>
      </dgm:prSet>
      <dgm:spPr/>
    </dgm:pt>
  </dgm:ptLst>
  <dgm:cxnLst>
    <dgm:cxn modelId="{C10D2E11-4A11-114C-8FB9-77FFAC063BD4}" type="presOf" srcId="{A300A069-6BC1-8340-AA14-2D77E3E37627}" destId="{3CE8BA58-D06B-8448-A722-227D8FBFBFC9}" srcOrd="0" destOrd="0" presId="urn:microsoft.com/office/officeart/2005/8/layout/process1"/>
    <dgm:cxn modelId="{DBC53917-8932-454A-8D93-DC9A57972CC3}" type="presOf" srcId="{F37EA0D8-D01B-3344-ACEA-BCC1228F8406}" destId="{A95598BF-D765-0E4B-8CD5-D9F373F75ED7}" srcOrd="0" destOrd="0" presId="urn:microsoft.com/office/officeart/2005/8/layout/process1"/>
    <dgm:cxn modelId="{E29E8B3C-590C-6045-8FF1-D83B1AEF8596}" srcId="{A300A069-6BC1-8340-AA14-2D77E3E37627}" destId="{ECAEDA08-047F-184C-9552-CF418F4FFA60}" srcOrd="1" destOrd="0" parTransId="{8D662FB6-B5BE-C842-97A0-40088CFBB212}" sibTransId="{D2A27CBC-A40F-BE4E-ADA2-FC536E237E4D}"/>
    <dgm:cxn modelId="{08CB364C-8905-1E4B-95DA-A90940CB948A}" type="presOf" srcId="{D2A27CBC-A40F-BE4E-ADA2-FC536E237E4D}" destId="{FCA64234-9A27-E540-ADC8-1DD4633C8253}" srcOrd="0" destOrd="0" presId="urn:microsoft.com/office/officeart/2005/8/layout/process1"/>
    <dgm:cxn modelId="{8CAFBF57-CCC0-7545-8FF2-9B6F6891C194}" type="presOf" srcId="{5A126362-1C3A-E44B-8DBB-C7CCE31F5BEE}" destId="{572F8759-74B4-764F-8591-3AE7896A4B23}" srcOrd="0" destOrd="0" presId="urn:microsoft.com/office/officeart/2005/8/layout/process1"/>
    <dgm:cxn modelId="{E1C0728D-FEDF-214C-9E9F-E5045217D20D}" srcId="{A300A069-6BC1-8340-AA14-2D77E3E37627}" destId="{F37EA0D8-D01B-3344-ACEA-BCC1228F8406}" srcOrd="2" destOrd="0" parTransId="{23BEB589-21C3-EF46-B943-D399311B4650}" sibTransId="{7C16F607-2AB8-4442-A606-86A9BF33808F}"/>
    <dgm:cxn modelId="{98754792-F780-3742-9848-229934DAE931}" type="presOf" srcId="{D2A27CBC-A40F-BE4E-ADA2-FC536E237E4D}" destId="{06C3E6E8-797B-A444-A055-07A82D87865B}" srcOrd="1" destOrd="0" presId="urn:microsoft.com/office/officeart/2005/8/layout/process1"/>
    <dgm:cxn modelId="{8C952DA5-F0AB-6148-B1F1-D61904F3BDD1}" type="presOf" srcId="{5A126362-1C3A-E44B-8DBB-C7CCE31F5BEE}" destId="{7D4CE38A-65F5-6A49-80BC-2BD4A56002A0}" srcOrd="1" destOrd="0" presId="urn:microsoft.com/office/officeart/2005/8/layout/process1"/>
    <dgm:cxn modelId="{A2088BB5-77C5-B040-8D60-6AB62F7B6176}" type="presOf" srcId="{ECAEDA08-047F-184C-9552-CF418F4FFA60}" destId="{90320697-0108-2948-9E5D-C3B1523E80DF}" srcOrd="0" destOrd="0" presId="urn:microsoft.com/office/officeart/2005/8/layout/process1"/>
    <dgm:cxn modelId="{047EE4EA-092C-2748-A9A5-6FD255B4F04C}" srcId="{A300A069-6BC1-8340-AA14-2D77E3E37627}" destId="{65AB4799-BD32-E947-8586-4ECD26B2E912}" srcOrd="0" destOrd="0" parTransId="{9906F38F-AFA0-C541-A174-98E71A0821F4}" sibTransId="{5A126362-1C3A-E44B-8DBB-C7CCE31F5BEE}"/>
    <dgm:cxn modelId="{8D3026EB-364E-AB4A-9A00-B8CDF2FE91CD}" type="presOf" srcId="{65AB4799-BD32-E947-8586-4ECD26B2E912}" destId="{4D49FFB7-4F63-5A4B-91D7-D2EA54E0121A}" srcOrd="0" destOrd="0" presId="urn:microsoft.com/office/officeart/2005/8/layout/process1"/>
    <dgm:cxn modelId="{3E894ED4-E9DC-A544-9173-137CA0A48B45}" type="presParOf" srcId="{3CE8BA58-D06B-8448-A722-227D8FBFBFC9}" destId="{4D49FFB7-4F63-5A4B-91D7-D2EA54E0121A}" srcOrd="0" destOrd="0" presId="urn:microsoft.com/office/officeart/2005/8/layout/process1"/>
    <dgm:cxn modelId="{B7FA285A-7788-574D-903A-D98B22B5D778}" type="presParOf" srcId="{3CE8BA58-D06B-8448-A722-227D8FBFBFC9}" destId="{572F8759-74B4-764F-8591-3AE7896A4B23}" srcOrd="1" destOrd="0" presId="urn:microsoft.com/office/officeart/2005/8/layout/process1"/>
    <dgm:cxn modelId="{5182CD4D-7179-A741-8C10-C7F70660FE7C}" type="presParOf" srcId="{572F8759-74B4-764F-8591-3AE7896A4B23}" destId="{7D4CE38A-65F5-6A49-80BC-2BD4A56002A0}" srcOrd="0" destOrd="0" presId="urn:microsoft.com/office/officeart/2005/8/layout/process1"/>
    <dgm:cxn modelId="{ABE589C7-F610-4548-B3AE-548E2BC59244}" type="presParOf" srcId="{3CE8BA58-D06B-8448-A722-227D8FBFBFC9}" destId="{90320697-0108-2948-9E5D-C3B1523E80DF}" srcOrd="2" destOrd="0" presId="urn:microsoft.com/office/officeart/2005/8/layout/process1"/>
    <dgm:cxn modelId="{ECC08DF6-5684-2245-831B-E9FEF7E25468}" type="presParOf" srcId="{3CE8BA58-D06B-8448-A722-227D8FBFBFC9}" destId="{FCA64234-9A27-E540-ADC8-1DD4633C8253}" srcOrd="3" destOrd="0" presId="urn:microsoft.com/office/officeart/2005/8/layout/process1"/>
    <dgm:cxn modelId="{17302957-DACC-724D-9E11-8E1DD3C9A831}" type="presParOf" srcId="{FCA64234-9A27-E540-ADC8-1DD4633C8253}" destId="{06C3E6E8-797B-A444-A055-07A82D87865B}" srcOrd="0" destOrd="0" presId="urn:microsoft.com/office/officeart/2005/8/layout/process1"/>
    <dgm:cxn modelId="{DE00D7F0-B666-3E4E-A52B-266793B24CCD}" type="presParOf" srcId="{3CE8BA58-D06B-8448-A722-227D8FBFBFC9}" destId="{A95598BF-D765-0E4B-8CD5-D9F373F75ED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 custLinFactNeighborX="12933" custLinFactNeighborY="9909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44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4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B6DB59C-76DC-A747-B026-C07F70FD2552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8EF054-4D64-0143-9AD0-AA80E59D8B88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Epic</a:t>
          </a:r>
        </a:p>
      </dgm:t>
    </dgm:pt>
    <dgm:pt modelId="{C8CBEDA2-13EE-CC48-8070-0B71C61A4EFF}" type="parTrans" cxnId="{CAB330CE-70C5-E141-B67B-7C8CAA73DCFB}">
      <dgm:prSet/>
      <dgm:spPr/>
      <dgm:t>
        <a:bodyPr/>
        <a:lstStyle/>
        <a:p>
          <a:endParaRPr lang="en-US"/>
        </a:p>
      </dgm:t>
    </dgm:pt>
    <dgm:pt modelId="{51FE3EA8-52DE-E341-A6E3-F7FF2C25405A}" type="sibTrans" cxnId="{CAB330CE-70C5-E141-B67B-7C8CAA73DCFB}">
      <dgm:prSet/>
      <dgm:spPr/>
      <dgm:t>
        <a:bodyPr/>
        <a:lstStyle/>
        <a:p>
          <a:endParaRPr lang="en-US"/>
        </a:p>
      </dgm:t>
    </dgm:pt>
    <dgm:pt modelId="{A98392A4-C941-B74C-9698-75548624AB9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Epics refer to the large user stories that can be broken down into two or more stories of smaller size</a:t>
          </a:r>
        </a:p>
      </dgm:t>
    </dgm:pt>
    <dgm:pt modelId="{8B2F89E1-8979-1247-9B2D-3EB232BA3CAA}" type="parTrans" cxnId="{AE7AF3DC-25B9-0F47-89A0-83192D5E0816}">
      <dgm:prSet/>
      <dgm:spPr/>
      <dgm:t>
        <a:bodyPr/>
        <a:lstStyle/>
        <a:p>
          <a:endParaRPr lang="en-US"/>
        </a:p>
      </dgm:t>
    </dgm:pt>
    <dgm:pt modelId="{7F581AA2-2E80-AB48-A4C7-8AD04E6B057C}" type="sibTrans" cxnId="{AE7AF3DC-25B9-0F47-89A0-83192D5E0816}">
      <dgm:prSet/>
      <dgm:spPr/>
      <dgm:t>
        <a:bodyPr/>
        <a:lstStyle/>
        <a:p>
          <a:endParaRPr lang="en-US"/>
        </a:p>
      </dgm:t>
    </dgm:pt>
    <dgm:pt modelId="{B5D7E7BB-9860-7F42-AD9A-EE86A6BDA6E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Epics refer to high level business requirements used to track large ideas in a product backlog</a:t>
          </a:r>
        </a:p>
      </dgm:t>
    </dgm:pt>
    <dgm:pt modelId="{0A6EE319-58F1-794A-A2DB-962B3D12593F}" type="parTrans" cxnId="{38BF7173-60AE-FD4F-8D92-2FCED3328A17}">
      <dgm:prSet/>
      <dgm:spPr/>
      <dgm:t>
        <a:bodyPr/>
        <a:lstStyle/>
        <a:p>
          <a:endParaRPr lang="en-US"/>
        </a:p>
      </dgm:t>
    </dgm:pt>
    <dgm:pt modelId="{910DA189-F7F2-D345-8089-0B37109DCE67}" type="sibTrans" cxnId="{38BF7173-60AE-FD4F-8D92-2FCED3328A17}">
      <dgm:prSet/>
      <dgm:spPr/>
      <dgm:t>
        <a:bodyPr/>
        <a:lstStyle/>
        <a:p>
          <a:endParaRPr lang="en-US"/>
        </a:p>
      </dgm:t>
    </dgm:pt>
    <dgm:pt modelId="{6D6E5FBD-60FA-9B43-B7E6-CE7F9727182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Epics are too big and complex to be delivered in a single sprint</a:t>
          </a:r>
        </a:p>
      </dgm:t>
    </dgm:pt>
    <dgm:pt modelId="{5DB90C96-9843-224B-BC68-E511F8C43CF2}" type="parTrans" cxnId="{2CEC0D5D-713C-BC40-8313-8A91F93961A4}">
      <dgm:prSet/>
      <dgm:spPr/>
      <dgm:t>
        <a:bodyPr/>
        <a:lstStyle/>
        <a:p>
          <a:endParaRPr lang="en-US"/>
        </a:p>
      </dgm:t>
    </dgm:pt>
    <dgm:pt modelId="{1A765E61-6922-8740-87AE-721733DB759B}" type="sibTrans" cxnId="{2CEC0D5D-713C-BC40-8313-8A91F93961A4}">
      <dgm:prSet/>
      <dgm:spPr/>
      <dgm:t>
        <a:bodyPr/>
        <a:lstStyle/>
        <a:p>
          <a:endParaRPr lang="en-US"/>
        </a:p>
      </dgm:t>
    </dgm:pt>
    <dgm:pt modelId="{1BD0E9E9-8B07-D841-A89E-F5562FF13C5E}" type="pres">
      <dgm:prSet presAssocID="{9B6DB59C-76DC-A747-B026-C07F70FD255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AD2701-6863-2744-B50D-5AF747767643}" type="pres">
      <dgm:prSet presAssocID="{3F8EF054-4D64-0143-9AD0-AA80E59D8B88}" presName="root1" presStyleCnt="0"/>
      <dgm:spPr/>
    </dgm:pt>
    <dgm:pt modelId="{F00B6F6F-9C39-5C4E-AA59-37B0954AF3EE}" type="pres">
      <dgm:prSet presAssocID="{3F8EF054-4D64-0143-9AD0-AA80E59D8B88}" presName="LevelOneTextNode" presStyleLbl="node0" presStyleIdx="0" presStyleCnt="1">
        <dgm:presLayoutVars>
          <dgm:chPref val="3"/>
        </dgm:presLayoutVars>
      </dgm:prSet>
      <dgm:spPr/>
    </dgm:pt>
    <dgm:pt modelId="{F9E2DB3B-C54C-EF4F-BDA7-D7D8F943E59B}" type="pres">
      <dgm:prSet presAssocID="{3F8EF054-4D64-0143-9AD0-AA80E59D8B88}" presName="level2hierChild" presStyleCnt="0"/>
      <dgm:spPr/>
    </dgm:pt>
    <dgm:pt modelId="{FB8FBDB5-90EF-6041-8B50-0F4436A0D879}" type="pres">
      <dgm:prSet presAssocID="{8B2F89E1-8979-1247-9B2D-3EB232BA3CAA}" presName="conn2-1" presStyleLbl="parChTrans1D2" presStyleIdx="0" presStyleCnt="3"/>
      <dgm:spPr/>
    </dgm:pt>
    <dgm:pt modelId="{75B57ACC-1E5C-9F49-803F-FED6AA7E5B2F}" type="pres">
      <dgm:prSet presAssocID="{8B2F89E1-8979-1247-9B2D-3EB232BA3CAA}" presName="connTx" presStyleLbl="parChTrans1D2" presStyleIdx="0" presStyleCnt="3"/>
      <dgm:spPr/>
    </dgm:pt>
    <dgm:pt modelId="{59F0053A-C582-6A44-88D8-8D630F3A9766}" type="pres">
      <dgm:prSet presAssocID="{A98392A4-C941-B74C-9698-75548624AB97}" presName="root2" presStyleCnt="0"/>
      <dgm:spPr/>
    </dgm:pt>
    <dgm:pt modelId="{FE75EA6D-1947-B04C-87BA-5438E4BEE881}" type="pres">
      <dgm:prSet presAssocID="{A98392A4-C941-B74C-9698-75548624AB97}" presName="LevelTwoTextNode" presStyleLbl="node2" presStyleIdx="0" presStyleCnt="3">
        <dgm:presLayoutVars>
          <dgm:chPref val="3"/>
        </dgm:presLayoutVars>
      </dgm:prSet>
      <dgm:spPr/>
    </dgm:pt>
    <dgm:pt modelId="{037004F9-9E78-D943-B2CB-9ACB27FC0E8E}" type="pres">
      <dgm:prSet presAssocID="{A98392A4-C941-B74C-9698-75548624AB97}" presName="level3hierChild" presStyleCnt="0"/>
      <dgm:spPr/>
    </dgm:pt>
    <dgm:pt modelId="{E549C89E-1FD8-604D-8D38-8B7BE01A5AF7}" type="pres">
      <dgm:prSet presAssocID="{0A6EE319-58F1-794A-A2DB-962B3D12593F}" presName="conn2-1" presStyleLbl="parChTrans1D2" presStyleIdx="1" presStyleCnt="3"/>
      <dgm:spPr/>
    </dgm:pt>
    <dgm:pt modelId="{84C47239-35C5-F74E-B8C6-24D44DE9AA70}" type="pres">
      <dgm:prSet presAssocID="{0A6EE319-58F1-794A-A2DB-962B3D12593F}" presName="connTx" presStyleLbl="parChTrans1D2" presStyleIdx="1" presStyleCnt="3"/>
      <dgm:spPr/>
    </dgm:pt>
    <dgm:pt modelId="{66E84D93-E53A-A745-95C5-592AFAAFFAD5}" type="pres">
      <dgm:prSet presAssocID="{B5D7E7BB-9860-7F42-AD9A-EE86A6BDA6E1}" presName="root2" presStyleCnt="0"/>
      <dgm:spPr/>
    </dgm:pt>
    <dgm:pt modelId="{8713A068-03D5-994F-A0AF-6A182B747B16}" type="pres">
      <dgm:prSet presAssocID="{B5D7E7BB-9860-7F42-AD9A-EE86A6BDA6E1}" presName="LevelTwoTextNode" presStyleLbl="node2" presStyleIdx="1" presStyleCnt="3">
        <dgm:presLayoutVars>
          <dgm:chPref val="3"/>
        </dgm:presLayoutVars>
      </dgm:prSet>
      <dgm:spPr/>
    </dgm:pt>
    <dgm:pt modelId="{46153AAD-3F49-FA4A-A72F-7C7D4A48891C}" type="pres">
      <dgm:prSet presAssocID="{B5D7E7BB-9860-7F42-AD9A-EE86A6BDA6E1}" presName="level3hierChild" presStyleCnt="0"/>
      <dgm:spPr/>
    </dgm:pt>
    <dgm:pt modelId="{4173909F-A201-664E-AB78-75BB3366629F}" type="pres">
      <dgm:prSet presAssocID="{5DB90C96-9843-224B-BC68-E511F8C43CF2}" presName="conn2-1" presStyleLbl="parChTrans1D2" presStyleIdx="2" presStyleCnt="3"/>
      <dgm:spPr/>
    </dgm:pt>
    <dgm:pt modelId="{BC02A6D5-A20F-404D-B453-B76C2891D6B7}" type="pres">
      <dgm:prSet presAssocID="{5DB90C96-9843-224B-BC68-E511F8C43CF2}" presName="connTx" presStyleLbl="parChTrans1D2" presStyleIdx="2" presStyleCnt="3"/>
      <dgm:spPr/>
    </dgm:pt>
    <dgm:pt modelId="{88BC084A-CCCD-6343-B477-437D55E50E85}" type="pres">
      <dgm:prSet presAssocID="{6D6E5FBD-60FA-9B43-B7E6-CE7F97271823}" presName="root2" presStyleCnt="0"/>
      <dgm:spPr/>
    </dgm:pt>
    <dgm:pt modelId="{7C1CA4AD-07CB-9240-ADC9-512D16E72028}" type="pres">
      <dgm:prSet presAssocID="{6D6E5FBD-60FA-9B43-B7E6-CE7F97271823}" presName="LevelTwoTextNode" presStyleLbl="node2" presStyleIdx="2" presStyleCnt="3">
        <dgm:presLayoutVars>
          <dgm:chPref val="3"/>
        </dgm:presLayoutVars>
      </dgm:prSet>
      <dgm:spPr/>
    </dgm:pt>
    <dgm:pt modelId="{713FA8AC-4E97-1846-A1F8-CC6B9C016898}" type="pres">
      <dgm:prSet presAssocID="{6D6E5FBD-60FA-9B43-B7E6-CE7F97271823}" presName="level3hierChild" presStyleCnt="0"/>
      <dgm:spPr/>
    </dgm:pt>
  </dgm:ptLst>
  <dgm:cxnLst>
    <dgm:cxn modelId="{DE2F5D0F-4E42-F040-90B9-BE4A1C1A572C}" type="presOf" srcId="{9B6DB59C-76DC-A747-B026-C07F70FD2552}" destId="{1BD0E9E9-8B07-D841-A89E-F5562FF13C5E}" srcOrd="0" destOrd="0" presId="urn:microsoft.com/office/officeart/2008/layout/HorizontalMultiLevelHierarchy"/>
    <dgm:cxn modelId="{1B3D4B20-5C4D-C24E-AA12-3F77B5CDCCD6}" type="presOf" srcId="{6D6E5FBD-60FA-9B43-B7E6-CE7F97271823}" destId="{7C1CA4AD-07CB-9240-ADC9-512D16E72028}" srcOrd="0" destOrd="0" presId="urn:microsoft.com/office/officeart/2008/layout/HorizontalMultiLevelHierarchy"/>
    <dgm:cxn modelId="{D84D3623-AE66-5B42-B7EF-24CE42E8B8D7}" type="presOf" srcId="{3F8EF054-4D64-0143-9AD0-AA80E59D8B88}" destId="{F00B6F6F-9C39-5C4E-AA59-37B0954AF3EE}" srcOrd="0" destOrd="0" presId="urn:microsoft.com/office/officeart/2008/layout/HorizontalMultiLevelHierarchy"/>
    <dgm:cxn modelId="{9625F924-4C6A-2F4D-89E1-39CB56F7E9B0}" type="presOf" srcId="{B5D7E7BB-9860-7F42-AD9A-EE86A6BDA6E1}" destId="{8713A068-03D5-994F-A0AF-6A182B747B16}" srcOrd="0" destOrd="0" presId="urn:microsoft.com/office/officeart/2008/layout/HorizontalMultiLevelHierarchy"/>
    <dgm:cxn modelId="{60B08133-5871-564D-8C1B-AD57E6A716BC}" type="presOf" srcId="{5DB90C96-9843-224B-BC68-E511F8C43CF2}" destId="{4173909F-A201-664E-AB78-75BB3366629F}" srcOrd="0" destOrd="0" presId="urn:microsoft.com/office/officeart/2008/layout/HorizontalMultiLevelHierarchy"/>
    <dgm:cxn modelId="{32D7C341-6F02-7A4A-BC6A-7E31FEE7C187}" type="presOf" srcId="{5DB90C96-9843-224B-BC68-E511F8C43CF2}" destId="{BC02A6D5-A20F-404D-B453-B76C2891D6B7}" srcOrd="1" destOrd="0" presId="urn:microsoft.com/office/officeart/2008/layout/HorizontalMultiLevelHierarchy"/>
    <dgm:cxn modelId="{2CEC0D5D-713C-BC40-8313-8A91F93961A4}" srcId="{3F8EF054-4D64-0143-9AD0-AA80E59D8B88}" destId="{6D6E5FBD-60FA-9B43-B7E6-CE7F97271823}" srcOrd="2" destOrd="0" parTransId="{5DB90C96-9843-224B-BC68-E511F8C43CF2}" sibTransId="{1A765E61-6922-8740-87AE-721733DB759B}"/>
    <dgm:cxn modelId="{AB493A6A-28A4-6544-8091-3DD70272BAB5}" type="presOf" srcId="{0A6EE319-58F1-794A-A2DB-962B3D12593F}" destId="{E549C89E-1FD8-604D-8D38-8B7BE01A5AF7}" srcOrd="0" destOrd="0" presId="urn:microsoft.com/office/officeart/2008/layout/HorizontalMultiLevelHierarchy"/>
    <dgm:cxn modelId="{7B5DDE6B-B09B-1049-A939-B066982EC6F7}" type="presOf" srcId="{0A6EE319-58F1-794A-A2DB-962B3D12593F}" destId="{84C47239-35C5-F74E-B8C6-24D44DE9AA70}" srcOrd="1" destOrd="0" presId="urn:microsoft.com/office/officeart/2008/layout/HorizontalMultiLevelHierarchy"/>
    <dgm:cxn modelId="{38BF7173-60AE-FD4F-8D92-2FCED3328A17}" srcId="{3F8EF054-4D64-0143-9AD0-AA80E59D8B88}" destId="{B5D7E7BB-9860-7F42-AD9A-EE86A6BDA6E1}" srcOrd="1" destOrd="0" parTransId="{0A6EE319-58F1-794A-A2DB-962B3D12593F}" sibTransId="{910DA189-F7F2-D345-8089-0B37109DCE67}"/>
    <dgm:cxn modelId="{0BD3E08D-5863-394E-B6FE-5ED65D8A73C9}" type="presOf" srcId="{8B2F89E1-8979-1247-9B2D-3EB232BA3CAA}" destId="{75B57ACC-1E5C-9F49-803F-FED6AA7E5B2F}" srcOrd="1" destOrd="0" presId="urn:microsoft.com/office/officeart/2008/layout/HorizontalMultiLevelHierarchy"/>
    <dgm:cxn modelId="{CAB330CE-70C5-E141-B67B-7C8CAA73DCFB}" srcId="{9B6DB59C-76DC-A747-B026-C07F70FD2552}" destId="{3F8EF054-4D64-0143-9AD0-AA80E59D8B88}" srcOrd="0" destOrd="0" parTransId="{C8CBEDA2-13EE-CC48-8070-0B71C61A4EFF}" sibTransId="{51FE3EA8-52DE-E341-A6E3-F7FF2C25405A}"/>
    <dgm:cxn modelId="{AE7AF3DC-25B9-0F47-89A0-83192D5E0816}" srcId="{3F8EF054-4D64-0143-9AD0-AA80E59D8B88}" destId="{A98392A4-C941-B74C-9698-75548624AB97}" srcOrd="0" destOrd="0" parTransId="{8B2F89E1-8979-1247-9B2D-3EB232BA3CAA}" sibTransId="{7F581AA2-2E80-AB48-A4C7-8AD04E6B057C}"/>
    <dgm:cxn modelId="{EC4CD8DF-6F7C-8D42-9111-33EF2A820BB3}" type="presOf" srcId="{A98392A4-C941-B74C-9698-75548624AB97}" destId="{FE75EA6D-1947-B04C-87BA-5438E4BEE881}" srcOrd="0" destOrd="0" presId="urn:microsoft.com/office/officeart/2008/layout/HorizontalMultiLevelHierarchy"/>
    <dgm:cxn modelId="{4DAD54E3-4FBE-374B-8BE0-9A1926A09DFC}" type="presOf" srcId="{8B2F89E1-8979-1247-9B2D-3EB232BA3CAA}" destId="{FB8FBDB5-90EF-6041-8B50-0F4436A0D879}" srcOrd="0" destOrd="0" presId="urn:microsoft.com/office/officeart/2008/layout/HorizontalMultiLevelHierarchy"/>
    <dgm:cxn modelId="{A9495EDB-D4A8-6A4D-818B-9951A04E25D7}" type="presParOf" srcId="{1BD0E9E9-8B07-D841-A89E-F5562FF13C5E}" destId="{6DAD2701-6863-2744-B50D-5AF747767643}" srcOrd="0" destOrd="0" presId="urn:microsoft.com/office/officeart/2008/layout/HorizontalMultiLevelHierarchy"/>
    <dgm:cxn modelId="{CB4BC633-97B0-1947-83DA-F98E83733FFA}" type="presParOf" srcId="{6DAD2701-6863-2744-B50D-5AF747767643}" destId="{F00B6F6F-9C39-5C4E-AA59-37B0954AF3EE}" srcOrd="0" destOrd="0" presId="urn:microsoft.com/office/officeart/2008/layout/HorizontalMultiLevelHierarchy"/>
    <dgm:cxn modelId="{DC028FB4-90D5-FA4E-9957-49DAB5AD21D6}" type="presParOf" srcId="{6DAD2701-6863-2744-B50D-5AF747767643}" destId="{F9E2DB3B-C54C-EF4F-BDA7-D7D8F943E59B}" srcOrd="1" destOrd="0" presId="urn:microsoft.com/office/officeart/2008/layout/HorizontalMultiLevelHierarchy"/>
    <dgm:cxn modelId="{A70CE404-F055-1A42-96C1-B40C6334E165}" type="presParOf" srcId="{F9E2DB3B-C54C-EF4F-BDA7-D7D8F943E59B}" destId="{FB8FBDB5-90EF-6041-8B50-0F4436A0D879}" srcOrd="0" destOrd="0" presId="urn:microsoft.com/office/officeart/2008/layout/HorizontalMultiLevelHierarchy"/>
    <dgm:cxn modelId="{EBAEDCC1-52E6-2446-9903-FCE6D0641891}" type="presParOf" srcId="{FB8FBDB5-90EF-6041-8B50-0F4436A0D879}" destId="{75B57ACC-1E5C-9F49-803F-FED6AA7E5B2F}" srcOrd="0" destOrd="0" presId="urn:microsoft.com/office/officeart/2008/layout/HorizontalMultiLevelHierarchy"/>
    <dgm:cxn modelId="{456EB71F-A828-C24E-B77F-AD2759D5CB51}" type="presParOf" srcId="{F9E2DB3B-C54C-EF4F-BDA7-D7D8F943E59B}" destId="{59F0053A-C582-6A44-88D8-8D630F3A9766}" srcOrd="1" destOrd="0" presId="urn:microsoft.com/office/officeart/2008/layout/HorizontalMultiLevelHierarchy"/>
    <dgm:cxn modelId="{189008EA-08DA-5B41-B6C7-19C1B53F1587}" type="presParOf" srcId="{59F0053A-C582-6A44-88D8-8D630F3A9766}" destId="{FE75EA6D-1947-B04C-87BA-5438E4BEE881}" srcOrd="0" destOrd="0" presId="urn:microsoft.com/office/officeart/2008/layout/HorizontalMultiLevelHierarchy"/>
    <dgm:cxn modelId="{912FBBEA-631C-DA4D-A2DE-4E5FEEE1AAF3}" type="presParOf" srcId="{59F0053A-C582-6A44-88D8-8D630F3A9766}" destId="{037004F9-9E78-D943-B2CB-9ACB27FC0E8E}" srcOrd="1" destOrd="0" presId="urn:microsoft.com/office/officeart/2008/layout/HorizontalMultiLevelHierarchy"/>
    <dgm:cxn modelId="{3BE60BE8-B635-3B4A-9826-5EC9E4F49D11}" type="presParOf" srcId="{F9E2DB3B-C54C-EF4F-BDA7-D7D8F943E59B}" destId="{E549C89E-1FD8-604D-8D38-8B7BE01A5AF7}" srcOrd="2" destOrd="0" presId="urn:microsoft.com/office/officeart/2008/layout/HorizontalMultiLevelHierarchy"/>
    <dgm:cxn modelId="{068A0D47-78B9-4942-ABA9-278BF30237E6}" type="presParOf" srcId="{E549C89E-1FD8-604D-8D38-8B7BE01A5AF7}" destId="{84C47239-35C5-F74E-B8C6-24D44DE9AA70}" srcOrd="0" destOrd="0" presId="urn:microsoft.com/office/officeart/2008/layout/HorizontalMultiLevelHierarchy"/>
    <dgm:cxn modelId="{BA8F8968-3518-E445-AB34-1BC312CDE07D}" type="presParOf" srcId="{F9E2DB3B-C54C-EF4F-BDA7-D7D8F943E59B}" destId="{66E84D93-E53A-A745-95C5-592AFAAFFAD5}" srcOrd="3" destOrd="0" presId="urn:microsoft.com/office/officeart/2008/layout/HorizontalMultiLevelHierarchy"/>
    <dgm:cxn modelId="{255CD255-9A65-B240-BB13-8911A8903F5C}" type="presParOf" srcId="{66E84D93-E53A-A745-95C5-592AFAAFFAD5}" destId="{8713A068-03D5-994F-A0AF-6A182B747B16}" srcOrd="0" destOrd="0" presId="urn:microsoft.com/office/officeart/2008/layout/HorizontalMultiLevelHierarchy"/>
    <dgm:cxn modelId="{3948055A-7829-9447-8E2B-617B69C54970}" type="presParOf" srcId="{66E84D93-E53A-A745-95C5-592AFAAFFAD5}" destId="{46153AAD-3F49-FA4A-A72F-7C7D4A48891C}" srcOrd="1" destOrd="0" presId="urn:microsoft.com/office/officeart/2008/layout/HorizontalMultiLevelHierarchy"/>
    <dgm:cxn modelId="{21150B80-551F-3842-9584-5EC304963B9D}" type="presParOf" srcId="{F9E2DB3B-C54C-EF4F-BDA7-D7D8F943E59B}" destId="{4173909F-A201-664E-AB78-75BB3366629F}" srcOrd="4" destOrd="0" presId="urn:microsoft.com/office/officeart/2008/layout/HorizontalMultiLevelHierarchy"/>
    <dgm:cxn modelId="{48EAA6F8-0DB7-3243-8448-71D60444FB6E}" type="presParOf" srcId="{4173909F-A201-664E-AB78-75BB3366629F}" destId="{BC02A6D5-A20F-404D-B453-B76C2891D6B7}" srcOrd="0" destOrd="0" presId="urn:microsoft.com/office/officeart/2008/layout/HorizontalMultiLevelHierarchy"/>
    <dgm:cxn modelId="{2AEC64AD-B24B-D441-9A9E-540D8235027A}" type="presParOf" srcId="{F9E2DB3B-C54C-EF4F-BDA7-D7D8F943E59B}" destId="{88BC084A-CCCD-6343-B477-437D55E50E85}" srcOrd="5" destOrd="0" presId="urn:microsoft.com/office/officeart/2008/layout/HorizontalMultiLevelHierarchy"/>
    <dgm:cxn modelId="{AB9F5F2F-2EFC-C746-AD26-FC2A4FBB2F34}" type="presParOf" srcId="{88BC084A-CCCD-6343-B477-437D55E50E85}" destId="{7C1CA4AD-07CB-9240-ADC9-512D16E72028}" srcOrd="0" destOrd="0" presId="urn:microsoft.com/office/officeart/2008/layout/HorizontalMultiLevelHierarchy"/>
    <dgm:cxn modelId="{1C0BA3E8-DEC5-AB4E-A8CB-E9E255990E95}" type="presParOf" srcId="{88BC084A-CCCD-6343-B477-437D55E50E85}" destId="{713FA8AC-4E97-1846-A1F8-CC6B9C0168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A491B31-C0A8-C447-9EBF-F44EFB152CF6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F4340-093E-FF4B-BA38-EB43C9424085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6D838007-E9D8-B84A-A621-679634FEF374}" type="parTrans" cxnId="{9614CAD7-34B2-6C4F-B8C9-C25E01E4B831}">
      <dgm:prSet/>
      <dgm:spPr/>
      <dgm:t>
        <a:bodyPr/>
        <a:lstStyle/>
        <a:p>
          <a:endParaRPr lang="en-US"/>
        </a:p>
      </dgm:t>
    </dgm:pt>
    <dgm:pt modelId="{C8BFFDFA-5E50-6A47-B685-07B7E887065C}" type="sibTrans" cxnId="{9614CAD7-34B2-6C4F-B8C9-C25E01E4B831}">
      <dgm:prSet/>
      <dgm:spPr/>
      <dgm:t>
        <a:bodyPr/>
        <a:lstStyle/>
        <a:p>
          <a:endParaRPr lang="en-US"/>
        </a:p>
      </dgm:t>
    </dgm:pt>
    <dgm:pt modelId="{E1A3833C-312A-2843-9E32-609DC8C7B2B8}">
      <dgm:prSet phldrT="[Text]"/>
      <dgm:spPr/>
      <dgm:t>
        <a:bodyPr/>
        <a:lstStyle/>
        <a:p>
          <a:r>
            <a:rPr lang="en-US" dirty="0"/>
            <a:t>Y</a:t>
          </a:r>
        </a:p>
      </dgm:t>
    </dgm:pt>
    <dgm:pt modelId="{03C6069D-AC74-224B-B1C6-3F4ABA680869}" type="parTrans" cxnId="{E1E99DA3-FA1B-7742-B19A-90F32F9B4BFE}">
      <dgm:prSet/>
      <dgm:spPr/>
      <dgm:t>
        <a:bodyPr/>
        <a:lstStyle/>
        <a:p>
          <a:endParaRPr lang="en-US"/>
        </a:p>
      </dgm:t>
    </dgm:pt>
    <dgm:pt modelId="{1B2B113A-57A0-5E40-8B23-D042334F9D50}" type="sibTrans" cxnId="{E1E99DA3-FA1B-7742-B19A-90F32F9B4BFE}">
      <dgm:prSet/>
      <dgm:spPr/>
      <dgm:t>
        <a:bodyPr/>
        <a:lstStyle/>
        <a:p>
          <a:endParaRPr lang="en-US"/>
        </a:p>
      </dgm:t>
    </dgm:pt>
    <dgm:pt modelId="{CB4AE0E3-0C5A-0343-94C2-F2CC7A071B21}">
      <dgm:prSet phldrT="[Text]"/>
      <dgm:spPr/>
      <dgm:t>
        <a:bodyPr/>
        <a:lstStyle/>
        <a:p>
          <a:r>
            <a:rPr lang="en-US" dirty="0"/>
            <a:t>Z</a:t>
          </a:r>
        </a:p>
      </dgm:t>
    </dgm:pt>
    <dgm:pt modelId="{E9CF0936-59EB-084C-B43B-992E6B179154}" type="parTrans" cxnId="{57AE7025-589E-1C47-A496-4BC5E092CF9C}">
      <dgm:prSet/>
      <dgm:spPr/>
      <dgm:t>
        <a:bodyPr/>
        <a:lstStyle/>
        <a:p>
          <a:endParaRPr lang="en-US"/>
        </a:p>
      </dgm:t>
    </dgm:pt>
    <dgm:pt modelId="{7B25D7A3-2AC3-BE4B-B381-E73C92CC83A8}" type="sibTrans" cxnId="{57AE7025-589E-1C47-A496-4BC5E092CF9C}">
      <dgm:prSet/>
      <dgm:spPr/>
      <dgm:t>
        <a:bodyPr/>
        <a:lstStyle/>
        <a:p>
          <a:endParaRPr lang="en-US"/>
        </a:p>
      </dgm:t>
    </dgm:pt>
    <dgm:pt modelId="{6D63CF4A-EEAE-4843-B8BC-CAB840797679}" type="pres">
      <dgm:prSet presAssocID="{EA491B31-C0A8-C447-9EBF-F44EFB152CF6}" presName="rootnode" presStyleCnt="0">
        <dgm:presLayoutVars>
          <dgm:chMax/>
          <dgm:chPref/>
          <dgm:dir/>
          <dgm:animLvl val="lvl"/>
        </dgm:presLayoutVars>
      </dgm:prSet>
      <dgm:spPr/>
    </dgm:pt>
    <dgm:pt modelId="{0B63A243-3161-EF43-91CB-194A4F92B56D}" type="pres">
      <dgm:prSet presAssocID="{EFCF4340-093E-FF4B-BA38-EB43C9424085}" presName="composite" presStyleCnt="0"/>
      <dgm:spPr/>
    </dgm:pt>
    <dgm:pt modelId="{4898E0C4-BC53-FB48-B20D-044CAEB22D83}" type="pres">
      <dgm:prSet presAssocID="{EFCF4340-093E-FF4B-BA38-EB43C9424085}" presName="LShape" presStyleLbl="alignNode1" presStyleIdx="0" presStyleCnt="5"/>
      <dgm:spPr>
        <a:solidFill>
          <a:schemeClr val="accent2">
            <a:lumMod val="75000"/>
          </a:schemeClr>
        </a:solidFill>
      </dgm:spPr>
    </dgm:pt>
    <dgm:pt modelId="{E936A599-1996-804D-9753-673B666F0A30}" type="pres">
      <dgm:prSet presAssocID="{EFCF4340-093E-FF4B-BA38-EB43C942408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14CC201-40DB-EA4F-9959-4C1A0756C4AF}" type="pres">
      <dgm:prSet presAssocID="{EFCF4340-093E-FF4B-BA38-EB43C9424085}" presName="Triangle" presStyleLbl="alignNode1" presStyleIdx="1" presStyleCnt="5"/>
      <dgm:spPr/>
    </dgm:pt>
    <dgm:pt modelId="{DB25C1E3-5792-D147-A347-75DAFAE97178}" type="pres">
      <dgm:prSet presAssocID="{C8BFFDFA-5E50-6A47-B685-07B7E887065C}" presName="sibTrans" presStyleCnt="0"/>
      <dgm:spPr/>
    </dgm:pt>
    <dgm:pt modelId="{2552A33C-3CB6-7141-9813-82CFC9703FB7}" type="pres">
      <dgm:prSet presAssocID="{C8BFFDFA-5E50-6A47-B685-07B7E887065C}" presName="space" presStyleCnt="0"/>
      <dgm:spPr/>
    </dgm:pt>
    <dgm:pt modelId="{0AE5FA9D-C6D0-904C-B46F-DA30FB206350}" type="pres">
      <dgm:prSet presAssocID="{E1A3833C-312A-2843-9E32-609DC8C7B2B8}" presName="composite" presStyleCnt="0"/>
      <dgm:spPr/>
    </dgm:pt>
    <dgm:pt modelId="{00ACC451-D00A-BA49-9EFC-26AE7090C5C4}" type="pres">
      <dgm:prSet presAssocID="{E1A3833C-312A-2843-9E32-609DC8C7B2B8}" presName="LShape" presStyleLbl="alignNode1" presStyleIdx="2" presStyleCnt="5"/>
      <dgm:spPr>
        <a:solidFill>
          <a:schemeClr val="accent3">
            <a:lumMod val="60000"/>
            <a:lumOff val="40000"/>
          </a:schemeClr>
        </a:solidFill>
      </dgm:spPr>
    </dgm:pt>
    <dgm:pt modelId="{EC2D7339-9A60-A94A-AE62-A006E6168975}" type="pres">
      <dgm:prSet presAssocID="{E1A3833C-312A-2843-9E32-609DC8C7B2B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B76C8A3-015E-D340-9E5E-C9E02B177546}" type="pres">
      <dgm:prSet presAssocID="{E1A3833C-312A-2843-9E32-609DC8C7B2B8}" presName="Triangle" presStyleLbl="alignNode1" presStyleIdx="3" presStyleCnt="5"/>
      <dgm:spPr/>
    </dgm:pt>
    <dgm:pt modelId="{9214D4CF-0105-5242-978F-E0057AB16D25}" type="pres">
      <dgm:prSet presAssocID="{1B2B113A-57A0-5E40-8B23-D042334F9D50}" presName="sibTrans" presStyleCnt="0"/>
      <dgm:spPr/>
    </dgm:pt>
    <dgm:pt modelId="{91F097DF-B72A-0045-9111-075E458776E7}" type="pres">
      <dgm:prSet presAssocID="{1B2B113A-57A0-5E40-8B23-D042334F9D50}" presName="space" presStyleCnt="0"/>
      <dgm:spPr/>
    </dgm:pt>
    <dgm:pt modelId="{7D369354-F86F-7742-A202-EF79D1957F5B}" type="pres">
      <dgm:prSet presAssocID="{CB4AE0E3-0C5A-0343-94C2-F2CC7A071B21}" presName="composite" presStyleCnt="0"/>
      <dgm:spPr/>
    </dgm:pt>
    <dgm:pt modelId="{CC6DA7DA-CBAC-F748-B9D8-6404D2632D97}" type="pres">
      <dgm:prSet presAssocID="{CB4AE0E3-0C5A-0343-94C2-F2CC7A071B21}" presName="LShape" presStyleLbl="alignNode1" presStyleIdx="4" presStyleCnt="5"/>
      <dgm:spPr>
        <a:solidFill>
          <a:srgbClr val="00B050"/>
        </a:solidFill>
      </dgm:spPr>
    </dgm:pt>
    <dgm:pt modelId="{75B26854-B5F3-B944-882F-EC6737C8CE22}" type="pres">
      <dgm:prSet presAssocID="{CB4AE0E3-0C5A-0343-94C2-F2CC7A071B2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7AE7025-589E-1C47-A496-4BC5E092CF9C}" srcId="{EA491B31-C0A8-C447-9EBF-F44EFB152CF6}" destId="{CB4AE0E3-0C5A-0343-94C2-F2CC7A071B21}" srcOrd="2" destOrd="0" parTransId="{E9CF0936-59EB-084C-B43B-992E6B179154}" sibTransId="{7B25D7A3-2AC3-BE4B-B381-E73C92CC83A8}"/>
    <dgm:cxn modelId="{0F731A28-6AFF-6B41-AC4F-E2B242520DBA}" type="presOf" srcId="{EA491B31-C0A8-C447-9EBF-F44EFB152CF6}" destId="{6D63CF4A-EEAE-4843-B8BC-CAB840797679}" srcOrd="0" destOrd="0" presId="urn:microsoft.com/office/officeart/2009/3/layout/StepUpProcess"/>
    <dgm:cxn modelId="{36D9B17A-693E-A743-8F97-A53A29D5A69B}" type="presOf" srcId="{E1A3833C-312A-2843-9E32-609DC8C7B2B8}" destId="{EC2D7339-9A60-A94A-AE62-A006E6168975}" srcOrd="0" destOrd="0" presId="urn:microsoft.com/office/officeart/2009/3/layout/StepUpProcess"/>
    <dgm:cxn modelId="{E1E99DA3-FA1B-7742-B19A-90F32F9B4BFE}" srcId="{EA491B31-C0A8-C447-9EBF-F44EFB152CF6}" destId="{E1A3833C-312A-2843-9E32-609DC8C7B2B8}" srcOrd="1" destOrd="0" parTransId="{03C6069D-AC74-224B-B1C6-3F4ABA680869}" sibTransId="{1B2B113A-57A0-5E40-8B23-D042334F9D50}"/>
    <dgm:cxn modelId="{9614CAD7-34B2-6C4F-B8C9-C25E01E4B831}" srcId="{EA491B31-C0A8-C447-9EBF-F44EFB152CF6}" destId="{EFCF4340-093E-FF4B-BA38-EB43C9424085}" srcOrd="0" destOrd="0" parTransId="{6D838007-E9D8-B84A-A621-679634FEF374}" sibTransId="{C8BFFDFA-5E50-6A47-B685-07B7E887065C}"/>
    <dgm:cxn modelId="{351F50E5-BAC2-514F-8270-18C3FBA83F0E}" type="presOf" srcId="{EFCF4340-093E-FF4B-BA38-EB43C9424085}" destId="{E936A599-1996-804D-9753-673B666F0A30}" srcOrd="0" destOrd="0" presId="urn:microsoft.com/office/officeart/2009/3/layout/StepUpProcess"/>
    <dgm:cxn modelId="{4C0303F9-7249-8D44-85DB-1F50CE713417}" type="presOf" srcId="{CB4AE0E3-0C5A-0343-94C2-F2CC7A071B21}" destId="{75B26854-B5F3-B944-882F-EC6737C8CE22}" srcOrd="0" destOrd="0" presId="urn:microsoft.com/office/officeart/2009/3/layout/StepUpProcess"/>
    <dgm:cxn modelId="{8A8E7F41-97B6-8940-B8D7-87DABA90A89E}" type="presParOf" srcId="{6D63CF4A-EEAE-4843-B8BC-CAB840797679}" destId="{0B63A243-3161-EF43-91CB-194A4F92B56D}" srcOrd="0" destOrd="0" presId="urn:microsoft.com/office/officeart/2009/3/layout/StepUpProcess"/>
    <dgm:cxn modelId="{9DD9556C-3364-E34A-A150-BD957DB63A30}" type="presParOf" srcId="{0B63A243-3161-EF43-91CB-194A4F92B56D}" destId="{4898E0C4-BC53-FB48-B20D-044CAEB22D83}" srcOrd="0" destOrd="0" presId="urn:microsoft.com/office/officeart/2009/3/layout/StepUpProcess"/>
    <dgm:cxn modelId="{2059E724-A647-3E45-806F-1BE94DF8E4C0}" type="presParOf" srcId="{0B63A243-3161-EF43-91CB-194A4F92B56D}" destId="{E936A599-1996-804D-9753-673B666F0A30}" srcOrd="1" destOrd="0" presId="urn:microsoft.com/office/officeart/2009/3/layout/StepUpProcess"/>
    <dgm:cxn modelId="{21EFFC07-8F8D-7F41-9464-DFED1E6D7E94}" type="presParOf" srcId="{0B63A243-3161-EF43-91CB-194A4F92B56D}" destId="{814CC201-40DB-EA4F-9959-4C1A0756C4AF}" srcOrd="2" destOrd="0" presId="urn:microsoft.com/office/officeart/2009/3/layout/StepUpProcess"/>
    <dgm:cxn modelId="{01AA69D0-4BB3-A845-9A1D-B5F33174F75A}" type="presParOf" srcId="{6D63CF4A-EEAE-4843-B8BC-CAB840797679}" destId="{DB25C1E3-5792-D147-A347-75DAFAE97178}" srcOrd="1" destOrd="0" presId="urn:microsoft.com/office/officeart/2009/3/layout/StepUpProcess"/>
    <dgm:cxn modelId="{D5E35908-649E-3A4C-AD9E-15EA16935CB1}" type="presParOf" srcId="{DB25C1E3-5792-D147-A347-75DAFAE97178}" destId="{2552A33C-3CB6-7141-9813-82CFC9703FB7}" srcOrd="0" destOrd="0" presId="urn:microsoft.com/office/officeart/2009/3/layout/StepUpProcess"/>
    <dgm:cxn modelId="{2B4F4C8F-1E47-9648-8312-6647282F4C79}" type="presParOf" srcId="{6D63CF4A-EEAE-4843-B8BC-CAB840797679}" destId="{0AE5FA9D-C6D0-904C-B46F-DA30FB206350}" srcOrd="2" destOrd="0" presId="urn:microsoft.com/office/officeart/2009/3/layout/StepUpProcess"/>
    <dgm:cxn modelId="{9424773B-380D-7243-A0D0-D5315011333F}" type="presParOf" srcId="{0AE5FA9D-C6D0-904C-B46F-DA30FB206350}" destId="{00ACC451-D00A-BA49-9EFC-26AE7090C5C4}" srcOrd="0" destOrd="0" presId="urn:microsoft.com/office/officeart/2009/3/layout/StepUpProcess"/>
    <dgm:cxn modelId="{D6BF7280-C3B9-E642-955B-FD08B21FFBB1}" type="presParOf" srcId="{0AE5FA9D-C6D0-904C-B46F-DA30FB206350}" destId="{EC2D7339-9A60-A94A-AE62-A006E6168975}" srcOrd="1" destOrd="0" presId="urn:microsoft.com/office/officeart/2009/3/layout/StepUpProcess"/>
    <dgm:cxn modelId="{A044E56D-D7F2-9647-859B-77BACFC871D3}" type="presParOf" srcId="{0AE5FA9D-C6D0-904C-B46F-DA30FB206350}" destId="{0B76C8A3-015E-D340-9E5E-C9E02B177546}" srcOrd="2" destOrd="0" presId="urn:microsoft.com/office/officeart/2009/3/layout/StepUpProcess"/>
    <dgm:cxn modelId="{CBD89C5C-4FBB-2B46-9C81-1D6E8873A999}" type="presParOf" srcId="{6D63CF4A-EEAE-4843-B8BC-CAB840797679}" destId="{9214D4CF-0105-5242-978F-E0057AB16D25}" srcOrd="3" destOrd="0" presId="urn:microsoft.com/office/officeart/2009/3/layout/StepUpProcess"/>
    <dgm:cxn modelId="{FEFF8B36-698E-614D-8859-DE44CB52D063}" type="presParOf" srcId="{9214D4CF-0105-5242-978F-E0057AB16D25}" destId="{91F097DF-B72A-0045-9111-075E458776E7}" srcOrd="0" destOrd="0" presId="urn:microsoft.com/office/officeart/2009/3/layout/StepUpProcess"/>
    <dgm:cxn modelId="{E66F2C38-FA6E-6F47-B91F-D1628C8FD5F2}" type="presParOf" srcId="{6D63CF4A-EEAE-4843-B8BC-CAB840797679}" destId="{7D369354-F86F-7742-A202-EF79D1957F5B}" srcOrd="4" destOrd="0" presId="urn:microsoft.com/office/officeart/2009/3/layout/StepUpProcess"/>
    <dgm:cxn modelId="{B5CA171A-10A5-384D-8332-FF2E9431DD1E}" type="presParOf" srcId="{7D369354-F86F-7742-A202-EF79D1957F5B}" destId="{CC6DA7DA-CBAC-F748-B9D8-6404D2632D97}" srcOrd="0" destOrd="0" presId="urn:microsoft.com/office/officeart/2009/3/layout/StepUpProcess"/>
    <dgm:cxn modelId="{D9165901-2003-8A49-BAE7-C64FA4D53B61}" type="presParOf" srcId="{7D369354-F86F-7742-A202-EF79D1957F5B}" destId="{75B26854-B5F3-B944-882F-EC6737C8CE2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7B552-8A54-0B49-A9B1-752201D0BB34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0F235BF3-E1C3-3E4A-8356-3B567FBAC2BD}" type="parTrans" cxnId="{6AFF323D-3467-534C-8CF4-5DB5CEAA2915}">
      <dgm:prSet/>
      <dgm:spPr/>
      <dgm:t>
        <a:bodyPr/>
        <a:lstStyle/>
        <a:p>
          <a:endParaRPr lang="en-US"/>
        </a:p>
      </dgm:t>
    </dgm:pt>
    <dgm:pt modelId="{7EE6C8CD-7CB1-594C-BE22-269E3E193110}" type="sibTrans" cxnId="{6AFF323D-3467-534C-8CF4-5DB5CEAA2915}">
      <dgm:prSet/>
      <dgm:spPr/>
      <dgm:t>
        <a:bodyPr/>
        <a:lstStyle/>
        <a:p>
          <a:endParaRPr lang="en-US"/>
        </a:p>
      </dgm:t>
    </dgm:pt>
    <dgm:pt modelId="{08C336F3-AC03-6A48-AB4B-CEE92B88CAFE}">
      <dgm:prSet phldrT="[Text]"/>
      <dgm:spPr/>
      <dgm:t>
        <a:bodyPr/>
        <a:lstStyle/>
        <a:p>
          <a:r>
            <a:rPr lang="en-US" dirty="0"/>
            <a:t>Epic</a:t>
          </a:r>
        </a:p>
      </dgm:t>
    </dgm:pt>
    <dgm:pt modelId="{66405D22-C136-FD49-AE24-16E4AFCCBF32}" type="parTrans" cxnId="{35D44A4D-AA76-BA40-BBFA-204835D6C92F}">
      <dgm:prSet/>
      <dgm:spPr/>
      <dgm:t>
        <a:bodyPr/>
        <a:lstStyle/>
        <a:p>
          <a:endParaRPr lang="en-US"/>
        </a:p>
      </dgm:t>
    </dgm:pt>
    <dgm:pt modelId="{5DAC0105-6675-7643-944C-4BDD040CEF3E}" type="sibTrans" cxnId="{35D44A4D-AA76-BA40-BBFA-204835D6C92F}">
      <dgm:prSet/>
      <dgm:spPr/>
      <dgm:t>
        <a:bodyPr/>
        <a:lstStyle/>
        <a:p>
          <a:endParaRPr lang="en-US"/>
        </a:p>
      </dgm:t>
    </dgm:pt>
    <dgm:pt modelId="{E44B3700-56AC-0B4A-A2BC-D8087DAF1C23}">
      <dgm:prSet phldrT="[Text]"/>
      <dgm:spPr/>
      <dgm:t>
        <a:bodyPr/>
        <a:lstStyle/>
        <a:p>
          <a:r>
            <a:rPr lang="en-US" dirty="0"/>
            <a:t>User Story</a:t>
          </a:r>
        </a:p>
      </dgm:t>
    </dgm:pt>
    <dgm:pt modelId="{4E0402DE-6494-E84E-89F9-989B0BF678CD}" type="parTrans" cxnId="{D70B75A2-3D8D-C343-8768-A2AF6EBA4965}">
      <dgm:prSet/>
      <dgm:spPr/>
      <dgm:t>
        <a:bodyPr/>
        <a:lstStyle/>
        <a:p>
          <a:endParaRPr lang="en-US"/>
        </a:p>
      </dgm:t>
    </dgm:pt>
    <dgm:pt modelId="{86E09E1F-8BD5-104C-8174-26B66E99BA9D}" type="sibTrans" cxnId="{D70B75A2-3D8D-C343-8768-A2AF6EBA4965}">
      <dgm:prSet/>
      <dgm:spPr/>
      <dgm:t>
        <a:bodyPr/>
        <a:lstStyle/>
        <a:p>
          <a:endParaRPr lang="en-US"/>
        </a:p>
      </dgm:t>
    </dgm:pt>
    <dgm:pt modelId="{46D96509-BA73-D84B-BD5F-88873B27D004}">
      <dgm:prSet phldrT="[Text]"/>
      <dgm:spPr/>
      <dgm:t>
        <a:bodyPr/>
        <a:lstStyle/>
        <a:p>
          <a:r>
            <a:rPr lang="en-US" dirty="0"/>
            <a:t>User Story</a:t>
          </a:r>
        </a:p>
      </dgm:t>
    </dgm:pt>
    <dgm:pt modelId="{7D952A53-0F1F-E447-90DA-D20F3AB9A60C}" type="parTrans" cxnId="{A8B41FFB-DAB1-7742-8046-BF485E5DE492}">
      <dgm:prSet/>
      <dgm:spPr/>
      <dgm:t>
        <a:bodyPr/>
        <a:lstStyle/>
        <a:p>
          <a:endParaRPr lang="en-US"/>
        </a:p>
      </dgm:t>
    </dgm:pt>
    <dgm:pt modelId="{99BB65CC-889F-3C49-B052-5FA8B59FE072}" type="sibTrans" cxnId="{A8B41FFB-DAB1-7742-8046-BF485E5DE492}">
      <dgm:prSet/>
      <dgm:spPr/>
      <dgm:t>
        <a:bodyPr/>
        <a:lstStyle/>
        <a:p>
          <a:endParaRPr lang="en-US"/>
        </a:p>
      </dgm:t>
    </dgm:pt>
    <dgm:pt modelId="{103F308C-0074-744F-8ED0-893E38FE5627}">
      <dgm:prSet phldrT="[Text]"/>
      <dgm:spPr/>
      <dgm:t>
        <a:bodyPr/>
        <a:lstStyle/>
        <a:p>
          <a:r>
            <a:rPr lang="en-US" dirty="0"/>
            <a:t>Epic</a:t>
          </a:r>
        </a:p>
      </dgm:t>
    </dgm:pt>
    <dgm:pt modelId="{50B1A59B-AF1F-F049-9152-F432501B899A}" type="parTrans" cxnId="{67E2A818-B117-5D42-AE69-41753BDE3E3E}">
      <dgm:prSet/>
      <dgm:spPr/>
      <dgm:t>
        <a:bodyPr/>
        <a:lstStyle/>
        <a:p>
          <a:endParaRPr lang="en-US"/>
        </a:p>
      </dgm:t>
    </dgm:pt>
    <dgm:pt modelId="{93230E86-5CE5-914B-8E1B-F37118DAD57A}" type="sibTrans" cxnId="{67E2A818-B117-5D42-AE69-41753BDE3E3E}">
      <dgm:prSet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User Story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DC427F8-4747-564A-9202-A7BB56051F8A}">
      <dgm:prSet/>
      <dgm:spPr/>
      <dgm:t>
        <a:bodyPr/>
        <a:lstStyle/>
        <a:p>
          <a:r>
            <a:rPr lang="en-US" dirty="0"/>
            <a:t>User Story</a:t>
          </a:r>
        </a:p>
      </dgm:t>
    </dgm:pt>
    <dgm:pt modelId="{558AFB34-7D84-F14D-8EAA-7D175030F1A4}" type="parTrans" cxnId="{A7D303A0-D07E-0F4F-9B1E-79C6B1C62686}">
      <dgm:prSet/>
      <dgm:spPr/>
      <dgm:t>
        <a:bodyPr/>
        <a:lstStyle/>
        <a:p>
          <a:endParaRPr lang="en-US"/>
        </a:p>
      </dgm:t>
    </dgm:pt>
    <dgm:pt modelId="{DE5928A0-B33F-0C49-A644-444900CDCE9E}" type="sibTrans" cxnId="{A7D303A0-D07E-0F4F-9B1E-79C6B1C62686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3FF679-E9DB-274C-8A30-8ABB1027DD81}" type="pres">
      <dgm:prSet presAssocID="{ADB7B552-8A54-0B49-A9B1-752201D0BB34}" presName="hierRoot1" presStyleCnt="0"/>
      <dgm:spPr/>
    </dgm:pt>
    <dgm:pt modelId="{1CBD0194-EE2E-374C-B145-365FEE167251}" type="pres">
      <dgm:prSet presAssocID="{ADB7B552-8A54-0B49-A9B1-752201D0BB34}" presName="composite" presStyleCnt="0"/>
      <dgm:spPr/>
    </dgm:pt>
    <dgm:pt modelId="{9A9994B6-3CEB-7B4A-82AA-F25F74ED566D}" type="pres">
      <dgm:prSet presAssocID="{ADB7B552-8A54-0B49-A9B1-752201D0BB34}" presName="background" presStyleLbl="node0" presStyleIdx="0" presStyleCnt="1"/>
      <dgm:spPr/>
    </dgm:pt>
    <dgm:pt modelId="{0C3CF9DC-5B58-EA4D-AE99-A52C72D7CF1B}" type="pres">
      <dgm:prSet presAssocID="{ADB7B552-8A54-0B49-A9B1-752201D0BB34}" presName="text" presStyleLbl="fgAcc0" presStyleIdx="0" presStyleCnt="1">
        <dgm:presLayoutVars>
          <dgm:chPref val="3"/>
        </dgm:presLayoutVars>
      </dgm:prSet>
      <dgm:spPr/>
    </dgm:pt>
    <dgm:pt modelId="{D62C0401-CAF6-3C41-8283-1E3FCB51E3A1}" type="pres">
      <dgm:prSet presAssocID="{ADB7B552-8A54-0B49-A9B1-752201D0BB34}" presName="hierChild2" presStyleCnt="0"/>
      <dgm:spPr/>
    </dgm:pt>
    <dgm:pt modelId="{CC25CAF9-FB55-9444-B336-67DF531F91FE}" type="pres">
      <dgm:prSet presAssocID="{66405D22-C136-FD49-AE24-16E4AFCCBF32}" presName="Name10" presStyleLbl="parChTrans1D2" presStyleIdx="0" presStyleCnt="2"/>
      <dgm:spPr/>
    </dgm:pt>
    <dgm:pt modelId="{C85932E2-4051-8C4F-8D25-CB6B71657C02}" type="pres">
      <dgm:prSet presAssocID="{08C336F3-AC03-6A48-AB4B-CEE92B88CAFE}" presName="hierRoot2" presStyleCnt="0"/>
      <dgm:spPr/>
    </dgm:pt>
    <dgm:pt modelId="{05112C71-CE4B-1249-8A18-8C8E42FBDF45}" type="pres">
      <dgm:prSet presAssocID="{08C336F3-AC03-6A48-AB4B-CEE92B88CAFE}" presName="composite2" presStyleCnt="0"/>
      <dgm:spPr/>
    </dgm:pt>
    <dgm:pt modelId="{815E82A2-C6ED-5B48-A281-9D0F5E32B2D8}" type="pres">
      <dgm:prSet presAssocID="{08C336F3-AC03-6A48-AB4B-CEE92B88CAFE}" presName="background2" presStyleLbl="node2" presStyleIdx="0" presStyleCnt="2"/>
      <dgm:spPr/>
    </dgm:pt>
    <dgm:pt modelId="{303531FF-CF50-9940-8A04-34035B374A0B}" type="pres">
      <dgm:prSet presAssocID="{08C336F3-AC03-6A48-AB4B-CEE92B88CAFE}" presName="text2" presStyleLbl="fgAcc2" presStyleIdx="0" presStyleCnt="2">
        <dgm:presLayoutVars>
          <dgm:chPref val="3"/>
        </dgm:presLayoutVars>
      </dgm:prSet>
      <dgm:spPr/>
    </dgm:pt>
    <dgm:pt modelId="{76081678-641F-224D-B0AA-142FA3B4AC0E}" type="pres">
      <dgm:prSet presAssocID="{08C336F3-AC03-6A48-AB4B-CEE92B88CAFE}" presName="hierChild3" presStyleCnt="0"/>
      <dgm:spPr/>
    </dgm:pt>
    <dgm:pt modelId="{936C37DF-9606-0D40-B2E7-5E619EA390C1}" type="pres">
      <dgm:prSet presAssocID="{4E0402DE-6494-E84E-89F9-989B0BF678CD}" presName="Name17" presStyleLbl="parChTrans1D3" presStyleIdx="0" presStyleCnt="4"/>
      <dgm:spPr/>
    </dgm:pt>
    <dgm:pt modelId="{A053B37A-1ECF-1744-9B1A-141F95D7DB92}" type="pres">
      <dgm:prSet presAssocID="{E44B3700-56AC-0B4A-A2BC-D8087DAF1C23}" presName="hierRoot3" presStyleCnt="0"/>
      <dgm:spPr/>
    </dgm:pt>
    <dgm:pt modelId="{ADDEBE0E-836F-3845-ABF8-8A197251AEE8}" type="pres">
      <dgm:prSet presAssocID="{E44B3700-56AC-0B4A-A2BC-D8087DAF1C23}" presName="composite3" presStyleCnt="0"/>
      <dgm:spPr/>
    </dgm:pt>
    <dgm:pt modelId="{A503BD0D-AA69-F14A-B9B8-BD80C7DF5A4A}" type="pres">
      <dgm:prSet presAssocID="{E44B3700-56AC-0B4A-A2BC-D8087DAF1C23}" presName="background3" presStyleLbl="node3" presStyleIdx="0" presStyleCnt="4"/>
      <dgm:spPr/>
    </dgm:pt>
    <dgm:pt modelId="{B4975A9A-1D46-7D41-ABCD-FCF47BBCABA9}" type="pres">
      <dgm:prSet presAssocID="{E44B3700-56AC-0B4A-A2BC-D8087DAF1C23}" presName="text3" presStyleLbl="fgAcc3" presStyleIdx="0" presStyleCnt="4">
        <dgm:presLayoutVars>
          <dgm:chPref val="3"/>
        </dgm:presLayoutVars>
      </dgm:prSet>
      <dgm:spPr/>
    </dgm:pt>
    <dgm:pt modelId="{23FFB324-B551-414B-9106-7146629471EB}" type="pres">
      <dgm:prSet presAssocID="{E44B3700-56AC-0B4A-A2BC-D8087DAF1C23}" presName="hierChild4" presStyleCnt="0"/>
      <dgm:spPr/>
    </dgm:pt>
    <dgm:pt modelId="{54E850C6-968E-DB45-9011-88F4328A5AC5}" type="pres">
      <dgm:prSet presAssocID="{7D952A53-0F1F-E447-90DA-D20F3AB9A60C}" presName="Name17" presStyleLbl="parChTrans1D3" presStyleIdx="1" presStyleCnt="4"/>
      <dgm:spPr/>
    </dgm:pt>
    <dgm:pt modelId="{FC832158-F3F1-3C42-B8A8-69926F4B1E03}" type="pres">
      <dgm:prSet presAssocID="{46D96509-BA73-D84B-BD5F-88873B27D004}" presName="hierRoot3" presStyleCnt="0"/>
      <dgm:spPr/>
    </dgm:pt>
    <dgm:pt modelId="{7123B965-6135-2E42-8374-6D835694F1F7}" type="pres">
      <dgm:prSet presAssocID="{46D96509-BA73-D84B-BD5F-88873B27D004}" presName="composite3" presStyleCnt="0"/>
      <dgm:spPr/>
    </dgm:pt>
    <dgm:pt modelId="{DDB7769B-487A-094F-B2FF-F48516E419BA}" type="pres">
      <dgm:prSet presAssocID="{46D96509-BA73-D84B-BD5F-88873B27D004}" presName="background3" presStyleLbl="node3" presStyleIdx="1" presStyleCnt="4"/>
      <dgm:spPr/>
    </dgm:pt>
    <dgm:pt modelId="{D7344170-3F15-D94B-9DC8-DA30D1B0DC37}" type="pres">
      <dgm:prSet presAssocID="{46D96509-BA73-D84B-BD5F-88873B27D004}" presName="text3" presStyleLbl="fgAcc3" presStyleIdx="1" presStyleCnt="4">
        <dgm:presLayoutVars>
          <dgm:chPref val="3"/>
        </dgm:presLayoutVars>
      </dgm:prSet>
      <dgm:spPr/>
    </dgm:pt>
    <dgm:pt modelId="{72659A60-D5B0-D440-A81D-30EF63C76133}" type="pres">
      <dgm:prSet presAssocID="{46D96509-BA73-D84B-BD5F-88873B27D004}" presName="hierChild4" presStyleCnt="0"/>
      <dgm:spPr/>
    </dgm:pt>
    <dgm:pt modelId="{F93836E0-830F-AF4C-8044-51C28F29C9B6}" type="pres">
      <dgm:prSet presAssocID="{50B1A59B-AF1F-F049-9152-F432501B899A}" presName="Name10" presStyleLbl="parChTrans1D2" presStyleIdx="1" presStyleCnt="2"/>
      <dgm:spPr/>
    </dgm:pt>
    <dgm:pt modelId="{F68E7149-8826-064A-A8F0-98BF39599503}" type="pres">
      <dgm:prSet presAssocID="{103F308C-0074-744F-8ED0-893E38FE5627}" presName="hierRoot2" presStyleCnt="0"/>
      <dgm:spPr/>
    </dgm:pt>
    <dgm:pt modelId="{872CC986-8A82-C541-9C75-61A064B2EB72}" type="pres">
      <dgm:prSet presAssocID="{103F308C-0074-744F-8ED0-893E38FE5627}" presName="composite2" presStyleCnt="0"/>
      <dgm:spPr/>
    </dgm:pt>
    <dgm:pt modelId="{4C734F1C-A822-2743-8319-C566F7FF7A6C}" type="pres">
      <dgm:prSet presAssocID="{103F308C-0074-744F-8ED0-893E38FE5627}" presName="background2" presStyleLbl="node2" presStyleIdx="1" presStyleCnt="2"/>
      <dgm:spPr/>
    </dgm:pt>
    <dgm:pt modelId="{07B30424-CFB2-D547-9F32-2A6EEA011933}" type="pres">
      <dgm:prSet presAssocID="{103F308C-0074-744F-8ED0-893E38FE5627}" presName="text2" presStyleLbl="fgAcc2" presStyleIdx="1" presStyleCnt="2">
        <dgm:presLayoutVars>
          <dgm:chPref val="3"/>
        </dgm:presLayoutVars>
      </dgm:prSet>
      <dgm:spPr/>
    </dgm:pt>
    <dgm:pt modelId="{EED162D8-D05F-1141-98FE-3FE1970C0D6F}" type="pres">
      <dgm:prSet presAssocID="{103F308C-0074-744F-8ED0-893E38FE5627}" presName="hierChild3" presStyleCnt="0"/>
      <dgm:spPr/>
    </dgm:pt>
    <dgm:pt modelId="{D178AC49-E111-2C45-BF47-B5B43B325F5A}" type="pres">
      <dgm:prSet presAssocID="{DC694376-DB08-5046-A1AF-1C39D27DB0A4}" presName="Name17" presStyleLbl="parChTrans1D3" presStyleIdx="2" presStyleCnt="4"/>
      <dgm:spPr/>
    </dgm:pt>
    <dgm:pt modelId="{4A1E6ABA-E40A-C543-9969-820363014582}" type="pres">
      <dgm:prSet presAssocID="{0B719A2D-755D-EF48-895C-480AD3A854B5}" presName="hierRoot3" presStyleCnt="0"/>
      <dgm:spPr/>
    </dgm:pt>
    <dgm:pt modelId="{399F4DEA-233C-9848-95CE-8B94429AED7C}" type="pres">
      <dgm:prSet presAssocID="{0B719A2D-755D-EF48-895C-480AD3A854B5}" presName="composite3" presStyleCnt="0"/>
      <dgm:spPr/>
    </dgm:pt>
    <dgm:pt modelId="{826B5471-475B-394C-ACFC-C7F3DBA1AE89}" type="pres">
      <dgm:prSet presAssocID="{0B719A2D-755D-EF48-895C-480AD3A854B5}" presName="background3" presStyleLbl="node3" presStyleIdx="2" presStyleCnt="4"/>
      <dgm:spPr/>
    </dgm:pt>
    <dgm:pt modelId="{5EFF2997-6B55-E84E-9C0C-A2A506DFF20D}" type="pres">
      <dgm:prSet presAssocID="{0B719A2D-755D-EF48-895C-480AD3A854B5}" presName="text3" presStyleLbl="fgAcc3" presStyleIdx="2" presStyleCnt="4">
        <dgm:presLayoutVars>
          <dgm:chPref val="3"/>
        </dgm:presLayoutVars>
      </dgm:prSet>
      <dgm:spPr/>
    </dgm:pt>
    <dgm:pt modelId="{E60DDD8F-1380-3C4B-B1E7-19AA758C10E4}" type="pres">
      <dgm:prSet presAssocID="{0B719A2D-755D-EF48-895C-480AD3A854B5}" presName="hierChild4" presStyleCnt="0"/>
      <dgm:spPr/>
    </dgm:pt>
    <dgm:pt modelId="{D513CBF4-BBF3-F446-A812-342BD7E5B81F}" type="pres">
      <dgm:prSet presAssocID="{558AFB34-7D84-F14D-8EAA-7D175030F1A4}" presName="Name17" presStyleLbl="parChTrans1D3" presStyleIdx="3" presStyleCnt="4"/>
      <dgm:spPr/>
    </dgm:pt>
    <dgm:pt modelId="{7DBDDC84-D207-724A-B134-942D24B563F9}" type="pres">
      <dgm:prSet presAssocID="{CDC427F8-4747-564A-9202-A7BB56051F8A}" presName="hierRoot3" presStyleCnt="0"/>
      <dgm:spPr/>
    </dgm:pt>
    <dgm:pt modelId="{AD7C9B3B-74D6-1F4F-94FC-A3003EC850F6}" type="pres">
      <dgm:prSet presAssocID="{CDC427F8-4747-564A-9202-A7BB56051F8A}" presName="composite3" presStyleCnt="0"/>
      <dgm:spPr/>
    </dgm:pt>
    <dgm:pt modelId="{20C36782-64CD-2A4F-B359-028EA9D9F782}" type="pres">
      <dgm:prSet presAssocID="{CDC427F8-4747-564A-9202-A7BB56051F8A}" presName="background3" presStyleLbl="node3" presStyleIdx="3" presStyleCnt="4"/>
      <dgm:spPr/>
    </dgm:pt>
    <dgm:pt modelId="{B555F18E-10CB-2748-985C-202595ED1C99}" type="pres">
      <dgm:prSet presAssocID="{CDC427F8-4747-564A-9202-A7BB56051F8A}" presName="text3" presStyleLbl="fgAcc3" presStyleIdx="3" presStyleCnt="4">
        <dgm:presLayoutVars>
          <dgm:chPref val="3"/>
        </dgm:presLayoutVars>
      </dgm:prSet>
      <dgm:spPr/>
    </dgm:pt>
    <dgm:pt modelId="{A0C232AA-143F-0342-A552-7265AB54059B}" type="pres">
      <dgm:prSet presAssocID="{CDC427F8-4747-564A-9202-A7BB56051F8A}" presName="hierChild4" presStyleCnt="0"/>
      <dgm:spPr/>
    </dgm:pt>
  </dgm:ptLst>
  <dgm:cxnLst>
    <dgm:cxn modelId="{02679806-D3DF-9E40-9ADD-1B2A85C9BE25}" type="presOf" srcId="{50B1A59B-AF1F-F049-9152-F432501B899A}" destId="{F93836E0-830F-AF4C-8044-51C28F29C9B6}" srcOrd="0" destOrd="0" presId="urn:microsoft.com/office/officeart/2005/8/layout/hierarchy1"/>
    <dgm:cxn modelId="{67E2A818-B117-5D42-AE69-41753BDE3E3E}" srcId="{ADB7B552-8A54-0B49-A9B1-752201D0BB34}" destId="{103F308C-0074-744F-8ED0-893E38FE5627}" srcOrd="1" destOrd="0" parTransId="{50B1A59B-AF1F-F049-9152-F432501B899A}" sibTransId="{93230E86-5CE5-914B-8E1B-F37118DAD57A}"/>
    <dgm:cxn modelId="{6AFF323D-3467-534C-8CF4-5DB5CEAA2915}" srcId="{3111D303-0E9E-5C4B-BD5C-C03697656D0A}" destId="{ADB7B552-8A54-0B49-A9B1-752201D0BB34}" srcOrd="0" destOrd="0" parTransId="{0F235BF3-E1C3-3E4A-8356-3B567FBAC2BD}" sibTransId="{7EE6C8CD-7CB1-594C-BE22-269E3E193110}"/>
    <dgm:cxn modelId="{51CD1241-55BB-A74C-AF9C-3A775B95EB2F}" type="presOf" srcId="{0B719A2D-755D-EF48-895C-480AD3A854B5}" destId="{5EFF2997-6B55-E84E-9C0C-A2A506DFF20D}" srcOrd="0" destOrd="0" presId="urn:microsoft.com/office/officeart/2005/8/layout/hierarchy1"/>
    <dgm:cxn modelId="{35D44A4D-AA76-BA40-BBFA-204835D6C92F}" srcId="{ADB7B552-8A54-0B49-A9B1-752201D0BB34}" destId="{08C336F3-AC03-6A48-AB4B-CEE92B88CAFE}" srcOrd="0" destOrd="0" parTransId="{66405D22-C136-FD49-AE24-16E4AFCCBF32}" sibTransId="{5DAC0105-6675-7643-944C-4BDD040CEF3E}"/>
    <dgm:cxn modelId="{B6E6AE4E-6724-AD4F-A533-EBFB7457146A}" type="presOf" srcId="{4E0402DE-6494-E84E-89F9-989B0BF678CD}" destId="{936C37DF-9606-0D40-B2E7-5E619EA390C1}" srcOrd="0" destOrd="0" presId="urn:microsoft.com/office/officeart/2005/8/layout/hierarchy1"/>
    <dgm:cxn modelId="{75340C52-800B-484D-9AA8-E3263E1E6ED1}" type="presOf" srcId="{7D952A53-0F1F-E447-90DA-D20F3AB9A60C}" destId="{54E850C6-968E-DB45-9011-88F4328A5AC5}" srcOrd="0" destOrd="0" presId="urn:microsoft.com/office/officeart/2005/8/layout/hierarchy1"/>
    <dgm:cxn modelId="{C1A3F457-DB2D-A440-BE4A-9A5DF2B75160}" type="presOf" srcId="{ADB7B552-8A54-0B49-A9B1-752201D0BB34}" destId="{0C3CF9DC-5B58-EA4D-AE99-A52C72D7CF1B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E15D9274-48AD-4644-83F4-138D0F2E3B8C}" type="presOf" srcId="{66405D22-C136-FD49-AE24-16E4AFCCBF32}" destId="{CC25CAF9-FB55-9444-B336-67DF531F91FE}" srcOrd="0" destOrd="0" presId="urn:microsoft.com/office/officeart/2005/8/layout/hierarchy1"/>
    <dgm:cxn modelId="{9711FE94-1577-1743-81D8-2CCADA99AC3B}" type="presOf" srcId="{CDC427F8-4747-564A-9202-A7BB56051F8A}" destId="{B555F18E-10CB-2748-985C-202595ED1C99}" srcOrd="0" destOrd="0" presId="urn:microsoft.com/office/officeart/2005/8/layout/hierarchy1"/>
    <dgm:cxn modelId="{BF24B098-7B58-A94B-9ECF-B5F2E05D94ED}" type="presOf" srcId="{08C336F3-AC03-6A48-AB4B-CEE92B88CAFE}" destId="{303531FF-CF50-9940-8A04-34035B374A0B}" srcOrd="0" destOrd="0" presId="urn:microsoft.com/office/officeart/2005/8/layout/hierarchy1"/>
    <dgm:cxn modelId="{A7D303A0-D07E-0F4F-9B1E-79C6B1C62686}" srcId="{103F308C-0074-744F-8ED0-893E38FE5627}" destId="{CDC427F8-4747-564A-9202-A7BB56051F8A}" srcOrd="1" destOrd="0" parTransId="{558AFB34-7D84-F14D-8EAA-7D175030F1A4}" sibTransId="{DE5928A0-B33F-0C49-A644-444900CDCE9E}"/>
    <dgm:cxn modelId="{D70B75A2-3D8D-C343-8768-A2AF6EBA4965}" srcId="{08C336F3-AC03-6A48-AB4B-CEE92B88CAFE}" destId="{E44B3700-56AC-0B4A-A2BC-D8087DAF1C23}" srcOrd="0" destOrd="0" parTransId="{4E0402DE-6494-E84E-89F9-989B0BF678CD}" sibTransId="{86E09E1F-8BD5-104C-8174-26B66E99BA9D}"/>
    <dgm:cxn modelId="{1B36EBC1-296B-1947-8BAA-250A3A11EDCA}" srcId="{103F308C-0074-744F-8ED0-893E38FE5627}" destId="{0B719A2D-755D-EF48-895C-480AD3A854B5}" srcOrd="0" destOrd="0" parTransId="{DC694376-DB08-5046-A1AF-1C39D27DB0A4}" sibTransId="{CC172C6F-5024-CF47-B324-BE906A716DD9}"/>
    <dgm:cxn modelId="{01035FE3-26D7-DB44-8199-9F23D23ACD90}" type="presOf" srcId="{DC694376-DB08-5046-A1AF-1C39D27DB0A4}" destId="{D178AC49-E111-2C45-BF47-B5B43B325F5A}" srcOrd="0" destOrd="0" presId="urn:microsoft.com/office/officeart/2005/8/layout/hierarchy1"/>
    <dgm:cxn modelId="{778C48E8-6514-7C4B-9B76-6CA1022C5245}" type="presOf" srcId="{558AFB34-7D84-F14D-8EAA-7D175030F1A4}" destId="{D513CBF4-BBF3-F446-A812-342BD7E5B81F}" srcOrd="0" destOrd="0" presId="urn:microsoft.com/office/officeart/2005/8/layout/hierarchy1"/>
    <dgm:cxn modelId="{250064EB-F81A-5141-9107-63EC3EF5A7DE}" type="presOf" srcId="{E44B3700-56AC-0B4A-A2BC-D8087DAF1C23}" destId="{B4975A9A-1D46-7D41-ABCD-FCF47BBCABA9}" srcOrd="0" destOrd="0" presId="urn:microsoft.com/office/officeart/2005/8/layout/hierarchy1"/>
    <dgm:cxn modelId="{FEEDA7F5-AE68-5444-BAE3-19352A82EC72}" type="presOf" srcId="{46D96509-BA73-D84B-BD5F-88873B27D004}" destId="{D7344170-3F15-D94B-9DC8-DA30D1B0DC37}" srcOrd="0" destOrd="0" presId="urn:microsoft.com/office/officeart/2005/8/layout/hierarchy1"/>
    <dgm:cxn modelId="{81F01BF7-3313-9B42-804E-16829040845E}" type="presOf" srcId="{103F308C-0074-744F-8ED0-893E38FE5627}" destId="{07B30424-CFB2-D547-9F32-2A6EEA011933}" srcOrd="0" destOrd="0" presId="urn:microsoft.com/office/officeart/2005/8/layout/hierarchy1"/>
    <dgm:cxn modelId="{A8B41FFB-DAB1-7742-8046-BF485E5DE492}" srcId="{08C336F3-AC03-6A48-AB4B-CEE92B88CAFE}" destId="{46D96509-BA73-D84B-BD5F-88873B27D004}" srcOrd="1" destOrd="0" parTransId="{7D952A53-0F1F-E447-90DA-D20F3AB9A60C}" sibTransId="{99BB65CC-889F-3C49-B052-5FA8B59FE072}"/>
    <dgm:cxn modelId="{44059623-E890-6047-B52D-FF90C1C93694}" type="presParOf" srcId="{C6922603-37B5-6343-96D8-43861BA3CC59}" destId="{033FF679-E9DB-274C-8A30-8ABB1027DD81}" srcOrd="0" destOrd="0" presId="urn:microsoft.com/office/officeart/2005/8/layout/hierarchy1"/>
    <dgm:cxn modelId="{ADA43E6C-7F54-9247-B72D-264CC22A315F}" type="presParOf" srcId="{033FF679-E9DB-274C-8A30-8ABB1027DD81}" destId="{1CBD0194-EE2E-374C-B145-365FEE167251}" srcOrd="0" destOrd="0" presId="urn:microsoft.com/office/officeart/2005/8/layout/hierarchy1"/>
    <dgm:cxn modelId="{D339023D-5279-4644-BF24-2B16961F5A52}" type="presParOf" srcId="{1CBD0194-EE2E-374C-B145-365FEE167251}" destId="{9A9994B6-3CEB-7B4A-82AA-F25F74ED566D}" srcOrd="0" destOrd="0" presId="urn:microsoft.com/office/officeart/2005/8/layout/hierarchy1"/>
    <dgm:cxn modelId="{D42C60F7-5940-6A4E-9FDF-C237EC23BADB}" type="presParOf" srcId="{1CBD0194-EE2E-374C-B145-365FEE167251}" destId="{0C3CF9DC-5B58-EA4D-AE99-A52C72D7CF1B}" srcOrd="1" destOrd="0" presId="urn:microsoft.com/office/officeart/2005/8/layout/hierarchy1"/>
    <dgm:cxn modelId="{4CB90EFA-EBC8-744E-8400-2213C3005284}" type="presParOf" srcId="{033FF679-E9DB-274C-8A30-8ABB1027DD81}" destId="{D62C0401-CAF6-3C41-8283-1E3FCB51E3A1}" srcOrd="1" destOrd="0" presId="urn:microsoft.com/office/officeart/2005/8/layout/hierarchy1"/>
    <dgm:cxn modelId="{96010148-0A43-2E4E-B693-4510DEBFE9DC}" type="presParOf" srcId="{D62C0401-CAF6-3C41-8283-1E3FCB51E3A1}" destId="{CC25CAF9-FB55-9444-B336-67DF531F91FE}" srcOrd="0" destOrd="0" presId="urn:microsoft.com/office/officeart/2005/8/layout/hierarchy1"/>
    <dgm:cxn modelId="{130F4009-3417-704A-8974-4A7CFA394A99}" type="presParOf" srcId="{D62C0401-CAF6-3C41-8283-1E3FCB51E3A1}" destId="{C85932E2-4051-8C4F-8D25-CB6B71657C02}" srcOrd="1" destOrd="0" presId="urn:microsoft.com/office/officeart/2005/8/layout/hierarchy1"/>
    <dgm:cxn modelId="{5A46833E-0BFE-A04B-9409-5F5912DAB7DB}" type="presParOf" srcId="{C85932E2-4051-8C4F-8D25-CB6B71657C02}" destId="{05112C71-CE4B-1249-8A18-8C8E42FBDF45}" srcOrd="0" destOrd="0" presId="urn:microsoft.com/office/officeart/2005/8/layout/hierarchy1"/>
    <dgm:cxn modelId="{E518D245-A685-CD45-92B5-A4247A761E1C}" type="presParOf" srcId="{05112C71-CE4B-1249-8A18-8C8E42FBDF45}" destId="{815E82A2-C6ED-5B48-A281-9D0F5E32B2D8}" srcOrd="0" destOrd="0" presId="urn:microsoft.com/office/officeart/2005/8/layout/hierarchy1"/>
    <dgm:cxn modelId="{BB703065-0A8A-7443-B5FE-3ABFC129B6FA}" type="presParOf" srcId="{05112C71-CE4B-1249-8A18-8C8E42FBDF45}" destId="{303531FF-CF50-9940-8A04-34035B374A0B}" srcOrd="1" destOrd="0" presId="urn:microsoft.com/office/officeart/2005/8/layout/hierarchy1"/>
    <dgm:cxn modelId="{DFADF3F9-77DD-794A-B09A-40E1553E75A1}" type="presParOf" srcId="{C85932E2-4051-8C4F-8D25-CB6B71657C02}" destId="{76081678-641F-224D-B0AA-142FA3B4AC0E}" srcOrd="1" destOrd="0" presId="urn:microsoft.com/office/officeart/2005/8/layout/hierarchy1"/>
    <dgm:cxn modelId="{D2B4E10B-2B91-B548-9DEE-D46F06B87A76}" type="presParOf" srcId="{76081678-641F-224D-B0AA-142FA3B4AC0E}" destId="{936C37DF-9606-0D40-B2E7-5E619EA390C1}" srcOrd="0" destOrd="0" presId="urn:microsoft.com/office/officeart/2005/8/layout/hierarchy1"/>
    <dgm:cxn modelId="{68ADA46A-115E-CE48-B742-450287AC14A7}" type="presParOf" srcId="{76081678-641F-224D-B0AA-142FA3B4AC0E}" destId="{A053B37A-1ECF-1744-9B1A-141F95D7DB92}" srcOrd="1" destOrd="0" presId="urn:microsoft.com/office/officeart/2005/8/layout/hierarchy1"/>
    <dgm:cxn modelId="{A1FA80A7-C258-6C41-908B-70546CB0CCCF}" type="presParOf" srcId="{A053B37A-1ECF-1744-9B1A-141F95D7DB92}" destId="{ADDEBE0E-836F-3845-ABF8-8A197251AEE8}" srcOrd="0" destOrd="0" presId="urn:microsoft.com/office/officeart/2005/8/layout/hierarchy1"/>
    <dgm:cxn modelId="{197D8D7D-5F8B-CB4F-83C2-FB6EAE780B07}" type="presParOf" srcId="{ADDEBE0E-836F-3845-ABF8-8A197251AEE8}" destId="{A503BD0D-AA69-F14A-B9B8-BD80C7DF5A4A}" srcOrd="0" destOrd="0" presId="urn:microsoft.com/office/officeart/2005/8/layout/hierarchy1"/>
    <dgm:cxn modelId="{7EE9CFC9-64BE-9443-89D1-60EE12641459}" type="presParOf" srcId="{ADDEBE0E-836F-3845-ABF8-8A197251AEE8}" destId="{B4975A9A-1D46-7D41-ABCD-FCF47BBCABA9}" srcOrd="1" destOrd="0" presId="urn:microsoft.com/office/officeart/2005/8/layout/hierarchy1"/>
    <dgm:cxn modelId="{F582A457-27FB-4346-938F-9F35073F5BB9}" type="presParOf" srcId="{A053B37A-1ECF-1744-9B1A-141F95D7DB92}" destId="{23FFB324-B551-414B-9106-7146629471EB}" srcOrd="1" destOrd="0" presId="urn:microsoft.com/office/officeart/2005/8/layout/hierarchy1"/>
    <dgm:cxn modelId="{AFCBE931-0590-C740-92C7-D2D2CAFECB20}" type="presParOf" srcId="{76081678-641F-224D-B0AA-142FA3B4AC0E}" destId="{54E850C6-968E-DB45-9011-88F4328A5AC5}" srcOrd="2" destOrd="0" presId="urn:microsoft.com/office/officeart/2005/8/layout/hierarchy1"/>
    <dgm:cxn modelId="{791A04CA-0CAE-0A46-921F-98B05CC636E6}" type="presParOf" srcId="{76081678-641F-224D-B0AA-142FA3B4AC0E}" destId="{FC832158-F3F1-3C42-B8A8-69926F4B1E03}" srcOrd="3" destOrd="0" presId="urn:microsoft.com/office/officeart/2005/8/layout/hierarchy1"/>
    <dgm:cxn modelId="{1D27B6AC-3239-484D-B224-655285CE7890}" type="presParOf" srcId="{FC832158-F3F1-3C42-B8A8-69926F4B1E03}" destId="{7123B965-6135-2E42-8374-6D835694F1F7}" srcOrd="0" destOrd="0" presId="urn:microsoft.com/office/officeart/2005/8/layout/hierarchy1"/>
    <dgm:cxn modelId="{62578518-BAD6-5F46-8D7F-C5996121024E}" type="presParOf" srcId="{7123B965-6135-2E42-8374-6D835694F1F7}" destId="{DDB7769B-487A-094F-B2FF-F48516E419BA}" srcOrd="0" destOrd="0" presId="urn:microsoft.com/office/officeart/2005/8/layout/hierarchy1"/>
    <dgm:cxn modelId="{F44AEB9C-C085-624A-8693-27927C4555EF}" type="presParOf" srcId="{7123B965-6135-2E42-8374-6D835694F1F7}" destId="{D7344170-3F15-D94B-9DC8-DA30D1B0DC37}" srcOrd="1" destOrd="0" presId="urn:microsoft.com/office/officeart/2005/8/layout/hierarchy1"/>
    <dgm:cxn modelId="{31278741-DC85-674B-873C-B28A20331D04}" type="presParOf" srcId="{FC832158-F3F1-3C42-B8A8-69926F4B1E03}" destId="{72659A60-D5B0-D440-A81D-30EF63C76133}" srcOrd="1" destOrd="0" presId="urn:microsoft.com/office/officeart/2005/8/layout/hierarchy1"/>
    <dgm:cxn modelId="{D21CD628-3482-B24A-88BE-681F463B6605}" type="presParOf" srcId="{D62C0401-CAF6-3C41-8283-1E3FCB51E3A1}" destId="{F93836E0-830F-AF4C-8044-51C28F29C9B6}" srcOrd="2" destOrd="0" presId="urn:microsoft.com/office/officeart/2005/8/layout/hierarchy1"/>
    <dgm:cxn modelId="{91148EE5-9B8B-B441-89A9-2DC5F7D80D91}" type="presParOf" srcId="{D62C0401-CAF6-3C41-8283-1E3FCB51E3A1}" destId="{F68E7149-8826-064A-A8F0-98BF39599503}" srcOrd="3" destOrd="0" presId="urn:microsoft.com/office/officeart/2005/8/layout/hierarchy1"/>
    <dgm:cxn modelId="{E577BD72-A5E6-4543-8E6B-F84B671AF933}" type="presParOf" srcId="{F68E7149-8826-064A-A8F0-98BF39599503}" destId="{872CC986-8A82-C541-9C75-61A064B2EB72}" srcOrd="0" destOrd="0" presId="urn:microsoft.com/office/officeart/2005/8/layout/hierarchy1"/>
    <dgm:cxn modelId="{B103398E-F343-374A-AF57-AC65797D4972}" type="presParOf" srcId="{872CC986-8A82-C541-9C75-61A064B2EB72}" destId="{4C734F1C-A822-2743-8319-C566F7FF7A6C}" srcOrd="0" destOrd="0" presId="urn:microsoft.com/office/officeart/2005/8/layout/hierarchy1"/>
    <dgm:cxn modelId="{A8B0CA68-4A17-334C-8D15-DC45B4FABD71}" type="presParOf" srcId="{872CC986-8A82-C541-9C75-61A064B2EB72}" destId="{07B30424-CFB2-D547-9F32-2A6EEA011933}" srcOrd="1" destOrd="0" presId="urn:microsoft.com/office/officeart/2005/8/layout/hierarchy1"/>
    <dgm:cxn modelId="{7560D6F2-3885-AE4C-B6A2-B136AC580A70}" type="presParOf" srcId="{F68E7149-8826-064A-A8F0-98BF39599503}" destId="{EED162D8-D05F-1141-98FE-3FE1970C0D6F}" srcOrd="1" destOrd="0" presId="urn:microsoft.com/office/officeart/2005/8/layout/hierarchy1"/>
    <dgm:cxn modelId="{9001A231-4ACF-BA4B-8BCB-B99C85C10382}" type="presParOf" srcId="{EED162D8-D05F-1141-98FE-3FE1970C0D6F}" destId="{D178AC49-E111-2C45-BF47-B5B43B325F5A}" srcOrd="0" destOrd="0" presId="urn:microsoft.com/office/officeart/2005/8/layout/hierarchy1"/>
    <dgm:cxn modelId="{CE50FDCF-CCBB-D841-A05B-5B6FC3ECCB25}" type="presParOf" srcId="{EED162D8-D05F-1141-98FE-3FE1970C0D6F}" destId="{4A1E6ABA-E40A-C543-9969-820363014582}" srcOrd="1" destOrd="0" presId="urn:microsoft.com/office/officeart/2005/8/layout/hierarchy1"/>
    <dgm:cxn modelId="{5C0DB7B7-D7F2-3242-8DF6-61ED5A8CB551}" type="presParOf" srcId="{4A1E6ABA-E40A-C543-9969-820363014582}" destId="{399F4DEA-233C-9848-95CE-8B94429AED7C}" srcOrd="0" destOrd="0" presId="urn:microsoft.com/office/officeart/2005/8/layout/hierarchy1"/>
    <dgm:cxn modelId="{4399699F-4A06-7345-9A41-366DC9D309A4}" type="presParOf" srcId="{399F4DEA-233C-9848-95CE-8B94429AED7C}" destId="{826B5471-475B-394C-ACFC-C7F3DBA1AE89}" srcOrd="0" destOrd="0" presId="urn:microsoft.com/office/officeart/2005/8/layout/hierarchy1"/>
    <dgm:cxn modelId="{0D190970-73B4-AE4F-8C24-73712CE638B7}" type="presParOf" srcId="{399F4DEA-233C-9848-95CE-8B94429AED7C}" destId="{5EFF2997-6B55-E84E-9C0C-A2A506DFF20D}" srcOrd="1" destOrd="0" presId="urn:microsoft.com/office/officeart/2005/8/layout/hierarchy1"/>
    <dgm:cxn modelId="{783EC52E-174C-1544-A029-EB4295767D20}" type="presParOf" srcId="{4A1E6ABA-E40A-C543-9969-820363014582}" destId="{E60DDD8F-1380-3C4B-B1E7-19AA758C10E4}" srcOrd="1" destOrd="0" presId="urn:microsoft.com/office/officeart/2005/8/layout/hierarchy1"/>
    <dgm:cxn modelId="{B6038355-36C3-C545-A96D-9F8794CCA94F}" type="presParOf" srcId="{EED162D8-D05F-1141-98FE-3FE1970C0D6F}" destId="{D513CBF4-BBF3-F446-A812-342BD7E5B81F}" srcOrd="2" destOrd="0" presId="urn:microsoft.com/office/officeart/2005/8/layout/hierarchy1"/>
    <dgm:cxn modelId="{7BBCD28B-7187-DF43-A2BE-33797AE8A743}" type="presParOf" srcId="{EED162D8-D05F-1141-98FE-3FE1970C0D6F}" destId="{7DBDDC84-D207-724A-B134-942D24B563F9}" srcOrd="3" destOrd="0" presId="urn:microsoft.com/office/officeart/2005/8/layout/hierarchy1"/>
    <dgm:cxn modelId="{41EC1FE8-FC73-894B-95B1-EA4CCAC7BC8F}" type="presParOf" srcId="{7DBDDC84-D207-724A-B134-942D24B563F9}" destId="{AD7C9B3B-74D6-1F4F-94FC-A3003EC850F6}" srcOrd="0" destOrd="0" presId="urn:microsoft.com/office/officeart/2005/8/layout/hierarchy1"/>
    <dgm:cxn modelId="{91893960-B834-3441-B751-345D6C52F48E}" type="presParOf" srcId="{AD7C9B3B-74D6-1F4F-94FC-A3003EC850F6}" destId="{20C36782-64CD-2A4F-B359-028EA9D9F782}" srcOrd="0" destOrd="0" presId="urn:microsoft.com/office/officeart/2005/8/layout/hierarchy1"/>
    <dgm:cxn modelId="{1D494E6A-D4F7-5B4C-9385-C2D56743A1DA}" type="presParOf" srcId="{AD7C9B3B-74D6-1F4F-94FC-A3003EC850F6}" destId="{B555F18E-10CB-2748-985C-202595ED1C99}" srcOrd="1" destOrd="0" presId="urn:microsoft.com/office/officeart/2005/8/layout/hierarchy1"/>
    <dgm:cxn modelId="{8D0A689C-2F37-8C49-B65E-2648B8130910}" type="presParOf" srcId="{7DBDDC84-D207-724A-B134-942D24B563F9}" destId="{A0C232AA-143F-0342-A552-7265AB5405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 custLinFactNeighborX="12933" custLinFactNeighborY="9909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 custLinFactNeighborX="12933" custLinFactNeighborY="9909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 custLinFactNeighborX="12933" custLinFactNeighborY="9909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11D303-0E9E-5C4B-BD5C-C03697656D0A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9A2D-755D-EF48-895C-480AD3A854B5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DC694376-DB08-5046-A1AF-1C39D27DB0A4}" type="parTrans" cxnId="{1B36EBC1-296B-1947-8BAA-250A3A11EDCA}">
      <dgm:prSet/>
      <dgm:spPr/>
      <dgm:t>
        <a:bodyPr/>
        <a:lstStyle/>
        <a:p>
          <a:endParaRPr lang="en-US"/>
        </a:p>
      </dgm:t>
    </dgm:pt>
    <dgm:pt modelId="{CC172C6F-5024-CF47-B324-BE906A716DD9}" type="sibTrans" cxnId="{1B36EBC1-296B-1947-8BAA-250A3A11EDCA}">
      <dgm:prSet/>
      <dgm:spPr/>
      <dgm:t>
        <a:bodyPr/>
        <a:lstStyle/>
        <a:p>
          <a:endParaRPr lang="en-US"/>
        </a:p>
      </dgm:t>
    </dgm:pt>
    <dgm:pt modelId="{C6922603-37B5-6343-96D8-43861BA3CC59}" type="pres">
      <dgm:prSet presAssocID="{3111D303-0E9E-5C4B-BD5C-C03697656D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3E07C2-C17C-6A4D-A6A3-D1D6ACD1F382}" type="pres">
      <dgm:prSet presAssocID="{0B719A2D-755D-EF48-895C-480AD3A854B5}" presName="hierRoot1" presStyleCnt="0"/>
      <dgm:spPr/>
    </dgm:pt>
    <dgm:pt modelId="{BB000794-29E7-0949-AC32-90EF7631D467}" type="pres">
      <dgm:prSet presAssocID="{0B719A2D-755D-EF48-895C-480AD3A854B5}" presName="composite" presStyleCnt="0"/>
      <dgm:spPr/>
    </dgm:pt>
    <dgm:pt modelId="{8767C0AD-DEED-0E4F-B874-9CF4132074BF}" type="pres">
      <dgm:prSet presAssocID="{0B719A2D-755D-EF48-895C-480AD3A854B5}" presName="background" presStyleLbl="node0" presStyleIdx="0" presStyleCnt="1"/>
      <dgm:spPr/>
    </dgm:pt>
    <dgm:pt modelId="{826318CB-155A-1A46-B51D-E3DD32F98CE8}" type="pres">
      <dgm:prSet presAssocID="{0B719A2D-755D-EF48-895C-480AD3A854B5}" presName="text" presStyleLbl="fgAcc0" presStyleIdx="0" presStyleCnt="1">
        <dgm:presLayoutVars>
          <dgm:chPref val="3"/>
        </dgm:presLayoutVars>
      </dgm:prSet>
      <dgm:spPr/>
    </dgm:pt>
    <dgm:pt modelId="{E7B3FF2F-2A1D-6949-B1B5-AA90C5115C1F}" type="pres">
      <dgm:prSet presAssocID="{0B719A2D-755D-EF48-895C-480AD3A854B5}" presName="hierChild2" presStyleCnt="0"/>
      <dgm:spPr/>
    </dgm:pt>
  </dgm:ptLst>
  <dgm:cxnLst>
    <dgm:cxn modelId="{5ADF6163-F576-AC4B-A012-D722FC6ABF88}" type="presOf" srcId="{0B719A2D-755D-EF48-895C-480AD3A854B5}" destId="{826318CB-155A-1A46-B51D-E3DD32F98CE8}" srcOrd="0" destOrd="0" presId="urn:microsoft.com/office/officeart/2005/8/layout/hierarchy1"/>
    <dgm:cxn modelId="{7D7F6F70-1B2F-354A-A22F-BE295B75267F}" type="presOf" srcId="{3111D303-0E9E-5C4B-BD5C-C03697656D0A}" destId="{C6922603-37B5-6343-96D8-43861BA3CC59}" srcOrd="0" destOrd="0" presId="urn:microsoft.com/office/officeart/2005/8/layout/hierarchy1"/>
    <dgm:cxn modelId="{1B36EBC1-296B-1947-8BAA-250A3A11EDCA}" srcId="{3111D303-0E9E-5C4B-BD5C-C03697656D0A}" destId="{0B719A2D-755D-EF48-895C-480AD3A854B5}" srcOrd="0" destOrd="0" parTransId="{DC694376-DB08-5046-A1AF-1C39D27DB0A4}" sibTransId="{CC172C6F-5024-CF47-B324-BE906A716DD9}"/>
    <dgm:cxn modelId="{69ECA41B-06E1-C64A-9803-E20E1F16C455}" type="presParOf" srcId="{C6922603-37B5-6343-96D8-43861BA3CC59}" destId="{EE3E07C2-C17C-6A4D-A6A3-D1D6ACD1F382}" srcOrd="0" destOrd="0" presId="urn:microsoft.com/office/officeart/2005/8/layout/hierarchy1"/>
    <dgm:cxn modelId="{5FD97E27-3D35-C142-8D97-307DCDE88524}" type="presParOf" srcId="{EE3E07C2-C17C-6A4D-A6A3-D1D6ACD1F382}" destId="{BB000794-29E7-0949-AC32-90EF7631D467}" srcOrd="0" destOrd="0" presId="urn:microsoft.com/office/officeart/2005/8/layout/hierarchy1"/>
    <dgm:cxn modelId="{19141B83-8EC4-C742-8791-E2CE318CC63F}" type="presParOf" srcId="{BB000794-29E7-0949-AC32-90EF7631D467}" destId="{8767C0AD-DEED-0E4F-B874-9CF4132074BF}" srcOrd="0" destOrd="0" presId="urn:microsoft.com/office/officeart/2005/8/layout/hierarchy1"/>
    <dgm:cxn modelId="{113D6072-71C1-3A48-A301-E3C99CB53CC4}" type="presParOf" srcId="{BB000794-29E7-0949-AC32-90EF7631D467}" destId="{826318CB-155A-1A46-B51D-E3DD32F98CE8}" srcOrd="1" destOrd="0" presId="urn:microsoft.com/office/officeart/2005/8/layout/hierarchy1"/>
    <dgm:cxn modelId="{AADA05AA-8462-534B-9D25-2781FE4C2DE6}" type="presParOf" srcId="{EE3E07C2-C17C-6A4D-A6A3-D1D6ACD1F382}" destId="{E7B3FF2F-2A1D-6949-B1B5-AA90C5115C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FFB7-4F63-5A4B-91D7-D2EA54E0121A}">
      <dsp:nvSpPr>
        <dsp:cNvPr id="0" name=""/>
        <dsp:cNvSpPr/>
      </dsp:nvSpPr>
      <dsp:spPr>
        <a:xfrm>
          <a:off x="5005" y="1393896"/>
          <a:ext cx="1496201" cy="89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Requirements</a:t>
          </a:r>
        </a:p>
      </dsp:txBody>
      <dsp:txXfrm>
        <a:off x="31298" y="1420189"/>
        <a:ext cx="1443615" cy="845134"/>
      </dsp:txXfrm>
    </dsp:sp>
    <dsp:sp modelId="{572F8759-74B4-764F-8591-3AE7896A4B23}">
      <dsp:nvSpPr>
        <dsp:cNvPr id="0" name=""/>
        <dsp:cNvSpPr/>
      </dsp:nvSpPr>
      <dsp:spPr>
        <a:xfrm>
          <a:off x="1650827" y="1657227"/>
          <a:ext cx="317194" cy="371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0827" y="1731438"/>
        <a:ext cx="222036" cy="222635"/>
      </dsp:txXfrm>
    </dsp:sp>
    <dsp:sp modelId="{90320697-0108-2948-9E5D-C3B1523E80DF}">
      <dsp:nvSpPr>
        <dsp:cNvPr id="0" name=""/>
        <dsp:cNvSpPr/>
      </dsp:nvSpPr>
      <dsp:spPr>
        <a:xfrm>
          <a:off x="2099687" y="1393896"/>
          <a:ext cx="1496201" cy="89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Product Backlog</a:t>
          </a:r>
        </a:p>
      </dsp:txBody>
      <dsp:txXfrm>
        <a:off x="2125980" y="1420189"/>
        <a:ext cx="1443615" cy="845134"/>
      </dsp:txXfrm>
    </dsp:sp>
    <dsp:sp modelId="{FCA64234-9A27-E540-ADC8-1DD4633C8253}">
      <dsp:nvSpPr>
        <dsp:cNvPr id="0" name=""/>
        <dsp:cNvSpPr/>
      </dsp:nvSpPr>
      <dsp:spPr>
        <a:xfrm>
          <a:off x="3745508" y="1657227"/>
          <a:ext cx="317194" cy="371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45508" y="1731438"/>
        <a:ext cx="222036" cy="222635"/>
      </dsp:txXfrm>
    </dsp:sp>
    <dsp:sp modelId="{A95598BF-D765-0E4B-8CD5-D9F373F75ED7}">
      <dsp:nvSpPr>
        <dsp:cNvPr id="0" name=""/>
        <dsp:cNvSpPr/>
      </dsp:nvSpPr>
      <dsp:spPr>
        <a:xfrm>
          <a:off x="4194369" y="1393896"/>
          <a:ext cx="1496201" cy="89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Planning</a:t>
          </a:r>
        </a:p>
      </dsp:txBody>
      <dsp:txXfrm>
        <a:off x="4220662" y="1420189"/>
        <a:ext cx="1443615" cy="8451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750540" y="373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821300" y="67595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833144" y="79439"/>
        <a:ext cx="613152" cy="3807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668178" y="186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738938" y="67408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750782" y="79252"/>
        <a:ext cx="613152" cy="3807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5CA2B-A517-C743-BD54-2B6A4C188C07}">
      <dsp:nvSpPr>
        <dsp:cNvPr id="0" name=""/>
        <dsp:cNvSpPr/>
      </dsp:nvSpPr>
      <dsp:spPr>
        <a:xfrm>
          <a:off x="378" y="394048"/>
          <a:ext cx="1477873" cy="886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Burndown Chart</a:t>
          </a:r>
        </a:p>
      </dsp:txBody>
      <dsp:txXfrm>
        <a:off x="378" y="394048"/>
        <a:ext cx="1477873" cy="886724"/>
      </dsp:txXfrm>
    </dsp:sp>
    <dsp:sp modelId="{24D6D76F-27E2-C840-8D60-E687C04F31D5}">
      <dsp:nvSpPr>
        <dsp:cNvPr id="0" name=""/>
        <dsp:cNvSpPr/>
      </dsp:nvSpPr>
      <dsp:spPr>
        <a:xfrm>
          <a:off x="1626039" y="394048"/>
          <a:ext cx="1477873" cy="886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Went Well</a:t>
          </a:r>
        </a:p>
      </dsp:txBody>
      <dsp:txXfrm>
        <a:off x="1626039" y="394048"/>
        <a:ext cx="1477873" cy="886724"/>
      </dsp:txXfrm>
    </dsp:sp>
    <dsp:sp modelId="{CF611579-3D83-544A-850F-75E42183DB98}">
      <dsp:nvSpPr>
        <dsp:cNvPr id="0" name=""/>
        <dsp:cNvSpPr/>
      </dsp:nvSpPr>
      <dsp:spPr>
        <a:xfrm>
          <a:off x="378" y="1428560"/>
          <a:ext cx="1477873" cy="886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Did Not Go So Well</a:t>
          </a:r>
        </a:p>
      </dsp:txBody>
      <dsp:txXfrm>
        <a:off x="378" y="1428560"/>
        <a:ext cx="1477873" cy="886724"/>
      </dsp:txXfrm>
    </dsp:sp>
    <dsp:sp modelId="{6954680B-B9C9-894A-BC26-A70C6F7BC4AA}">
      <dsp:nvSpPr>
        <dsp:cNvPr id="0" name=""/>
        <dsp:cNvSpPr/>
      </dsp:nvSpPr>
      <dsp:spPr>
        <a:xfrm>
          <a:off x="1626039" y="1428560"/>
          <a:ext cx="1477873" cy="886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Improvements</a:t>
          </a:r>
        </a:p>
      </dsp:txBody>
      <dsp:txXfrm>
        <a:off x="1626039" y="1428560"/>
        <a:ext cx="1477873" cy="8867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3CBF4-BBF3-F446-A812-342BD7E5B81F}">
      <dsp:nvSpPr>
        <dsp:cNvPr id="0" name=""/>
        <dsp:cNvSpPr/>
      </dsp:nvSpPr>
      <dsp:spPr>
        <a:xfrm>
          <a:off x="4748760" y="1924090"/>
          <a:ext cx="753131" cy="35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4"/>
              </a:lnTo>
              <a:lnTo>
                <a:pt x="753131" y="244254"/>
              </a:lnTo>
              <a:lnTo>
                <a:pt x="753131" y="3584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AC49-E111-2C45-BF47-B5B43B325F5A}">
      <dsp:nvSpPr>
        <dsp:cNvPr id="0" name=""/>
        <dsp:cNvSpPr/>
      </dsp:nvSpPr>
      <dsp:spPr>
        <a:xfrm>
          <a:off x="3995629" y="1924090"/>
          <a:ext cx="753131" cy="358422"/>
        </a:xfrm>
        <a:custGeom>
          <a:avLst/>
          <a:gdLst/>
          <a:ahLst/>
          <a:cxnLst/>
          <a:rect l="0" t="0" r="0" b="0"/>
          <a:pathLst>
            <a:path>
              <a:moveTo>
                <a:pt x="753131" y="0"/>
              </a:moveTo>
              <a:lnTo>
                <a:pt x="753131" y="244254"/>
              </a:lnTo>
              <a:lnTo>
                <a:pt x="0" y="244254"/>
              </a:lnTo>
              <a:lnTo>
                <a:pt x="0" y="3584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836E0-830F-AF4C-8044-51C28F29C9B6}">
      <dsp:nvSpPr>
        <dsp:cNvPr id="0" name=""/>
        <dsp:cNvSpPr/>
      </dsp:nvSpPr>
      <dsp:spPr>
        <a:xfrm>
          <a:off x="3242498" y="783096"/>
          <a:ext cx="1506262" cy="35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4"/>
              </a:lnTo>
              <a:lnTo>
                <a:pt x="1506262" y="244254"/>
              </a:lnTo>
              <a:lnTo>
                <a:pt x="1506262" y="3584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850C6-968E-DB45-9011-88F4328A5AC5}">
      <dsp:nvSpPr>
        <dsp:cNvPr id="0" name=""/>
        <dsp:cNvSpPr/>
      </dsp:nvSpPr>
      <dsp:spPr>
        <a:xfrm>
          <a:off x="1736235" y="1924090"/>
          <a:ext cx="753131" cy="35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4"/>
              </a:lnTo>
              <a:lnTo>
                <a:pt x="753131" y="244254"/>
              </a:lnTo>
              <a:lnTo>
                <a:pt x="753131" y="3584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C37DF-9606-0D40-B2E7-5E619EA390C1}">
      <dsp:nvSpPr>
        <dsp:cNvPr id="0" name=""/>
        <dsp:cNvSpPr/>
      </dsp:nvSpPr>
      <dsp:spPr>
        <a:xfrm>
          <a:off x="983104" y="1924090"/>
          <a:ext cx="753131" cy="358422"/>
        </a:xfrm>
        <a:custGeom>
          <a:avLst/>
          <a:gdLst/>
          <a:ahLst/>
          <a:cxnLst/>
          <a:rect l="0" t="0" r="0" b="0"/>
          <a:pathLst>
            <a:path>
              <a:moveTo>
                <a:pt x="753131" y="0"/>
              </a:moveTo>
              <a:lnTo>
                <a:pt x="753131" y="244254"/>
              </a:lnTo>
              <a:lnTo>
                <a:pt x="0" y="244254"/>
              </a:lnTo>
              <a:lnTo>
                <a:pt x="0" y="3584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5CAF9-FB55-9444-B336-67DF531F91FE}">
      <dsp:nvSpPr>
        <dsp:cNvPr id="0" name=""/>
        <dsp:cNvSpPr/>
      </dsp:nvSpPr>
      <dsp:spPr>
        <a:xfrm>
          <a:off x="1736235" y="783096"/>
          <a:ext cx="1506262" cy="358422"/>
        </a:xfrm>
        <a:custGeom>
          <a:avLst/>
          <a:gdLst/>
          <a:ahLst/>
          <a:cxnLst/>
          <a:rect l="0" t="0" r="0" b="0"/>
          <a:pathLst>
            <a:path>
              <a:moveTo>
                <a:pt x="1506262" y="0"/>
              </a:moveTo>
              <a:lnTo>
                <a:pt x="1506262" y="244254"/>
              </a:lnTo>
              <a:lnTo>
                <a:pt x="0" y="244254"/>
              </a:lnTo>
              <a:lnTo>
                <a:pt x="0" y="3584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994B6-3CEB-7B4A-82AA-F25F74ED566D}">
      <dsp:nvSpPr>
        <dsp:cNvPr id="0" name=""/>
        <dsp:cNvSpPr/>
      </dsp:nvSpPr>
      <dsp:spPr>
        <a:xfrm>
          <a:off x="2626299" y="525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CF9DC-5B58-EA4D-AE99-A52C72D7CF1B}">
      <dsp:nvSpPr>
        <dsp:cNvPr id="0" name=""/>
        <dsp:cNvSpPr/>
      </dsp:nvSpPr>
      <dsp:spPr>
        <a:xfrm>
          <a:off x="2763232" y="130611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</a:t>
          </a:r>
        </a:p>
      </dsp:txBody>
      <dsp:txXfrm>
        <a:off x="2786153" y="153532"/>
        <a:ext cx="1186554" cy="736729"/>
      </dsp:txXfrm>
    </dsp:sp>
    <dsp:sp modelId="{815E82A2-C6ED-5B48-A281-9D0F5E32B2D8}">
      <dsp:nvSpPr>
        <dsp:cNvPr id="0" name=""/>
        <dsp:cNvSpPr/>
      </dsp:nvSpPr>
      <dsp:spPr>
        <a:xfrm>
          <a:off x="1120037" y="1141518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531FF-CF50-9940-8A04-34035B374A0B}">
      <dsp:nvSpPr>
        <dsp:cNvPr id="0" name=""/>
        <dsp:cNvSpPr/>
      </dsp:nvSpPr>
      <dsp:spPr>
        <a:xfrm>
          <a:off x="1256970" y="1271605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Epic</a:t>
          </a:r>
        </a:p>
      </dsp:txBody>
      <dsp:txXfrm>
        <a:off x="1279891" y="1294526"/>
        <a:ext cx="1186554" cy="736729"/>
      </dsp:txXfrm>
    </dsp:sp>
    <dsp:sp modelId="{A503BD0D-AA69-F14A-B9B8-BD80C7DF5A4A}">
      <dsp:nvSpPr>
        <dsp:cNvPr id="0" name=""/>
        <dsp:cNvSpPr/>
      </dsp:nvSpPr>
      <dsp:spPr>
        <a:xfrm>
          <a:off x="366905" y="2282512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5A9A-1D46-7D41-ABCD-FCF47BBCABA9}">
      <dsp:nvSpPr>
        <dsp:cNvPr id="0" name=""/>
        <dsp:cNvSpPr/>
      </dsp:nvSpPr>
      <dsp:spPr>
        <a:xfrm>
          <a:off x="503838" y="2412599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Story</a:t>
          </a:r>
        </a:p>
      </dsp:txBody>
      <dsp:txXfrm>
        <a:off x="526759" y="2435520"/>
        <a:ext cx="1186554" cy="736729"/>
      </dsp:txXfrm>
    </dsp:sp>
    <dsp:sp modelId="{DDB7769B-487A-094F-B2FF-F48516E419BA}">
      <dsp:nvSpPr>
        <dsp:cNvPr id="0" name=""/>
        <dsp:cNvSpPr/>
      </dsp:nvSpPr>
      <dsp:spPr>
        <a:xfrm>
          <a:off x="1873168" y="2282512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44170-3F15-D94B-9DC8-DA30D1B0DC37}">
      <dsp:nvSpPr>
        <dsp:cNvPr id="0" name=""/>
        <dsp:cNvSpPr/>
      </dsp:nvSpPr>
      <dsp:spPr>
        <a:xfrm>
          <a:off x="2010101" y="2412599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Story</a:t>
          </a:r>
        </a:p>
      </dsp:txBody>
      <dsp:txXfrm>
        <a:off x="2033022" y="2435520"/>
        <a:ext cx="1186554" cy="736729"/>
      </dsp:txXfrm>
    </dsp:sp>
    <dsp:sp modelId="{4C734F1C-A822-2743-8319-C566F7FF7A6C}">
      <dsp:nvSpPr>
        <dsp:cNvPr id="0" name=""/>
        <dsp:cNvSpPr/>
      </dsp:nvSpPr>
      <dsp:spPr>
        <a:xfrm>
          <a:off x="4132562" y="1141518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30424-CFB2-D547-9F32-2A6EEA011933}">
      <dsp:nvSpPr>
        <dsp:cNvPr id="0" name=""/>
        <dsp:cNvSpPr/>
      </dsp:nvSpPr>
      <dsp:spPr>
        <a:xfrm>
          <a:off x="4269495" y="1271605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Epic</a:t>
          </a:r>
        </a:p>
      </dsp:txBody>
      <dsp:txXfrm>
        <a:off x="4292416" y="1294526"/>
        <a:ext cx="1186554" cy="736729"/>
      </dsp:txXfrm>
    </dsp:sp>
    <dsp:sp modelId="{826B5471-475B-394C-ACFC-C7F3DBA1AE89}">
      <dsp:nvSpPr>
        <dsp:cNvPr id="0" name=""/>
        <dsp:cNvSpPr/>
      </dsp:nvSpPr>
      <dsp:spPr>
        <a:xfrm>
          <a:off x="3379430" y="2282512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F2997-6B55-E84E-9C0C-A2A506DFF20D}">
      <dsp:nvSpPr>
        <dsp:cNvPr id="0" name=""/>
        <dsp:cNvSpPr/>
      </dsp:nvSpPr>
      <dsp:spPr>
        <a:xfrm>
          <a:off x="3516363" y="2412599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Story</a:t>
          </a:r>
        </a:p>
      </dsp:txBody>
      <dsp:txXfrm>
        <a:off x="3539284" y="2435520"/>
        <a:ext cx="1186554" cy="736729"/>
      </dsp:txXfrm>
    </dsp:sp>
    <dsp:sp modelId="{20C36782-64CD-2A4F-B359-028EA9D9F782}">
      <dsp:nvSpPr>
        <dsp:cNvPr id="0" name=""/>
        <dsp:cNvSpPr/>
      </dsp:nvSpPr>
      <dsp:spPr>
        <a:xfrm>
          <a:off x="4885693" y="2282512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F18E-10CB-2748-985C-202595ED1C99}">
      <dsp:nvSpPr>
        <dsp:cNvPr id="0" name=""/>
        <dsp:cNvSpPr/>
      </dsp:nvSpPr>
      <dsp:spPr>
        <a:xfrm>
          <a:off x="5022626" y="2412599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Story</a:t>
          </a:r>
        </a:p>
      </dsp:txBody>
      <dsp:txXfrm>
        <a:off x="5045547" y="2435520"/>
        <a:ext cx="1186554" cy="7367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750540" y="373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821300" y="67595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833144" y="79439"/>
        <a:ext cx="613152" cy="3807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668178" y="186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738938" y="67408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750782" y="79252"/>
        <a:ext cx="613152" cy="38070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750540" y="373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821300" y="67595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833144" y="79439"/>
        <a:ext cx="613152" cy="38070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668178" y="186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738938" y="67408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750782" y="79252"/>
        <a:ext cx="613152" cy="38070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750540" y="373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821300" y="67595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833144" y="79439"/>
        <a:ext cx="613152" cy="38070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668178" y="186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738938" y="67408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750782" y="79252"/>
        <a:ext cx="613152" cy="380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FFB7-4F63-5A4B-91D7-D2EA54E0121A}">
      <dsp:nvSpPr>
        <dsp:cNvPr id="0" name=""/>
        <dsp:cNvSpPr/>
      </dsp:nvSpPr>
      <dsp:spPr>
        <a:xfrm>
          <a:off x="5005" y="1393896"/>
          <a:ext cx="1496201" cy="89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</a:t>
          </a:r>
        </a:p>
      </dsp:txBody>
      <dsp:txXfrm>
        <a:off x="31298" y="1420189"/>
        <a:ext cx="1443615" cy="845134"/>
      </dsp:txXfrm>
    </dsp:sp>
    <dsp:sp modelId="{572F8759-74B4-764F-8591-3AE7896A4B23}">
      <dsp:nvSpPr>
        <dsp:cNvPr id="0" name=""/>
        <dsp:cNvSpPr/>
      </dsp:nvSpPr>
      <dsp:spPr>
        <a:xfrm>
          <a:off x="1650827" y="1657227"/>
          <a:ext cx="317194" cy="371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0827" y="1731438"/>
        <a:ext cx="222036" cy="222635"/>
      </dsp:txXfrm>
    </dsp:sp>
    <dsp:sp modelId="{90320697-0108-2948-9E5D-C3B1523E80DF}">
      <dsp:nvSpPr>
        <dsp:cNvPr id="0" name=""/>
        <dsp:cNvSpPr/>
      </dsp:nvSpPr>
      <dsp:spPr>
        <a:xfrm>
          <a:off x="2099687" y="1393896"/>
          <a:ext cx="1496201" cy="89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Review</a:t>
          </a:r>
        </a:p>
      </dsp:txBody>
      <dsp:txXfrm>
        <a:off x="2125980" y="1420189"/>
        <a:ext cx="1443615" cy="845134"/>
      </dsp:txXfrm>
    </dsp:sp>
    <dsp:sp modelId="{FCA64234-9A27-E540-ADC8-1DD4633C8253}">
      <dsp:nvSpPr>
        <dsp:cNvPr id="0" name=""/>
        <dsp:cNvSpPr/>
      </dsp:nvSpPr>
      <dsp:spPr>
        <a:xfrm>
          <a:off x="3745508" y="1657227"/>
          <a:ext cx="317194" cy="371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45508" y="1731438"/>
        <a:ext cx="222036" cy="222635"/>
      </dsp:txXfrm>
    </dsp:sp>
    <dsp:sp modelId="{A95598BF-D765-0E4B-8CD5-D9F373F75ED7}">
      <dsp:nvSpPr>
        <dsp:cNvPr id="0" name=""/>
        <dsp:cNvSpPr/>
      </dsp:nvSpPr>
      <dsp:spPr>
        <a:xfrm>
          <a:off x="4194369" y="1393896"/>
          <a:ext cx="1496201" cy="897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Retrospective</a:t>
          </a:r>
        </a:p>
      </dsp:txBody>
      <dsp:txXfrm>
        <a:off x="4220662" y="1420189"/>
        <a:ext cx="1443615" cy="84513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750540" y="373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821300" y="67595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833144" y="79439"/>
        <a:ext cx="613152" cy="38070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668178" y="186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738938" y="67408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750782" y="79252"/>
        <a:ext cx="613152" cy="38070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3909F-A201-664E-AB78-75BB3366629F}">
      <dsp:nvSpPr>
        <dsp:cNvPr id="0" name=""/>
        <dsp:cNvSpPr/>
      </dsp:nvSpPr>
      <dsp:spPr>
        <a:xfrm>
          <a:off x="762264" y="2210171"/>
          <a:ext cx="499299" cy="951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649" y="0"/>
              </a:lnTo>
              <a:lnTo>
                <a:pt x="249649" y="951409"/>
              </a:lnTo>
              <a:lnTo>
                <a:pt x="499299" y="95140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5052" y="2659014"/>
        <a:ext cx="53723" cy="53723"/>
      </dsp:txXfrm>
    </dsp:sp>
    <dsp:sp modelId="{E549C89E-1FD8-604D-8D38-8B7BE01A5AF7}">
      <dsp:nvSpPr>
        <dsp:cNvPr id="0" name=""/>
        <dsp:cNvSpPr/>
      </dsp:nvSpPr>
      <dsp:spPr>
        <a:xfrm>
          <a:off x="762264" y="2164451"/>
          <a:ext cx="4992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299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99431" y="2197689"/>
        <a:ext cx="24964" cy="24964"/>
      </dsp:txXfrm>
    </dsp:sp>
    <dsp:sp modelId="{FB8FBDB5-90EF-6041-8B50-0F4436A0D879}">
      <dsp:nvSpPr>
        <dsp:cNvPr id="0" name=""/>
        <dsp:cNvSpPr/>
      </dsp:nvSpPr>
      <dsp:spPr>
        <a:xfrm>
          <a:off x="762264" y="1258761"/>
          <a:ext cx="499299" cy="951409"/>
        </a:xfrm>
        <a:custGeom>
          <a:avLst/>
          <a:gdLst/>
          <a:ahLst/>
          <a:cxnLst/>
          <a:rect l="0" t="0" r="0" b="0"/>
          <a:pathLst>
            <a:path>
              <a:moveTo>
                <a:pt x="0" y="951409"/>
              </a:moveTo>
              <a:lnTo>
                <a:pt x="249649" y="951409"/>
              </a:lnTo>
              <a:lnTo>
                <a:pt x="249649" y="0"/>
              </a:lnTo>
              <a:lnTo>
                <a:pt x="49929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5052" y="1707604"/>
        <a:ext cx="53723" cy="53723"/>
      </dsp:txXfrm>
    </dsp:sp>
    <dsp:sp modelId="{F00B6F6F-9C39-5C4E-AA59-37B0954AF3EE}">
      <dsp:nvSpPr>
        <dsp:cNvPr id="0" name=""/>
        <dsp:cNvSpPr/>
      </dsp:nvSpPr>
      <dsp:spPr>
        <a:xfrm rot="16200000">
          <a:off x="-1621267" y="1829607"/>
          <a:ext cx="4005935" cy="76112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Epic</a:t>
          </a:r>
        </a:p>
      </dsp:txBody>
      <dsp:txXfrm>
        <a:off x="-1621267" y="1829607"/>
        <a:ext cx="4005935" cy="761127"/>
      </dsp:txXfrm>
    </dsp:sp>
    <dsp:sp modelId="{FE75EA6D-1947-B04C-87BA-5438E4BEE881}">
      <dsp:nvSpPr>
        <dsp:cNvPr id="0" name=""/>
        <dsp:cNvSpPr/>
      </dsp:nvSpPr>
      <dsp:spPr>
        <a:xfrm>
          <a:off x="1261564" y="878197"/>
          <a:ext cx="2496499" cy="7611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</a:rPr>
            <a:t>Epics refer to the large user stories that can be broken down into two or more stories of smaller size</a:t>
          </a:r>
        </a:p>
      </dsp:txBody>
      <dsp:txXfrm>
        <a:off x="1261564" y="878197"/>
        <a:ext cx="2496499" cy="761127"/>
      </dsp:txXfrm>
    </dsp:sp>
    <dsp:sp modelId="{8713A068-03D5-994F-A0AF-6A182B747B16}">
      <dsp:nvSpPr>
        <dsp:cNvPr id="0" name=""/>
        <dsp:cNvSpPr/>
      </dsp:nvSpPr>
      <dsp:spPr>
        <a:xfrm>
          <a:off x="1261564" y="1829607"/>
          <a:ext cx="2496499" cy="7611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</a:rPr>
            <a:t>Epics refer to high level business requirements used to track large ideas in a product backlog</a:t>
          </a:r>
        </a:p>
      </dsp:txBody>
      <dsp:txXfrm>
        <a:off x="1261564" y="1829607"/>
        <a:ext cx="2496499" cy="761127"/>
      </dsp:txXfrm>
    </dsp:sp>
    <dsp:sp modelId="{7C1CA4AD-07CB-9240-ADC9-512D16E72028}">
      <dsp:nvSpPr>
        <dsp:cNvPr id="0" name=""/>
        <dsp:cNvSpPr/>
      </dsp:nvSpPr>
      <dsp:spPr>
        <a:xfrm>
          <a:off x="1261564" y="2781017"/>
          <a:ext cx="2496499" cy="7611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</a:rPr>
            <a:t>Epics are too big and complex to be delivered in a single sprint</a:t>
          </a:r>
        </a:p>
      </dsp:txBody>
      <dsp:txXfrm>
        <a:off x="1261564" y="2781017"/>
        <a:ext cx="2496499" cy="76112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8E0C4-BC53-FB48-B20D-044CAEB22D83}">
      <dsp:nvSpPr>
        <dsp:cNvPr id="0" name=""/>
        <dsp:cNvSpPr/>
      </dsp:nvSpPr>
      <dsp:spPr>
        <a:xfrm rot="5400000">
          <a:off x="291937" y="1244253"/>
          <a:ext cx="873606" cy="145366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lumMod val="7500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A599-1996-804D-9753-673B666F0A30}">
      <dsp:nvSpPr>
        <dsp:cNvPr id="0" name=""/>
        <dsp:cNvSpPr/>
      </dsp:nvSpPr>
      <dsp:spPr>
        <a:xfrm>
          <a:off x="146111" y="1678584"/>
          <a:ext cx="1312374" cy="115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X</a:t>
          </a:r>
        </a:p>
      </dsp:txBody>
      <dsp:txXfrm>
        <a:off x="146111" y="1678584"/>
        <a:ext cx="1312374" cy="1150372"/>
      </dsp:txXfrm>
    </dsp:sp>
    <dsp:sp modelId="{814CC201-40DB-EA4F-9959-4C1A0756C4AF}">
      <dsp:nvSpPr>
        <dsp:cNvPr id="0" name=""/>
        <dsp:cNvSpPr/>
      </dsp:nvSpPr>
      <dsp:spPr>
        <a:xfrm>
          <a:off x="1210867" y="1137233"/>
          <a:ext cx="247617" cy="24761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CC451-D00A-BA49-9EFC-26AE7090C5C4}">
      <dsp:nvSpPr>
        <dsp:cNvPr id="0" name=""/>
        <dsp:cNvSpPr/>
      </dsp:nvSpPr>
      <dsp:spPr>
        <a:xfrm rot="5400000">
          <a:off x="1898540" y="846697"/>
          <a:ext cx="873606" cy="1453661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lumMod val="60000"/>
            <a:lumOff val="4000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D7339-9A60-A94A-AE62-A006E6168975}">
      <dsp:nvSpPr>
        <dsp:cNvPr id="0" name=""/>
        <dsp:cNvSpPr/>
      </dsp:nvSpPr>
      <dsp:spPr>
        <a:xfrm>
          <a:off x="1752713" y="1281029"/>
          <a:ext cx="1312374" cy="115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Y</a:t>
          </a:r>
        </a:p>
      </dsp:txBody>
      <dsp:txXfrm>
        <a:off x="1752713" y="1281029"/>
        <a:ext cx="1312374" cy="1150372"/>
      </dsp:txXfrm>
    </dsp:sp>
    <dsp:sp modelId="{0B76C8A3-015E-D340-9E5E-C9E02B177546}">
      <dsp:nvSpPr>
        <dsp:cNvPr id="0" name=""/>
        <dsp:cNvSpPr/>
      </dsp:nvSpPr>
      <dsp:spPr>
        <a:xfrm>
          <a:off x="2817469" y="739677"/>
          <a:ext cx="247617" cy="24761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DA7DA-CBAC-F748-B9D8-6404D2632D97}">
      <dsp:nvSpPr>
        <dsp:cNvPr id="0" name=""/>
        <dsp:cNvSpPr/>
      </dsp:nvSpPr>
      <dsp:spPr>
        <a:xfrm rot="5400000">
          <a:off x="3505142" y="449142"/>
          <a:ext cx="873606" cy="1453661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26854-B5F3-B944-882F-EC6737C8CE22}">
      <dsp:nvSpPr>
        <dsp:cNvPr id="0" name=""/>
        <dsp:cNvSpPr/>
      </dsp:nvSpPr>
      <dsp:spPr>
        <a:xfrm>
          <a:off x="3359315" y="883474"/>
          <a:ext cx="1312374" cy="115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Z</a:t>
          </a:r>
        </a:p>
      </dsp:txBody>
      <dsp:txXfrm>
        <a:off x="3359315" y="883474"/>
        <a:ext cx="1312374" cy="1150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3CBF4-BBF3-F446-A812-342BD7E5B81F}">
      <dsp:nvSpPr>
        <dsp:cNvPr id="0" name=""/>
        <dsp:cNvSpPr/>
      </dsp:nvSpPr>
      <dsp:spPr>
        <a:xfrm>
          <a:off x="4748760" y="1924090"/>
          <a:ext cx="753131" cy="35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4"/>
              </a:lnTo>
              <a:lnTo>
                <a:pt x="753131" y="244254"/>
              </a:lnTo>
              <a:lnTo>
                <a:pt x="753131" y="3584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AC49-E111-2C45-BF47-B5B43B325F5A}">
      <dsp:nvSpPr>
        <dsp:cNvPr id="0" name=""/>
        <dsp:cNvSpPr/>
      </dsp:nvSpPr>
      <dsp:spPr>
        <a:xfrm>
          <a:off x="3995629" y="1924090"/>
          <a:ext cx="753131" cy="358422"/>
        </a:xfrm>
        <a:custGeom>
          <a:avLst/>
          <a:gdLst/>
          <a:ahLst/>
          <a:cxnLst/>
          <a:rect l="0" t="0" r="0" b="0"/>
          <a:pathLst>
            <a:path>
              <a:moveTo>
                <a:pt x="753131" y="0"/>
              </a:moveTo>
              <a:lnTo>
                <a:pt x="753131" y="244254"/>
              </a:lnTo>
              <a:lnTo>
                <a:pt x="0" y="244254"/>
              </a:lnTo>
              <a:lnTo>
                <a:pt x="0" y="3584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836E0-830F-AF4C-8044-51C28F29C9B6}">
      <dsp:nvSpPr>
        <dsp:cNvPr id="0" name=""/>
        <dsp:cNvSpPr/>
      </dsp:nvSpPr>
      <dsp:spPr>
        <a:xfrm>
          <a:off x="3242498" y="783096"/>
          <a:ext cx="1506262" cy="35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4"/>
              </a:lnTo>
              <a:lnTo>
                <a:pt x="1506262" y="244254"/>
              </a:lnTo>
              <a:lnTo>
                <a:pt x="1506262" y="3584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850C6-968E-DB45-9011-88F4328A5AC5}">
      <dsp:nvSpPr>
        <dsp:cNvPr id="0" name=""/>
        <dsp:cNvSpPr/>
      </dsp:nvSpPr>
      <dsp:spPr>
        <a:xfrm>
          <a:off x="1736235" y="1924090"/>
          <a:ext cx="753131" cy="35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4"/>
              </a:lnTo>
              <a:lnTo>
                <a:pt x="753131" y="244254"/>
              </a:lnTo>
              <a:lnTo>
                <a:pt x="753131" y="3584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C37DF-9606-0D40-B2E7-5E619EA390C1}">
      <dsp:nvSpPr>
        <dsp:cNvPr id="0" name=""/>
        <dsp:cNvSpPr/>
      </dsp:nvSpPr>
      <dsp:spPr>
        <a:xfrm>
          <a:off x="983104" y="1924090"/>
          <a:ext cx="753131" cy="358422"/>
        </a:xfrm>
        <a:custGeom>
          <a:avLst/>
          <a:gdLst/>
          <a:ahLst/>
          <a:cxnLst/>
          <a:rect l="0" t="0" r="0" b="0"/>
          <a:pathLst>
            <a:path>
              <a:moveTo>
                <a:pt x="753131" y="0"/>
              </a:moveTo>
              <a:lnTo>
                <a:pt x="753131" y="244254"/>
              </a:lnTo>
              <a:lnTo>
                <a:pt x="0" y="244254"/>
              </a:lnTo>
              <a:lnTo>
                <a:pt x="0" y="35842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5CAF9-FB55-9444-B336-67DF531F91FE}">
      <dsp:nvSpPr>
        <dsp:cNvPr id="0" name=""/>
        <dsp:cNvSpPr/>
      </dsp:nvSpPr>
      <dsp:spPr>
        <a:xfrm>
          <a:off x="1736235" y="783096"/>
          <a:ext cx="1506262" cy="358422"/>
        </a:xfrm>
        <a:custGeom>
          <a:avLst/>
          <a:gdLst/>
          <a:ahLst/>
          <a:cxnLst/>
          <a:rect l="0" t="0" r="0" b="0"/>
          <a:pathLst>
            <a:path>
              <a:moveTo>
                <a:pt x="1506262" y="0"/>
              </a:moveTo>
              <a:lnTo>
                <a:pt x="1506262" y="244254"/>
              </a:lnTo>
              <a:lnTo>
                <a:pt x="0" y="244254"/>
              </a:lnTo>
              <a:lnTo>
                <a:pt x="0" y="35842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994B6-3CEB-7B4A-82AA-F25F74ED566D}">
      <dsp:nvSpPr>
        <dsp:cNvPr id="0" name=""/>
        <dsp:cNvSpPr/>
      </dsp:nvSpPr>
      <dsp:spPr>
        <a:xfrm>
          <a:off x="2626299" y="525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CF9DC-5B58-EA4D-AE99-A52C72D7CF1B}">
      <dsp:nvSpPr>
        <dsp:cNvPr id="0" name=""/>
        <dsp:cNvSpPr/>
      </dsp:nvSpPr>
      <dsp:spPr>
        <a:xfrm>
          <a:off x="2763232" y="130611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</a:t>
          </a:r>
        </a:p>
      </dsp:txBody>
      <dsp:txXfrm>
        <a:off x="2786153" y="153532"/>
        <a:ext cx="1186554" cy="736729"/>
      </dsp:txXfrm>
    </dsp:sp>
    <dsp:sp modelId="{815E82A2-C6ED-5B48-A281-9D0F5E32B2D8}">
      <dsp:nvSpPr>
        <dsp:cNvPr id="0" name=""/>
        <dsp:cNvSpPr/>
      </dsp:nvSpPr>
      <dsp:spPr>
        <a:xfrm>
          <a:off x="1120037" y="1141518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531FF-CF50-9940-8A04-34035B374A0B}">
      <dsp:nvSpPr>
        <dsp:cNvPr id="0" name=""/>
        <dsp:cNvSpPr/>
      </dsp:nvSpPr>
      <dsp:spPr>
        <a:xfrm>
          <a:off x="1256970" y="1271605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Epic</a:t>
          </a:r>
        </a:p>
      </dsp:txBody>
      <dsp:txXfrm>
        <a:off x="1279891" y="1294526"/>
        <a:ext cx="1186554" cy="736729"/>
      </dsp:txXfrm>
    </dsp:sp>
    <dsp:sp modelId="{A503BD0D-AA69-F14A-B9B8-BD80C7DF5A4A}">
      <dsp:nvSpPr>
        <dsp:cNvPr id="0" name=""/>
        <dsp:cNvSpPr/>
      </dsp:nvSpPr>
      <dsp:spPr>
        <a:xfrm>
          <a:off x="366905" y="2282512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5A9A-1D46-7D41-ABCD-FCF47BBCABA9}">
      <dsp:nvSpPr>
        <dsp:cNvPr id="0" name=""/>
        <dsp:cNvSpPr/>
      </dsp:nvSpPr>
      <dsp:spPr>
        <a:xfrm>
          <a:off x="503838" y="2412599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Story</a:t>
          </a:r>
        </a:p>
      </dsp:txBody>
      <dsp:txXfrm>
        <a:off x="526759" y="2435520"/>
        <a:ext cx="1186554" cy="736729"/>
      </dsp:txXfrm>
    </dsp:sp>
    <dsp:sp modelId="{DDB7769B-487A-094F-B2FF-F48516E419BA}">
      <dsp:nvSpPr>
        <dsp:cNvPr id="0" name=""/>
        <dsp:cNvSpPr/>
      </dsp:nvSpPr>
      <dsp:spPr>
        <a:xfrm>
          <a:off x="1873168" y="2282512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44170-3F15-D94B-9DC8-DA30D1B0DC37}">
      <dsp:nvSpPr>
        <dsp:cNvPr id="0" name=""/>
        <dsp:cNvSpPr/>
      </dsp:nvSpPr>
      <dsp:spPr>
        <a:xfrm>
          <a:off x="2010101" y="2412599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Story</a:t>
          </a:r>
        </a:p>
      </dsp:txBody>
      <dsp:txXfrm>
        <a:off x="2033022" y="2435520"/>
        <a:ext cx="1186554" cy="736729"/>
      </dsp:txXfrm>
    </dsp:sp>
    <dsp:sp modelId="{4C734F1C-A822-2743-8319-C566F7FF7A6C}">
      <dsp:nvSpPr>
        <dsp:cNvPr id="0" name=""/>
        <dsp:cNvSpPr/>
      </dsp:nvSpPr>
      <dsp:spPr>
        <a:xfrm>
          <a:off x="4132562" y="1141518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30424-CFB2-D547-9F32-2A6EEA011933}">
      <dsp:nvSpPr>
        <dsp:cNvPr id="0" name=""/>
        <dsp:cNvSpPr/>
      </dsp:nvSpPr>
      <dsp:spPr>
        <a:xfrm>
          <a:off x="4269495" y="1271605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Epic</a:t>
          </a:r>
        </a:p>
      </dsp:txBody>
      <dsp:txXfrm>
        <a:off x="4292416" y="1294526"/>
        <a:ext cx="1186554" cy="736729"/>
      </dsp:txXfrm>
    </dsp:sp>
    <dsp:sp modelId="{826B5471-475B-394C-ACFC-C7F3DBA1AE89}">
      <dsp:nvSpPr>
        <dsp:cNvPr id="0" name=""/>
        <dsp:cNvSpPr/>
      </dsp:nvSpPr>
      <dsp:spPr>
        <a:xfrm>
          <a:off x="3379430" y="2282512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F2997-6B55-E84E-9C0C-A2A506DFF20D}">
      <dsp:nvSpPr>
        <dsp:cNvPr id="0" name=""/>
        <dsp:cNvSpPr/>
      </dsp:nvSpPr>
      <dsp:spPr>
        <a:xfrm>
          <a:off x="3516363" y="2412599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Story</a:t>
          </a:r>
        </a:p>
      </dsp:txBody>
      <dsp:txXfrm>
        <a:off x="3539284" y="2435520"/>
        <a:ext cx="1186554" cy="736729"/>
      </dsp:txXfrm>
    </dsp:sp>
    <dsp:sp modelId="{20C36782-64CD-2A4F-B359-028EA9D9F782}">
      <dsp:nvSpPr>
        <dsp:cNvPr id="0" name=""/>
        <dsp:cNvSpPr/>
      </dsp:nvSpPr>
      <dsp:spPr>
        <a:xfrm>
          <a:off x="4885693" y="2282512"/>
          <a:ext cx="1232396" cy="782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F18E-10CB-2748-985C-202595ED1C99}">
      <dsp:nvSpPr>
        <dsp:cNvPr id="0" name=""/>
        <dsp:cNvSpPr/>
      </dsp:nvSpPr>
      <dsp:spPr>
        <a:xfrm>
          <a:off x="5022626" y="2412599"/>
          <a:ext cx="1232396" cy="78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Story</a:t>
          </a:r>
        </a:p>
      </dsp:txBody>
      <dsp:txXfrm>
        <a:off x="5045547" y="2435520"/>
        <a:ext cx="1186554" cy="736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750540" y="373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821300" y="67595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833144" y="79439"/>
        <a:ext cx="613152" cy="3807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668178" y="186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738938" y="67408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750782" y="79252"/>
        <a:ext cx="613152" cy="3807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750540" y="373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821300" y="67595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833144" y="79439"/>
        <a:ext cx="613152" cy="3807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668178" y="186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738938" y="67408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750782" y="79252"/>
        <a:ext cx="613152" cy="3807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750540" y="373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821300" y="67595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833144" y="79439"/>
        <a:ext cx="613152" cy="3807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C0AD-DEED-0E4F-B874-9CF4132074BF}">
      <dsp:nvSpPr>
        <dsp:cNvPr id="0" name=""/>
        <dsp:cNvSpPr/>
      </dsp:nvSpPr>
      <dsp:spPr>
        <a:xfrm>
          <a:off x="668178" y="186"/>
          <a:ext cx="636840" cy="404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18CB-155A-1A46-B51D-E3DD32F98CE8}">
      <dsp:nvSpPr>
        <dsp:cNvPr id="0" name=""/>
        <dsp:cNvSpPr/>
      </dsp:nvSpPr>
      <dsp:spPr>
        <a:xfrm>
          <a:off x="738938" y="67408"/>
          <a:ext cx="636840" cy="404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</a:t>
          </a:r>
        </a:p>
      </dsp:txBody>
      <dsp:txXfrm>
        <a:off x="750782" y="79252"/>
        <a:ext cx="613152" cy="380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-sanchez?tab=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slide" Target="slide3.xml"/><Relationship Id="rId18" Type="http://schemas.openxmlformats.org/officeDocument/2006/relationships/image" Target="../media/image4.png"/><Relationship Id="rId26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17" Type="http://schemas.openxmlformats.org/officeDocument/2006/relationships/image" Target="../media/image30.png"/><Relationship Id="rId25" Type="http://schemas.openxmlformats.org/officeDocument/2006/relationships/slide" Target="slide7.xml"/><Relationship Id="rId2" Type="http://schemas.openxmlformats.org/officeDocument/2006/relationships/diagramData" Target="../diagrams/data1.xml"/><Relationship Id="rId16" Type="http://schemas.openxmlformats.org/officeDocument/2006/relationships/slide" Target="slide4.xml"/><Relationship Id="rId20" Type="http://schemas.openxmlformats.org/officeDocument/2006/relationships/image" Target="../media/image40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.png"/><Relationship Id="rId23" Type="http://schemas.openxmlformats.org/officeDocument/2006/relationships/image" Target="../media/image50.png"/><Relationship Id="rId28" Type="http://schemas.openxmlformats.org/officeDocument/2006/relationships/slide" Target="slide8.xml"/><Relationship Id="rId10" Type="http://schemas.openxmlformats.org/officeDocument/2006/relationships/diagramColors" Target="../diagrams/colors2.xml"/><Relationship Id="rId19" Type="http://schemas.openxmlformats.org/officeDocument/2006/relationships/slide" Target="slide5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21.png"/><Relationship Id="rId22" Type="http://schemas.openxmlformats.org/officeDocument/2006/relationships/slide" Target="slide6.xml"/><Relationship Id="rId27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9" Type="http://schemas.openxmlformats.org/officeDocument/2006/relationships/diagramQuickStyle" Target="../diagrams/quickStyle10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42" Type="http://schemas.openxmlformats.org/officeDocument/2006/relationships/diagramData" Target="../diagrams/data11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37" Type="http://schemas.openxmlformats.org/officeDocument/2006/relationships/diagramData" Target="../diagrams/data10.xml"/><Relationship Id="rId40" Type="http://schemas.openxmlformats.org/officeDocument/2006/relationships/diagramColors" Target="../diagrams/colors10.xml"/><Relationship Id="rId45" Type="http://schemas.openxmlformats.org/officeDocument/2006/relationships/diagramColors" Target="../diagrams/colors11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4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Relationship Id="rId43" Type="http://schemas.openxmlformats.org/officeDocument/2006/relationships/diagramLayout" Target="../diagrams/layout11.xml"/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38" Type="http://schemas.openxmlformats.org/officeDocument/2006/relationships/diagramLayout" Target="../diagrams/layout10.xml"/><Relationship Id="rId46" Type="http://schemas.microsoft.com/office/2007/relationships/diagramDrawing" Target="../diagrams/drawing11.xml"/><Relationship Id="rId20" Type="http://schemas.openxmlformats.org/officeDocument/2006/relationships/diagramColors" Target="../diagrams/colors6.xml"/><Relationship Id="rId41" Type="http://schemas.microsoft.com/office/2007/relationships/diagramDrawing" Target="../diagrams/drawin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4.xml"/><Relationship Id="rId18" Type="http://schemas.openxmlformats.org/officeDocument/2006/relationships/diagramColors" Target="../diagrams/colors15.xml"/><Relationship Id="rId26" Type="http://schemas.openxmlformats.org/officeDocument/2006/relationships/diagramLayout" Target="../diagrams/layout17.xml"/><Relationship Id="rId39" Type="http://schemas.microsoft.com/office/2007/relationships/diagramDrawing" Target="../diagrams/drawing19.xml"/><Relationship Id="rId21" Type="http://schemas.openxmlformats.org/officeDocument/2006/relationships/diagramLayout" Target="../diagrams/layout16.xml"/><Relationship Id="rId34" Type="http://schemas.microsoft.com/office/2007/relationships/diagramDrawing" Target="../diagrams/drawing18.xml"/><Relationship Id="rId42" Type="http://schemas.openxmlformats.org/officeDocument/2006/relationships/diagramQuickStyle" Target="../diagrams/quickStyle20.xml"/><Relationship Id="rId47" Type="http://schemas.openxmlformats.org/officeDocument/2006/relationships/diagramQuickStyle" Target="../diagrams/quickStyle21.xml"/><Relationship Id="rId50" Type="http://schemas.openxmlformats.org/officeDocument/2006/relationships/image" Target="../media/image16.png"/><Relationship Id="rId55" Type="http://schemas.openxmlformats.org/officeDocument/2006/relationships/image" Target="../media/image170.png"/><Relationship Id="rId7" Type="http://schemas.openxmlformats.org/officeDocument/2006/relationships/image" Target="../media/image15.png"/><Relationship Id="rId2" Type="http://schemas.openxmlformats.org/officeDocument/2006/relationships/diagramData" Target="../diagrams/data13.xml"/><Relationship Id="rId16" Type="http://schemas.openxmlformats.org/officeDocument/2006/relationships/diagramLayout" Target="../diagrams/layout15.xml"/><Relationship Id="rId29" Type="http://schemas.microsoft.com/office/2007/relationships/diagramDrawing" Target="../diagrams/drawing17.xml"/><Relationship Id="rId11" Type="http://schemas.openxmlformats.org/officeDocument/2006/relationships/diagramLayout" Target="../diagrams/layout14.xml"/><Relationship Id="rId24" Type="http://schemas.microsoft.com/office/2007/relationships/diagramDrawing" Target="../diagrams/drawing16.xml"/><Relationship Id="rId32" Type="http://schemas.openxmlformats.org/officeDocument/2006/relationships/diagramQuickStyle" Target="../diagrams/quickStyle18.xml"/><Relationship Id="rId37" Type="http://schemas.openxmlformats.org/officeDocument/2006/relationships/diagramQuickStyle" Target="../diagrams/quickStyle19.xml"/><Relationship Id="rId40" Type="http://schemas.openxmlformats.org/officeDocument/2006/relationships/diagramData" Target="../diagrams/data20.xml"/><Relationship Id="rId45" Type="http://schemas.openxmlformats.org/officeDocument/2006/relationships/diagramData" Target="../diagrams/data21.xml"/><Relationship Id="rId53" Type="http://schemas.openxmlformats.org/officeDocument/2006/relationships/image" Target="../media/image17.png"/><Relationship Id="rId58" Type="http://schemas.openxmlformats.org/officeDocument/2006/relationships/image" Target="../media/image180.png"/><Relationship Id="rId5" Type="http://schemas.openxmlformats.org/officeDocument/2006/relationships/diagramColors" Target="../diagrams/colors13.xml"/><Relationship Id="rId19" Type="http://schemas.microsoft.com/office/2007/relationships/diagramDrawing" Target="../diagrams/drawing15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50.png"/><Relationship Id="rId14" Type="http://schemas.microsoft.com/office/2007/relationships/diagramDrawing" Target="../diagrams/drawing14.xml"/><Relationship Id="rId22" Type="http://schemas.openxmlformats.org/officeDocument/2006/relationships/diagramQuickStyle" Target="../diagrams/quickStyle16.xml"/><Relationship Id="rId27" Type="http://schemas.openxmlformats.org/officeDocument/2006/relationships/diagramQuickStyle" Target="../diagrams/quickStyle17.xml"/><Relationship Id="rId30" Type="http://schemas.openxmlformats.org/officeDocument/2006/relationships/diagramData" Target="../diagrams/data18.xml"/><Relationship Id="rId35" Type="http://schemas.openxmlformats.org/officeDocument/2006/relationships/diagramData" Target="../diagrams/data19.xml"/><Relationship Id="rId43" Type="http://schemas.openxmlformats.org/officeDocument/2006/relationships/diagramColors" Target="../diagrams/colors20.xml"/><Relationship Id="rId48" Type="http://schemas.openxmlformats.org/officeDocument/2006/relationships/diagramColors" Target="../diagrams/colors21.xml"/><Relationship Id="rId56" Type="http://schemas.openxmlformats.org/officeDocument/2006/relationships/image" Target="../media/image18.png"/><Relationship Id="rId8" Type="http://schemas.openxmlformats.org/officeDocument/2006/relationships/slide" Target="slide11.xml"/><Relationship Id="rId51" Type="http://schemas.openxmlformats.org/officeDocument/2006/relationships/slide" Target="slide10.xml"/><Relationship Id="rId3" Type="http://schemas.openxmlformats.org/officeDocument/2006/relationships/diagramLayout" Target="../diagrams/layout13.xml"/><Relationship Id="rId12" Type="http://schemas.openxmlformats.org/officeDocument/2006/relationships/diagramQuickStyle" Target="../diagrams/quickStyle14.xml"/><Relationship Id="rId17" Type="http://schemas.openxmlformats.org/officeDocument/2006/relationships/diagramQuickStyle" Target="../diagrams/quickStyle15.xml"/><Relationship Id="rId25" Type="http://schemas.openxmlformats.org/officeDocument/2006/relationships/diagramData" Target="../diagrams/data17.xml"/><Relationship Id="rId33" Type="http://schemas.openxmlformats.org/officeDocument/2006/relationships/diagramColors" Target="../diagrams/colors18.xml"/><Relationship Id="rId38" Type="http://schemas.openxmlformats.org/officeDocument/2006/relationships/diagramColors" Target="../diagrams/colors19.xml"/><Relationship Id="rId46" Type="http://schemas.openxmlformats.org/officeDocument/2006/relationships/diagramLayout" Target="../diagrams/layout21.xml"/><Relationship Id="rId20" Type="http://schemas.openxmlformats.org/officeDocument/2006/relationships/diagramData" Target="../diagrams/data16.xml"/><Relationship Id="rId41" Type="http://schemas.openxmlformats.org/officeDocument/2006/relationships/diagramLayout" Target="../diagrams/layout20.xml"/><Relationship Id="rId54" Type="http://schemas.openxmlformats.org/officeDocument/2006/relationships/slide" Target="slide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5" Type="http://schemas.openxmlformats.org/officeDocument/2006/relationships/diagramData" Target="../diagrams/data15.xml"/><Relationship Id="rId23" Type="http://schemas.openxmlformats.org/officeDocument/2006/relationships/diagramColors" Target="../diagrams/colors16.xml"/><Relationship Id="rId28" Type="http://schemas.openxmlformats.org/officeDocument/2006/relationships/diagramColors" Target="../diagrams/colors17.xml"/><Relationship Id="rId36" Type="http://schemas.openxmlformats.org/officeDocument/2006/relationships/diagramLayout" Target="../diagrams/layout19.xml"/><Relationship Id="rId49" Type="http://schemas.microsoft.com/office/2007/relationships/diagramDrawing" Target="../diagrams/drawing21.xml"/><Relationship Id="rId57" Type="http://schemas.openxmlformats.org/officeDocument/2006/relationships/slide" Target="slide13.xml"/><Relationship Id="rId10" Type="http://schemas.openxmlformats.org/officeDocument/2006/relationships/diagramData" Target="../diagrams/data14.xml"/><Relationship Id="rId31" Type="http://schemas.openxmlformats.org/officeDocument/2006/relationships/diagramLayout" Target="../diagrams/layout18.xml"/><Relationship Id="rId44" Type="http://schemas.microsoft.com/office/2007/relationships/diagramDrawing" Target="../diagrams/drawing20.xml"/><Relationship Id="rId52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Agile – SCRUM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NOT A Methodology, But A new Way Of Thinking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1">
                <a:lumMod val="40000"/>
                <a:lumOff val="60000"/>
              </a:schemeClr>
            </a:gs>
            <a:gs pos="79000">
              <a:schemeClr val="accent3">
                <a:lumMod val="45000"/>
                <a:lumOff val="55000"/>
              </a:schemeClr>
            </a:gs>
            <a:gs pos="8000">
              <a:schemeClr val="bg2">
                <a:lumMod val="90000"/>
              </a:schemeClr>
            </a:gs>
            <a:gs pos="37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7BB5B-DE33-DE4E-BC79-B96DDAC19257}"/>
              </a:ext>
            </a:extLst>
          </p:cNvPr>
          <p:cNvSpPr txBox="1"/>
          <p:nvPr/>
        </p:nvSpPr>
        <p:spPr>
          <a:xfrm>
            <a:off x="581193" y="2347785"/>
            <a:ext cx="5263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Benefit 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“Why” Component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Parts Of  The Product That Bring Significant Value To Its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Capabilities That The Customers / Stakeholders Will Have That They Did Not Have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That Fulfills The Customers / Stakeholders Need</a:t>
            </a:r>
          </a:p>
        </p:txBody>
      </p:sp>
      <p:pic>
        <p:nvPicPr>
          <p:cNvPr id="6146" name="Picture 2" descr="How to define Features in Agile Methodology? | by Anca Onuta | Medium">
            <a:extLst>
              <a:ext uri="{FF2B5EF4-FFF2-40B4-BE49-F238E27FC236}">
                <a16:creationId xmlns:a16="http://schemas.microsoft.com/office/drawing/2014/main" id="{67FA09C7-26AD-984B-ACC6-0F85C04A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30" y="2681791"/>
            <a:ext cx="5683624" cy="319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40000"/>
                <a:lumOff val="60000"/>
              </a:schemeClr>
            </a:gs>
            <a:gs pos="81000">
              <a:schemeClr val="accent3">
                <a:lumMod val="45000"/>
                <a:lumOff val="55000"/>
              </a:schemeClr>
            </a:gs>
            <a:gs pos="72000">
              <a:schemeClr val="bg2">
                <a:lumMod val="90000"/>
              </a:schemeClr>
            </a:gs>
            <a:gs pos="100000">
              <a:srgbClr val="E09E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B227D7-A34F-7645-B4F6-95C83DBA39A1}"/>
              </a:ext>
            </a:extLst>
          </p:cNvPr>
          <p:cNvSpPr txBox="1"/>
          <p:nvPr/>
        </p:nvSpPr>
        <p:spPr>
          <a:xfrm>
            <a:off x="581193" y="2413337"/>
            <a:ext cx="5263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Series Of Actions Related To The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Stage In Breaking Features Into Actionable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Epic Is Smaller Than The Feature But Bigger Than The Integrations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BC86B8-1728-CB45-80B8-12CCA36CF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864745"/>
              </p:ext>
            </p:extLst>
          </p:nvPr>
        </p:nvGraphicFramePr>
        <p:xfrm>
          <a:off x="7142206" y="2039266"/>
          <a:ext cx="3759200" cy="4420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65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accent1">
                <a:lumMod val="40000"/>
                <a:lumOff val="60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0">
              <a:schemeClr val="bg2">
                <a:lumMod val="90000"/>
              </a:schemeClr>
            </a:gs>
            <a:gs pos="100000">
              <a:srgbClr val="E09E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0ECBA6-1BF5-E642-92E7-968F61C60755}"/>
              </a:ext>
            </a:extLst>
          </p:cNvPr>
          <p:cNvSpPr txBox="1"/>
          <p:nvPr/>
        </p:nvSpPr>
        <p:spPr>
          <a:xfrm>
            <a:off x="581193" y="2413337"/>
            <a:ext cx="5263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Smallest Forms Of Requirements That Can Stand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One Action Of Value Or One Integration Of 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Stories Are Small Enough To Add To Sprints And Begin Developing. </a:t>
            </a:r>
          </a:p>
        </p:txBody>
      </p:sp>
      <p:pic>
        <p:nvPicPr>
          <p:cNvPr id="8196" name="Picture 4" descr="User Story Templates, Examples, &amp; Formulas for Product Teams | Aha! software">
            <a:extLst>
              <a:ext uri="{FF2B5EF4-FFF2-40B4-BE49-F238E27FC236}">
                <a16:creationId xmlns:a16="http://schemas.microsoft.com/office/drawing/2014/main" id="{96C21AAA-34DF-D94A-A8AC-DCDB7B71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37" y="2269902"/>
            <a:ext cx="4841122" cy="40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89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40000"/>
                <a:lumOff val="60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0">
              <a:schemeClr val="bg2">
                <a:lumMod val="90000"/>
              </a:schemeClr>
            </a:gs>
            <a:gs pos="0">
              <a:srgbClr val="E09E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E2BC8-697B-B24A-BFDE-5A40AB9732C5}"/>
              </a:ext>
            </a:extLst>
          </p:cNvPr>
          <p:cNvSpPr txBox="1"/>
          <p:nvPr/>
        </p:nvSpPr>
        <p:spPr>
          <a:xfrm>
            <a:off x="581193" y="2413337"/>
            <a:ext cx="5263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Steps Needed To Implement The User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 The User Story Down Into Tasks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EDF252-A7F1-AD4A-8E3E-BC6B265F7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249176"/>
              </p:ext>
            </p:extLst>
          </p:nvPr>
        </p:nvGraphicFramePr>
        <p:xfrm>
          <a:off x="6346831" y="2413337"/>
          <a:ext cx="4673600" cy="356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07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40000"/>
                <a:lumOff val="60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0">
              <a:schemeClr val="bg2">
                <a:lumMod val="90000"/>
              </a:schemeClr>
            </a:gs>
            <a:gs pos="25000">
              <a:srgbClr val="E09E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80EB3-A845-DF44-BA79-88789E052C11}"/>
              </a:ext>
            </a:extLst>
          </p:cNvPr>
          <p:cNvSpPr txBox="1"/>
          <p:nvPr/>
        </p:nvSpPr>
        <p:spPr>
          <a:xfrm>
            <a:off x="445269" y="2113005"/>
            <a:ext cx="390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going to introduce how physics has a relation to our success as a TEAM!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90D82-D0FE-894C-86C0-59E023CD4FB7}"/>
              </a:ext>
            </a:extLst>
          </p:cNvPr>
          <p:cNvSpPr txBox="1"/>
          <p:nvPr/>
        </p:nvSpPr>
        <p:spPr>
          <a:xfrm>
            <a:off x="445269" y="3048691"/>
            <a:ext cx="58690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Acceleration ‘a’     =  ∆v/∆t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Velocity ‘v’            =  V</a:t>
            </a:r>
            <a:r>
              <a:rPr lang="el-GR" dirty="0"/>
              <a:t>1 </a:t>
            </a:r>
            <a:r>
              <a:rPr lang="en-US" dirty="0"/>
              <a:t>+ ( ‘a’ * ‘t’ ) = ∆x/∆t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‘m’               = weight * ’a’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‘F’               =  ‘m’ * ‘a’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‘J’               =  ‘F’ *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‘W’            = ‘F’ * ‘v’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Magnitude ‘P’        = ’m’ * ‘v’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C3FB4-E742-CA43-A215-E10DFD865F97}"/>
              </a:ext>
            </a:extLst>
          </p:cNvPr>
          <p:cNvSpPr txBox="1"/>
          <p:nvPr/>
        </p:nvSpPr>
        <p:spPr>
          <a:xfrm>
            <a:off x="5546337" y="1995130"/>
            <a:ext cx="64520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need to understand that although we may consider the velocity at which we can accomplish our goals in a sprint, this is not our focus. </a:t>
            </a:r>
          </a:p>
          <a:p>
            <a:r>
              <a:rPr lang="en-US" dirty="0"/>
              <a:t>	Our focus needs to be surrounded around the magnitude of the work we are producing during the sprint. For example, a person driving a street bike at 65mph and a Semi doing the same. The street-bike can only produce so much work due to its Force being substantially lower than that of the semi.  </a:t>
            </a:r>
          </a:p>
          <a:p>
            <a:r>
              <a:rPr lang="en-US" dirty="0"/>
              <a:t>	 We recognize that our team’s output is our work and the ability to produce our work during a sprint is our power. </a:t>
            </a:r>
          </a:p>
          <a:p>
            <a:r>
              <a:rPr lang="en-US" dirty="0"/>
              <a:t>	This is how we gain power as a team. Instead of focusing on the speed that we can achieve our goal. We need to focus on the magnitude of our work. </a:t>
            </a:r>
          </a:p>
        </p:txBody>
      </p:sp>
    </p:spTree>
    <p:extLst>
      <p:ext uri="{BB962C8B-B14F-4D97-AF65-F5344CB8AC3E}">
        <p14:creationId xmlns:p14="http://schemas.microsoft.com/office/powerpoint/2010/main" val="398586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Jonathan C. Sanchez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GitHub: </a:t>
            </a:r>
            <a:r>
              <a:rPr lang="en-US" dirty="0">
                <a:solidFill>
                  <a:srgbClr val="CD4A8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70 of My Repositories</a:t>
            </a:r>
            <a:endParaRPr lang="en-US" dirty="0">
              <a:solidFill>
                <a:srgbClr val="CD4A8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Email:</a:t>
            </a:r>
          </a:p>
          <a:p>
            <a:r>
              <a:rPr lang="en-US" dirty="0" err="1">
                <a:solidFill>
                  <a:schemeClr val="bg2"/>
                </a:solidFill>
              </a:rPr>
              <a:t>jcsanchez@lanl.gov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7030A0"/>
            </a:gs>
            <a:gs pos="79000">
              <a:schemeClr val="accent3">
                <a:lumMod val="45000"/>
                <a:lumOff val="55000"/>
              </a:schemeClr>
            </a:gs>
            <a:gs pos="87000">
              <a:schemeClr val="accent3">
                <a:lumMod val="45000"/>
                <a:lumOff val="55000"/>
              </a:schemeClr>
            </a:gs>
            <a:gs pos="37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9A883C2-3739-534E-9A23-6CE7A864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973180"/>
              </p:ext>
            </p:extLst>
          </p:nvPr>
        </p:nvGraphicFramePr>
        <p:xfrm>
          <a:off x="159586" y="2511616"/>
          <a:ext cx="5695576" cy="3685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F48EEEF3-1DD2-4F4D-BAFF-5C2A7641D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61851"/>
              </p:ext>
            </p:extLst>
          </p:nvPr>
        </p:nvGraphicFramePr>
        <p:xfrm>
          <a:off x="6314683" y="2517123"/>
          <a:ext cx="5695576" cy="3685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D00E1A1-D2CF-E241-8634-23D3FF3424F3}"/>
              </a:ext>
            </a:extLst>
          </p:cNvPr>
          <p:cNvGrpSpPr/>
          <p:nvPr/>
        </p:nvGrpSpPr>
        <p:grpSpPr>
          <a:xfrm>
            <a:off x="5926325" y="4168843"/>
            <a:ext cx="317194" cy="371057"/>
            <a:chOff x="1650827" y="1657227"/>
            <a:chExt cx="317194" cy="371057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F031309C-0713-B443-8452-43C842EF7B27}"/>
                </a:ext>
              </a:extLst>
            </p:cNvPr>
            <p:cNvSpPr/>
            <p:nvPr/>
          </p:nvSpPr>
          <p:spPr>
            <a:xfrm>
              <a:off x="1650827" y="1657227"/>
              <a:ext cx="317194" cy="37105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ight Arrow 4">
              <a:extLst>
                <a:ext uri="{FF2B5EF4-FFF2-40B4-BE49-F238E27FC236}">
                  <a16:creationId xmlns:a16="http://schemas.microsoft.com/office/drawing/2014/main" id="{B63DB28A-5D32-664F-B94E-3D01BD0153DA}"/>
                </a:ext>
              </a:extLst>
            </p:cNvPr>
            <p:cNvSpPr txBox="1"/>
            <p:nvPr/>
          </p:nvSpPr>
          <p:spPr>
            <a:xfrm>
              <a:off x="1650827" y="1731438"/>
              <a:ext cx="222036" cy="222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C93C9A8B-E30D-3A49-A3BB-F9C1922E2E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730428"/>
                  </p:ext>
                </p:extLst>
              </p:nvPr>
            </p:nvGraphicFramePr>
            <p:xfrm>
              <a:off x="159586" y="5079381"/>
              <a:ext cx="1633355" cy="918762"/>
            </p:xfrm>
            <a:graphic>
              <a:graphicData uri="http://schemas.microsoft.com/office/powerpoint/2016/slidezoom">
                <pslz:sldZm>
                  <pslz:sldZmObj sldId="261" cId="3063792644">
                    <pslz:zmPr id="{64DA5D5E-BA32-5948-8CB8-00A7A95A31B6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3355" cy="9187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93C9A8B-E30D-3A49-A3BB-F9C1922E2E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586" y="5079381"/>
                <a:ext cx="1633355" cy="9187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F080B6E9-261C-6440-AD51-BDBCDAC326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8397287"/>
                  </p:ext>
                </p:extLst>
              </p:nvPr>
            </p:nvGraphicFramePr>
            <p:xfrm>
              <a:off x="2051617" y="2684100"/>
              <a:ext cx="1635827" cy="920153"/>
            </p:xfrm>
            <a:graphic>
              <a:graphicData uri="http://schemas.microsoft.com/office/powerpoint/2016/slidezoom">
                <pslz:sldZm>
                  <pslz:sldZmObj sldId="262" cId="645781759">
                    <pslz:zmPr id="{F6B98202-C4F2-B343-A3D5-5A4F5279D790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5827" cy="92015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Slide Zoom 3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F080B6E9-261C-6440-AD51-BDBCDAC326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1617" y="2684100"/>
                <a:ext cx="1635827" cy="92015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4C2F2842-D664-D34E-B6D1-9B0C671FC1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6104329"/>
                  </p:ext>
                </p:extLst>
              </p:nvPr>
            </p:nvGraphicFramePr>
            <p:xfrm>
              <a:off x="4312677" y="5139583"/>
              <a:ext cx="1633356" cy="918763"/>
            </p:xfrm>
            <a:graphic>
              <a:graphicData uri="http://schemas.microsoft.com/office/powerpoint/2016/slidezoom">
                <pslz:sldZm>
                  <pslz:sldZmObj sldId="263" cId="3967345475">
                    <pslz:zmPr id="{409BBEBE-0411-F24F-80F8-D79DB624E441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3356" cy="9187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Slide Zoom 36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4C2F2842-D664-D34E-B6D1-9B0C671FC1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2677" y="5139583"/>
                <a:ext cx="1633356" cy="9187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3E42B62B-CD3C-D446-B056-00D83BB0F2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15155"/>
                  </p:ext>
                </p:extLst>
              </p:nvPr>
            </p:nvGraphicFramePr>
            <p:xfrm>
              <a:off x="6223812" y="2687446"/>
              <a:ext cx="1639208" cy="922055"/>
            </p:xfrm>
            <a:graphic>
              <a:graphicData uri="http://schemas.microsoft.com/office/powerpoint/2016/slidezoom">
                <pslz:sldZm>
                  <pslz:sldZmObj sldId="264" cId="2382140720">
                    <pslz:zmPr id="{6BC500A5-BFA3-7B47-915A-6DB28F4E5CAF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208" cy="9220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3E42B62B-CD3C-D446-B056-00D83BB0F2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23812" y="2687446"/>
                <a:ext cx="1639208" cy="9220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15B76305-EF64-6746-A2A4-83ADBE58D9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0269877"/>
                  </p:ext>
                </p:extLst>
              </p:nvPr>
            </p:nvGraphicFramePr>
            <p:xfrm>
              <a:off x="8324395" y="5139583"/>
              <a:ext cx="1639209" cy="922055"/>
            </p:xfrm>
            <a:graphic>
              <a:graphicData uri="http://schemas.microsoft.com/office/powerpoint/2016/slidezoom">
                <pslz:sldZm>
                  <pslz:sldZmObj sldId="265" cId="1027375925">
                    <pslz:zmPr id="{9E0185D3-A3D1-0742-84B2-1E9CDC1B4405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209" cy="92205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Slide Zoom 40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15B76305-EF64-6746-A2A4-83ADBE58D9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24395" y="5139583"/>
                <a:ext cx="1639209" cy="92205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Slide Zoom 42">
                <a:extLst>
                  <a:ext uri="{FF2B5EF4-FFF2-40B4-BE49-F238E27FC236}">
                    <a16:creationId xmlns:a16="http://schemas.microsoft.com/office/drawing/2014/main" id="{A9E6E16F-8BC9-354F-B7B6-22A69B5317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7682634"/>
                  </p:ext>
                </p:extLst>
              </p:nvPr>
            </p:nvGraphicFramePr>
            <p:xfrm>
              <a:off x="10442215" y="2682198"/>
              <a:ext cx="1639208" cy="922055"/>
            </p:xfrm>
            <a:graphic>
              <a:graphicData uri="http://schemas.microsoft.com/office/powerpoint/2016/slidezoom">
                <pslz:sldZm>
                  <pslz:sldZmObj sldId="266" cId="3800085107">
                    <pslz:zmPr id="{FA3CBB9D-DD3D-2246-ABF0-FE0655AFD966}" returnToParent="0" transitionDur="100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208" cy="92205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Slide Zoom 42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A9E6E16F-8BC9-354F-B7B6-22A69B5317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42215" y="2682198"/>
                <a:ext cx="1639208" cy="9220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D4A82"/>
            </a:gs>
            <a:gs pos="5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38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Product Backlog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C426EE5-BD74-B94A-8CE2-FA7F2E920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066570"/>
              </p:ext>
            </p:extLst>
          </p:nvPr>
        </p:nvGraphicFramePr>
        <p:xfrm>
          <a:off x="2785035" y="2105681"/>
          <a:ext cx="6621929" cy="319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048A209-FB8D-374D-82AC-6DB335B149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004638"/>
              </p:ext>
            </p:extLst>
          </p:nvPr>
        </p:nvGraphicFramePr>
        <p:xfrm>
          <a:off x="1643516" y="5748767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D771F3C-555D-014A-944F-2B1A8706E9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8400" y="5563744"/>
            <a:ext cx="998068" cy="18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8165386-0D1E-8D48-B0F1-E19379B9E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783244"/>
              </p:ext>
            </p:extLst>
          </p:nvPr>
        </p:nvGraphicFramePr>
        <p:xfrm>
          <a:off x="2539989" y="5715819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EF45A0D-8FDB-B642-A2FB-5510CA5D65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55861" y="5408357"/>
            <a:ext cx="471988" cy="31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F2C53653-5B28-044A-88CB-E3E724383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235059"/>
              </p:ext>
            </p:extLst>
          </p:nvPr>
        </p:nvGraphicFramePr>
        <p:xfrm>
          <a:off x="3436462" y="5689301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AC0A5CE-CEAE-F947-8024-1378150234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1346" y="5563744"/>
            <a:ext cx="998068" cy="18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B0F5577C-AC87-E448-A3C2-06C498D8F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286709"/>
              </p:ext>
            </p:extLst>
          </p:nvPr>
        </p:nvGraphicFramePr>
        <p:xfrm>
          <a:off x="4332935" y="5715819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DCA6063-40DE-ED41-964B-105400DA4B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8807" y="5408357"/>
            <a:ext cx="471988" cy="31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7AFB35D6-6976-F347-8F7F-6A1E9A1B9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566796"/>
              </p:ext>
            </p:extLst>
          </p:nvPr>
        </p:nvGraphicFramePr>
        <p:xfrm>
          <a:off x="5265271" y="5748769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C7544C4C-5FCF-8342-A54C-B6E05FAF7F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0155" y="5563746"/>
            <a:ext cx="998068" cy="18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F2E437AB-F4E3-3F40-8612-214CFB8CB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454633"/>
              </p:ext>
            </p:extLst>
          </p:nvPr>
        </p:nvGraphicFramePr>
        <p:xfrm>
          <a:off x="6161744" y="5715821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D8C2BEE-267A-1244-A8AA-057693829A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7616" y="5408359"/>
            <a:ext cx="471988" cy="31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F9A8617D-8908-8240-BCEC-DF8AE0D0A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735027"/>
              </p:ext>
            </p:extLst>
          </p:nvPr>
        </p:nvGraphicFramePr>
        <p:xfrm>
          <a:off x="6896850" y="5748769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8DB5C4-72CD-F64C-A1D0-4FE2719165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3458" y="5581480"/>
            <a:ext cx="998068" cy="18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211EECBA-B1E4-C146-BE99-80816A00D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450808"/>
              </p:ext>
            </p:extLst>
          </p:nvPr>
        </p:nvGraphicFramePr>
        <p:xfrm>
          <a:off x="7865047" y="5733555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BD8E09-BDD7-FB4B-8699-87B63DC47C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80919" y="5426093"/>
            <a:ext cx="471988" cy="31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9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030A0"/>
            </a:gs>
            <a:gs pos="67000">
              <a:schemeClr val="accent3">
                <a:lumMod val="45000"/>
                <a:lumOff val="55000"/>
              </a:schemeClr>
            </a:gs>
            <a:gs pos="70000">
              <a:schemeClr val="accent3">
                <a:lumMod val="45000"/>
                <a:lumOff val="55000"/>
              </a:schemeClr>
            </a:gs>
            <a:gs pos="37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ow to Do Product Backlog Management Using Jira Software?">
            <a:extLst>
              <a:ext uri="{FF2B5EF4-FFF2-40B4-BE49-F238E27FC236}">
                <a16:creationId xmlns:a16="http://schemas.microsoft.com/office/drawing/2014/main" id="{27D35068-FA3A-9B45-84A9-94BD8261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23" y="2167224"/>
            <a:ext cx="9663953" cy="380392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8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84D0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158398-FDAF-D449-A451-EB570CACF140}"/>
              </a:ext>
            </a:extLst>
          </p:cNvPr>
          <p:cNvSpPr/>
          <p:nvPr/>
        </p:nvSpPr>
        <p:spPr>
          <a:xfrm rot="21072613">
            <a:off x="1818064" y="2867118"/>
            <a:ext cx="913930" cy="9883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FA6F2F-FF0C-494B-B86D-F434C071A72C}"/>
              </a:ext>
            </a:extLst>
          </p:cNvPr>
          <p:cNvSpPr/>
          <p:nvPr/>
        </p:nvSpPr>
        <p:spPr>
          <a:xfrm rot="473791">
            <a:off x="1076747" y="2855281"/>
            <a:ext cx="913930" cy="9883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36E36A-EC5F-9241-BD8D-4FB2C17197E4}"/>
              </a:ext>
            </a:extLst>
          </p:cNvPr>
          <p:cNvSpPr/>
          <p:nvPr/>
        </p:nvSpPr>
        <p:spPr>
          <a:xfrm>
            <a:off x="1474572" y="2934834"/>
            <a:ext cx="913930" cy="988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B98F312-ECC9-B642-A7E5-18D16E25CB12}"/>
              </a:ext>
            </a:extLst>
          </p:cNvPr>
          <p:cNvSpPr/>
          <p:nvPr/>
        </p:nvSpPr>
        <p:spPr>
          <a:xfrm rot="21072613">
            <a:off x="1040141" y="4489972"/>
            <a:ext cx="913930" cy="988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457A7D-C48D-3541-AE09-B611F438163C}"/>
              </a:ext>
            </a:extLst>
          </p:cNvPr>
          <p:cNvSpPr/>
          <p:nvPr/>
        </p:nvSpPr>
        <p:spPr>
          <a:xfrm rot="473791">
            <a:off x="298824" y="4478135"/>
            <a:ext cx="913930" cy="988332"/>
          </a:xfrm>
          <a:prstGeom prst="roundRect">
            <a:avLst/>
          </a:prstGeom>
          <a:solidFill>
            <a:srgbClr val="D09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18AF13-65C6-FA4A-89B9-A34E1B06CD2D}"/>
              </a:ext>
            </a:extLst>
          </p:cNvPr>
          <p:cNvSpPr/>
          <p:nvPr/>
        </p:nvSpPr>
        <p:spPr>
          <a:xfrm>
            <a:off x="696649" y="4557688"/>
            <a:ext cx="913930" cy="988332"/>
          </a:xfrm>
          <a:prstGeom prst="roundRect">
            <a:avLst/>
          </a:prstGeom>
          <a:solidFill>
            <a:srgbClr val="FF8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2B1A2C6-0C2C-7040-81EA-A4140F2DB4C5}"/>
              </a:ext>
            </a:extLst>
          </p:cNvPr>
          <p:cNvSpPr/>
          <p:nvPr/>
        </p:nvSpPr>
        <p:spPr>
          <a:xfrm rot="21072613">
            <a:off x="2815313" y="4507010"/>
            <a:ext cx="913930" cy="988332"/>
          </a:xfrm>
          <a:prstGeom prst="roundRect">
            <a:avLst/>
          </a:prstGeom>
          <a:solidFill>
            <a:srgbClr val="B9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83F6FD-06DC-1D43-A139-378FAD460BFD}"/>
              </a:ext>
            </a:extLst>
          </p:cNvPr>
          <p:cNvSpPr/>
          <p:nvPr/>
        </p:nvSpPr>
        <p:spPr>
          <a:xfrm rot="473791">
            <a:off x="2073996" y="4495173"/>
            <a:ext cx="913930" cy="988332"/>
          </a:xfrm>
          <a:prstGeom prst="roundRect">
            <a:avLst/>
          </a:prstGeom>
          <a:solidFill>
            <a:srgbClr val="9B9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17D149A-BB32-C34F-9B0F-EF255EA4CC74}"/>
              </a:ext>
            </a:extLst>
          </p:cNvPr>
          <p:cNvSpPr/>
          <p:nvPr/>
        </p:nvSpPr>
        <p:spPr>
          <a:xfrm>
            <a:off x="2471821" y="4574726"/>
            <a:ext cx="913930" cy="988332"/>
          </a:xfrm>
          <a:prstGeom prst="roundRect">
            <a:avLst/>
          </a:prstGeom>
          <a:solidFill>
            <a:srgbClr val="C03F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9E36C3-0957-D344-9FF1-74880D9A1C8C}"/>
              </a:ext>
            </a:extLst>
          </p:cNvPr>
          <p:cNvSpPr/>
          <p:nvPr/>
        </p:nvSpPr>
        <p:spPr>
          <a:xfrm>
            <a:off x="1863798" y="2833797"/>
            <a:ext cx="152768" cy="1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43ECBE-22F6-974F-AED1-A0A3816E74BC}"/>
              </a:ext>
            </a:extLst>
          </p:cNvPr>
          <p:cNvSpPr/>
          <p:nvPr/>
        </p:nvSpPr>
        <p:spPr>
          <a:xfrm>
            <a:off x="2914538" y="4452420"/>
            <a:ext cx="152768" cy="1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003241-C1F2-FF47-BCF7-A8497C55426A}"/>
              </a:ext>
            </a:extLst>
          </p:cNvPr>
          <p:cNvSpPr/>
          <p:nvPr/>
        </p:nvSpPr>
        <p:spPr>
          <a:xfrm>
            <a:off x="1118591" y="4453082"/>
            <a:ext cx="152768" cy="1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94A3A-7C97-A243-AF5C-ADE2739B06B9}"/>
              </a:ext>
            </a:extLst>
          </p:cNvPr>
          <p:cNvSpPr txBox="1"/>
          <p:nvPr/>
        </p:nvSpPr>
        <p:spPr>
          <a:xfrm>
            <a:off x="1345902" y="2354395"/>
            <a:ext cx="12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BACKLOG</a:t>
            </a:r>
          </a:p>
        </p:txBody>
      </p:sp>
      <p:pic>
        <p:nvPicPr>
          <p:cNvPr id="2052" name="Picture 4" descr="Free Meeting Pictures Cartoon, Download Free Meeting Pictures Cartoon png  images, Free ClipArts on Clipart Library">
            <a:extLst>
              <a:ext uri="{FF2B5EF4-FFF2-40B4-BE49-F238E27FC236}">
                <a16:creationId xmlns:a16="http://schemas.microsoft.com/office/drawing/2014/main" id="{7F2FCF6C-4321-6D43-AE25-8E940F1CC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18" y="3098748"/>
            <a:ext cx="4635500" cy="1752600"/>
          </a:xfrm>
          <a:prstGeom prst="rect">
            <a:avLst/>
          </a:prstGeom>
          <a:gradFill>
            <a:gsLst>
              <a:gs pos="0">
                <a:srgbClr val="4584D0"/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66F7041-857F-5942-842A-5FFD327A6896}"/>
              </a:ext>
            </a:extLst>
          </p:cNvPr>
          <p:cNvSpPr/>
          <p:nvPr/>
        </p:nvSpPr>
        <p:spPr>
          <a:xfrm>
            <a:off x="10692150" y="2761144"/>
            <a:ext cx="708077" cy="8249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B5B35C-ABBC-F541-9118-3DD3CBBD13EF}"/>
              </a:ext>
            </a:extLst>
          </p:cNvPr>
          <p:cNvSpPr/>
          <p:nvPr/>
        </p:nvSpPr>
        <p:spPr>
          <a:xfrm>
            <a:off x="9079717" y="2779670"/>
            <a:ext cx="708077" cy="824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8BC995-086D-BB45-95D8-D0A92D77A71E}"/>
              </a:ext>
            </a:extLst>
          </p:cNvPr>
          <p:cNvSpPr/>
          <p:nvPr/>
        </p:nvSpPr>
        <p:spPr>
          <a:xfrm>
            <a:off x="9891684" y="2771112"/>
            <a:ext cx="708077" cy="8249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BB95F9-96DE-4948-A4BA-1FB768743A84}"/>
              </a:ext>
            </a:extLst>
          </p:cNvPr>
          <p:cNvSpPr/>
          <p:nvPr/>
        </p:nvSpPr>
        <p:spPr>
          <a:xfrm>
            <a:off x="10688154" y="3731754"/>
            <a:ext cx="708077" cy="8249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994F4F5-69D8-E74D-8EF1-29A8C115202D}"/>
              </a:ext>
            </a:extLst>
          </p:cNvPr>
          <p:cNvSpPr/>
          <p:nvPr/>
        </p:nvSpPr>
        <p:spPr>
          <a:xfrm>
            <a:off x="9891683" y="3732784"/>
            <a:ext cx="708077" cy="824904"/>
          </a:xfrm>
          <a:prstGeom prst="roundRect">
            <a:avLst/>
          </a:prstGeom>
          <a:solidFill>
            <a:srgbClr val="D094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9B7895-A0EB-494F-B200-3A3D51457C7C}"/>
              </a:ext>
            </a:extLst>
          </p:cNvPr>
          <p:cNvSpPr/>
          <p:nvPr/>
        </p:nvSpPr>
        <p:spPr>
          <a:xfrm>
            <a:off x="9079718" y="3715221"/>
            <a:ext cx="708077" cy="824904"/>
          </a:xfrm>
          <a:prstGeom prst="roundRect">
            <a:avLst/>
          </a:prstGeom>
          <a:solidFill>
            <a:srgbClr val="FF8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F0310C-EA41-FD4C-BB64-EADAC8A06026}"/>
              </a:ext>
            </a:extLst>
          </p:cNvPr>
          <p:cNvSpPr/>
          <p:nvPr/>
        </p:nvSpPr>
        <p:spPr>
          <a:xfrm>
            <a:off x="10688154" y="4738828"/>
            <a:ext cx="708077" cy="824904"/>
          </a:xfrm>
          <a:prstGeom prst="roundRect">
            <a:avLst/>
          </a:prstGeom>
          <a:solidFill>
            <a:srgbClr val="B9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263D48F-DBE2-124D-A77F-78B4971945CE}"/>
              </a:ext>
            </a:extLst>
          </p:cNvPr>
          <p:cNvSpPr/>
          <p:nvPr/>
        </p:nvSpPr>
        <p:spPr>
          <a:xfrm>
            <a:off x="9091217" y="4734463"/>
            <a:ext cx="708077" cy="824904"/>
          </a:xfrm>
          <a:prstGeom prst="roundRect">
            <a:avLst/>
          </a:prstGeom>
          <a:solidFill>
            <a:srgbClr val="9B9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63549FF-9683-8441-96CC-D3698421BE72}"/>
              </a:ext>
            </a:extLst>
          </p:cNvPr>
          <p:cNvSpPr/>
          <p:nvPr/>
        </p:nvSpPr>
        <p:spPr>
          <a:xfrm>
            <a:off x="9891684" y="4734463"/>
            <a:ext cx="708077" cy="824904"/>
          </a:xfrm>
          <a:prstGeom prst="roundRect">
            <a:avLst/>
          </a:prstGeom>
          <a:solidFill>
            <a:srgbClr val="C03F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8B0C0D-AF52-CA4A-8A74-919CD32E27AA}"/>
              </a:ext>
            </a:extLst>
          </p:cNvPr>
          <p:cNvSpPr txBox="1"/>
          <p:nvPr/>
        </p:nvSpPr>
        <p:spPr>
          <a:xfrm>
            <a:off x="9091218" y="2216000"/>
            <a:ext cx="203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 BACKLOG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B474B4-9C0D-B74C-A705-E2B38EF08C0B}"/>
              </a:ext>
            </a:extLst>
          </p:cNvPr>
          <p:cNvSpPr txBox="1"/>
          <p:nvPr/>
        </p:nvSpPr>
        <p:spPr>
          <a:xfrm>
            <a:off x="5460703" y="5524562"/>
            <a:ext cx="201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Goal(s) For Sprint &amp; Strategize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2CF80-5884-4D4F-9CDD-2E6428BB4544}"/>
              </a:ext>
            </a:extLst>
          </p:cNvPr>
          <p:cNvSpPr txBox="1"/>
          <p:nvPr/>
        </p:nvSpPr>
        <p:spPr>
          <a:xfrm>
            <a:off x="11779624" y="215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4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094BB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Sprint</a:t>
            </a:r>
          </a:p>
        </p:txBody>
      </p:sp>
      <p:pic>
        <p:nvPicPr>
          <p:cNvPr id="3074" name="Picture 2" descr="Scrum Sprint | Product Management Framework | Infinity">
            <a:extLst>
              <a:ext uri="{FF2B5EF4-FFF2-40B4-BE49-F238E27FC236}">
                <a16:creationId xmlns:a16="http://schemas.microsoft.com/office/drawing/2014/main" id="{B774DBE2-8BD7-7C4B-A514-75D84BB2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2112" y="1958075"/>
            <a:ext cx="5867775" cy="44741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4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1">
                <a:lumMod val="40000"/>
                <a:lumOff val="60000"/>
              </a:schemeClr>
            </a:gs>
            <a:gs pos="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>
            <a:extLst>
              <a:ext uri="{FF2B5EF4-FFF2-40B4-BE49-F238E27FC236}">
                <a16:creationId xmlns:a16="http://schemas.microsoft.com/office/drawing/2014/main" id="{B043CA17-D57D-894A-AB59-BDA7CD9B02F1}"/>
              </a:ext>
            </a:extLst>
          </p:cNvPr>
          <p:cNvSpPr/>
          <p:nvPr/>
        </p:nvSpPr>
        <p:spPr>
          <a:xfrm rot="12721897">
            <a:off x="7613773" y="4154519"/>
            <a:ext cx="1071501" cy="59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0C54990-E4C8-814B-9531-2B6F57A94151}"/>
              </a:ext>
            </a:extLst>
          </p:cNvPr>
          <p:cNvSpPr/>
          <p:nvPr/>
        </p:nvSpPr>
        <p:spPr>
          <a:xfrm rot="19860373">
            <a:off x="3469359" y="4172962"/>
            <a:ext cx="1071501" cy="59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100" name="Picture 4" descr="Business characters team work. Office people corporate employee cartoon  teamwork communication. Flat business team vector illustration Stock Vector  | Adobe Stock">
            <a:extLst>
              <a:ext uri="{FF2B5EF4-FFF2-40B4-BE49-F238E27FC236}">
                <a16:creationId xmlns:a16="http://schemas.microsoft.com/office/drawing/2014/main" id="{2315C0D1-B85E-544F-AC67-ADAFF573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510117"/>
            <a:ext cx="3460377" cy="346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remium Vector | Confident business team cartoon character">
            <a:extLst>
              <a:ext uri="{FF2B5EF4-FFF2-40B4-BE49-F238E27FC236}">
                <a16:creationId xmlns:a16="http://schemas.microsoft.com/office/drawing/2014/main" id="{6BB110AD-BD2F-2C4D-B821-562F11A6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30" y="2510117"/>
            <a:ext cx="3460377" cy="346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usinessman and businesswoman giving presentation Vector Image">
            <a:extLst>
              <a:ext uri="{FF2B5EF4-FFF2-40B4-BE49-F238E27FC236}">
                <a16:creationId xmlns:a16="http://schemas.microsoft.com/office/drawing/2014/main" id="{E838D8E7-B86B-E345-97B4-F77D5E8E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13" y="1949450"/>
            <a:ext cx="2957773" cy="31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7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E09EC8">
                <a:alpha val="65098"/>
              </a:srgbClr>
            </a:gs>
            <a:gs pos="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 descr="What is a Sprint Retrospective and How to Run it? « Geekbot blog">
            <a:extLst>
              <a:ext uri="{FF2B5EF4-FFF2-40B4-BE49-F238E27FC236}">
                <a16:creationId xmlns:a16="http://schemas.microsoft.com/office/drawing/2014/main" id="{D47026D5-EADF-6142-81DD-F7ADA8A9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88" y="2130236"/>
            <a:ext cx="7512424" cy="4225739"/>
          </a:xfrm>
          <a:prstGeom prst="rect">
            <a:avLst/>
          </a:prstGeom>
          <a:gradFill>
            <a:gsLst>
              <a:gs pos="54000">
                <a:schemeClr val="accent1">
                  <a:lumMod val="40000"/>
                  <a:lumOff val="60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93F11A-05F8-B246-9022-DC3F1F63F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09103"/>
              </p:ext>
            </p:extLst>
          </p:nvPr>
        </p:nvGraphicFramePr>
        <p:xfrm>
          <a:off x="8506517" y="2811162"/>
          <a:ext cx="3104292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008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0000"/>
                <a:lumOff val="60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C426EE5-BD74-B94A-8CE2-FA7F2E920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057023"/>
              </p:ext>
            </p:extLst>
          </p:nvPr>
        </p:nvGraphicFramePr>
        <p:xfrm>
          <a:off x="2785035" y="2105681"/>
          <a:ext cx="6621929" cy="3195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4F0AC1AF-5589-0A42-8EE9-0BEACED454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8721259"/>
                  </p:ext>
                </p:extLst>
              </p:nvPr>
            </p:nvGraphicFramePr>
            <p:xfrm>
              <a:off x="8400547" y="3243598"/>
              <a:ext cx="1714055" cy="964156"/>
            </p:xfrm>
            <a:graphic>
              <a:graphicData uri="http://schemas.microsoft.com/office/powerpoint/2016/slidezoom">
                <pslz:sldZm>
                  <pslz:sldZmObj sldId="269" cId="3644655246">
                    <pslz:zmPr id="{55C15098-3B46-CF43-A51D-165EF0343EA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055" cy="9641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F0AC1AF-5589-0A42-8EE9-0BEACED454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00547" y="3243598"/>
                <a:ext cx="1714055" cy="9641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Product Backlog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5269-E5CA-9549-88CF-8181F1C50A7E}"/>
              </a:ext>
            </a:extLst>
          </p:cNvPr>
          <p:cNvSpPr txBox="1"/>
          <p:nvPr/>
        </p:nvSpPr>
        <p:spPr>
          <a:xfrm>
            <a:off x="12407153" y="-7189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048A209-FB8D-374D-82AC-6DB335B149E2}"/>
              </a:ext>
            </a:extLst>
          </p:cNvPr>
          <p:cNvGraphicFramePr/>
          <p:nvPr/>
        </p:nvGraphicFramePr>
        <p:xfrm>
          <a:off x="1643516" y="5748767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D771F3C-555D-014A-944F-2B1A8706E9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8400" y="5563744"/>
            <a:ext cx="998068" cy="18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8165386-0D1E-8D48-B0F1-E19379B9E08F}"/>
              </a:ext>
            </a:extLst>
          </p:cNvPr>
          <p:cNvGraphicFramePr/>
          <p:nvPr/>
        </p:nvGraphicFramePr>
        <p:xfrm>
          <a:off x="2539989" y="5715819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EF45A0D-8FDB-B642-A2FB-5510CA5D65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55861" y="5408357"/>
            <a:ext cx="471988" cy="31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F2C53653-5B28-044A-88CB-E3E7243838AA}"/>
              </a:ext>
            </a:extLst>
          </p:cNvPr>
          <p:cNvGraphicFramePr/>
          <p:nvPr/>
        </p:nvGraphicFramePr>
        <p:xfrm>
          <a:off x="3436462" y="5689301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AC0A5CE-CEAE-F947-8024-1378150234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1346" y="5563744"/>
            <a:ext cx="998068" cy="18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B0F5577C-AC87-E448-A3C2-06C498D8F352}"/>
              </a:ext>
            </a:extLst>
          </p:cNvPr>
          <p:cNvGraphicFramePr/>
          <p:nvPr/>
        </p:nvGraphicFramePr>
        <p:xfrm>
          <a:off x="4332935" y="5715819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DCA6063-40DE-ED41-964B-105400DA4B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8807" y="5408357"/>
            <a:ext cx="471988" cy="31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7AFB35D6-6976-F347-8F7F-6A1E9A1B93C9}"/>
              </a:ext>
            </a:extLst>
          </p:cNvPr>
          <p:cNvGraphicFramePr/>
          <p:nvPr/>
        </p:nvGraphicFramePr>
        <p:xfrm>
          <a:off x="5265271" y="5748769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C7544C4C-5FCF-8342-A54C-B6E05FAF7F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0155" y="5563746"/>
            <a:ext cx="998068" cy="18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F2E437AB-F4E3-3F40-8612-214CFB8CB90E}"/>
              </a:ext>
            </a:extLst>
          </p:cNvPr>
          <p:cNvGraphicFramePr/>
          <p:nvPr/>
        </p:nvGraphicFramePr>
        <p:xfrm>
          <a:off x="6161744" y="5715821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D8C2BEE-267A-1244-A8AA-057693829A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7616" y="5408359"/>
            <a:ext cx="471988" cy="31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F9A8617D-8908-8240-BCEC-DF8AE0D0A2E4}"/>
              </a:ext>
            </a:extLst>
          </p:cNvPr>
          <p:cNvGraphicFramePr/>
          <p:nvPr/>
        </p:nvGraphicFramePr>
        <p:xfrm>
          <a:off x="6896850" y="5748769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0" r:lo="rId41" r:qs="rId42" r:cs="rId43"/>
          </a:graphicData>
        </a:graphic>
      </p:graphicFrame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8DB5C4-72CD-F64C-A1D0-4FE2719165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3458" y="5581480"/>
            <a:ext cx="998068" cy="18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211EECBA-B1E4-C146-BE99-80816A00DD15}"/>
              </a:ext>
            </a:extLst>
          </p:cNvPr>
          <p:cNvGraphicFramePr/>
          <p:nvPr/>
        </p:nvGraphicFramePr>
        <p:xfrm>
          <a:off x="7865047" y="5733555"/>
          <a:ext cx="2043957" cy="47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5" r:lo="rId46" r:qs="rId47" r:cs="rId48"/>
          </a:graphicData>
        </a:graphic>
      </p:graphicFrame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BD8E09-BDD7-FB4B-8699-87B63DC47C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80919" y="5426093"/>
            <a:ext cx="471988" cy="31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169572-ABDA-E245-8D5B-301576766277}"/>
              </a:ext>
            </a:extLst>
          </p:cNvPr>
          <p:cNvSpPr txBox="1"/>
          <p:nvPr/>
        </p:nvSpPr>
        <p:spPr>
          <a:xfrm>
            <a:off x="581193" y="2105681"/>
            <a:ext cx="11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2B9CC-8753-6947-8198-D5F2DB33D5C2}"/>
              </a:ext>
            </a:extLst>
          </p:cNvPr>
          <p:cNvSpPr txBox="1"/>
          <p:nvPr/>
        </p:nvSpPr>
        <p:spPr>
          <a:xfrm>
            <a:off x="581193" y="3532664"/>
            <a:ext cx="11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FBC81-EFD6-484C-AD35-CFC894580E5D}"/>
              </a:ext>
            </a:extLst>
          </p:cNvPr>
          <p:cNvSpPr txBox="1"/>
          <p:nvPr/>
        </p:nvSpPr>
        <p:spPr>
          <a:xfrm>
            <a:off x="581193" y="4590315"/>
            <a:ext cx="11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BA764-E9C2-5C43-9D61-3CB35047F6EC}"/>
              </a:ext>
            </a:extLst>
          </p:cNvPr>
          <p:cNvSpPr txBox="1"/>
          <p:nvPr/>
        </p:nvSpPr>
        <p:spPr>
          <a:xfrm>
            <a:off x="581193" y="5791958"/>
            <a:ext cx="11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03AE8E7-73F5-3A44-B18D-7E27D6540D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9772566"/>
                  </p:ext>
                </p:extLst>
              </p:nvPr>
            </p:nvGraphicFramePr>
            <p:xfrm>
              <a:off x="6906430" y="1992935"/>
              <a:ext cx="1714055" cy="964156"/>
            </p:xfrm>
            <a:graphic>
              <a:graphicData uri="http://schemas.microsoft.com/office/powerpoint/2016/slidezoom">
                <pslz:sldZm>
                  <pslz:sldZmObj sldId="268" cId="2055309671">
                    <pslz:zmPr id="{56AB991A-8624-7C49-A008-989E5E71A076}" returnToParent="0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055" cy="9641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51" action="ppaction://hlinksldjump"/>
                <a:extLst>
                  <a:ext uri="{FF2B5EF4-FFF2-40B4-BE49-F238E27FC236}">
                    <a16:creationId xmlns:a16="http://schemas.microsoft.com/office/drawing/2014/main" id="{603AE8E7-73F5-3A44-B18D-7E27D6540D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06430" y="1992935"/>
                <a:ext cx="1714055" cy="9641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A4077CED-B2DA-F543-99F2-95D03FE416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6800058"/>
                  </p:ext>
                </p:extLst>
              </p:nvPr>
            </p:nvGraphicFramePr>
            <p:xfrm>
              <a:off x="9142219" y="4306415"/>
              <a:ext cx="1820424" cy="1023989"/>
            </p:xfrm>
            <a:graphic>
              <a:graphicData uri="http://schemas.microsoft.com/office/powerpoint/2016/slidezoom">
                <pslz:sldZm>
                  <pslz:sldZmObj sldId="270" cId="547893540">
                    <pslz:zmPr id="{F70A8760-84A3-4840-AFBC-4A598243DE46}" returnToParent="0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20424" cy="10239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54" action="ppaction://hlinksldjump"/>
                <a:extLst>
                  <a:ext uri="{FF2B5EF4-FFF2-40B4-BE49-F238E27FC236}">
                    <a16:creationId xmlns:a16="http://schemas.microsoft.com/office/drawing/2014/main" id="{A4077CED-B2DA-F543-99F2-95D03FE416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42219" y="4306415"/>
                <a:ext cx="1820424" cy="10239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5605EA13-CBCD-054E-ADA1-C648942DB7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1880722"/>
                  </p:ext>
                </p:extLst>
              </p:nvPr>
            </p:nvGraphicFramePr>
            <p:xfrm>
              <a:off x="9472723" y="5429065"/>
              <a:ext cx="2151521" cy="1210230"/>
            </p:xfrm>
            <a:graphic>
              <a:graphicData uri="http://schemas.microsoft.com/office/powerpoint/2016/slidezoom">
                <pslz:sldZm>
                  <pslz:sldZmObj sldId="271" cId="2647077128">
                    <pslz:zmPr id="{725B44BC-42EC-1946-A5BA-4DC6BD57FDDD}" returnToParent="0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51521" cy="12102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id="{5605EA13-CBCD-054E-ADA1-C648942DB7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72723" y="5429065"/>
                <a:ext cx="2151521" cy="12102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3911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230</TotalTime>
  <Words>566</Words>
  <Application>Microsoft Macintosh PowerPoint</Application>
  <PresentationFormat>Widescreen</PresentationFormat>
  <Paragraphs>117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Wingdings 2</vt:lpstr>
      <vt:lpstr>Dividend</vt:lpstr>
      <vt:lpstr>Agile – SCRUM </vt:lpstr>
      <vt:lpstr>SCRUM OVERVIEW</vt:lpstr>
      <vt:lpstr>Requirements For The Product Backlog</vt:lpstr>
      <vt:lpstr>Product Backlog</vt:lpstr>
      <vt:lpstr>Sprint Planning</vt:lpstr>
      <vt:lpstr>Sprint</vt:lpstr>
      <vt:lpstr>Sprint Review</vt:lpstr>
      <vt:lpstr>Sprint Retrospective</vt:lpstr>
      <vt:lpstr>Requirements For The Product Backlog</vt:lpstr>
      <vt:lpstr>Feature</vt:lpstr>
      <vt:lpstr>Epics </vt:lpstr>
      <vt:lpstr>User Stories</vt:lpstr>
      <vt:lpstr>Task </vt:lpstr>
      <vt:lpstr>Physics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– SCRUM </dc:title>
  <dc:creator>Jonathan Sanchez</dc:creator>
  <cp:lastModifiedBy>Jonathan Sanchez</cp:lastModifiedBy>
  <cp:revision>13</cp:revision>
  <dcterms:created xsi:type="dcterms:W3CDTF">2022-10-27T09:07:54Z</dcterms:created>
  <dcterms:modified xsi:type="dcterms:W3CDTF">2024-03-04T06:03:56Z</dcterms:modified>
</cp:coreProperties>
</file>