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72" r:id="rId5"/>
    <p:sldId id="271" r:id="rId6"/>
    <p:sldId id="270" r:id="rId7"/>
    <p:sldId id="269" r:id="rId8"/>
    <p:sldId id="268" r:id="rId9"/>
    <p:sldId id="266" r:id="rId10"/>
    <p:sldId id="267" r:id="rId11"/>
    <p:sldId id="261" r:id="rId12"/>
    <p:sldId id="260" r:id="rId13"/>
    <p:sldId id="258" r:id="rId14"/>
    <p:sldId id="26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E3A"/>
    <a:srgbClr val="6EA3FF"/>
    <a:srgbClr val="0098FF"/>
    <a:srgbClr val="4472C4"/>
    <a:srgbClr val="71AD47"/>
    <a:srgbClr val="C65A11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DA18-0199-8F65-460A-E8E7B029B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078D0-2E05-5829-C78B-1B91306C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861B4-4F31-7C6A-59DE-B0D0944C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43E1-90AE-304C-85D6-54E9244226E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8CC82-B9E6-B146-CE23-D4B8A0BC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78356-AF63-EA23-5206-0DD16CCE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BDA2-1C42-8845-A61E-B292A173C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8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4170-23D4-A574-7AC5-6E574B1C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E51E4-96E8-6C2F-D0A5-A0136086D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3F8CD-F724-3EE1-4D9F-B62F2CE7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43E1-90AE-304C-85D6-54E9244226E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E4CD3-7EBF-C3E3-90FB-5251CBE9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BDCF9-663E-B15C-E641-5F254C2D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BDA2-1C42-8845-A61E-B292A173C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7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9D6194-F853-198F-4C2D-51FBA413C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7902D-BF6A-EA41-DAB9-238F4E9D4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EE3AD-ED1A-11BB-3910-0F3349DF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43E1-90AE-304C-85D6-54E9244226E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663C3-43A3-060D-F0EE-D053DB0A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38935-DA81-1EFD-52FD-0F2A0E7B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BDA2-1C42-8845-A61E-B292A173C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6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F6F9-D93E-0087-6CAC-3A9CE5FB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45C9-2339-FD1C-BF15-36327D1D9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87C8C-DF48-0DD4-BE9B-37F9C281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43E1-90AE-304C-85D6-54E9244226E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84E2E-469D-CCD0-2785-A016C5CE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D4976-877C-2D5F-55AD-6C897C7A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BDA2-1C42-8845-A61E-B292A173C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9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6A36-7E5F-70DD-22A4-470F8304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43081-09D4-64AF-9E97-F8E4D36DF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2B92-AF1D-22E2-0F86-B5CCE2A2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43E1-90AE-304C-85D6-54E9244226E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486-67E0-00BB-ED9F-458263CD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6780E-F3FD-ABD2-6569-3DD0C18C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BDA2-1C42-8845-A61E-B292A173C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0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7108-2938-0A98-418E-5A58E5E2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206E3-F3DA-08C4-C28C-57DD730F5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D35BB-A490-5790-1C10-1482ADE70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173F9-08CE-F050-FFAD-C89AECB6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43E1-90AE-304C-85D6-54E9244226E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FF9F3-9EAF-9265-ED8D-AFC4E1EC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E4141-5127-9B74-E5D5-947A2F49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BDA2-1C42-8845-A61E-B292A173C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0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B760-4272-5581-0E13-AC569911E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E9629-4827-80CC-8436-98EDE6CD5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648E7-527C-8B12-C297-2B54F3FC3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D286B-68E0-207F-914A-22E3D42C8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455E13-5B09-FDFC-530F-9DD43CE65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0F9DE-A49E-B62F-C30A-3514E824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43E1-90AE-304C-85D6-54E9244226E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4FE86-718E-47A1-B788-BC92860B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D39BE-C3C9-139E-2946-CDDBE3EE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BDA2-1C42-8845-A61E-B292A173C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6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EDE6-7816-0952-015C-BF8F4859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AEFFC-1473-A031-DC1D-47DF5A4D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43E1-90AE-304C-85D6-54E9244226E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06BA9-0062-0215-6B64-F13B50C0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24369-F62D-6161-F09C-922E52B8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BDA2-1C42-8845-A61E-B292A173C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4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3EC2A-A7AA-72C2-64B6-628D7617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43E1-90AE-304C-85D6-54E9244226E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B4324-970A-D424-8026-C7B5F9AE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52B93-7211-1C3C-ECDC-7266F534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BDA2-1C42-8845-A61E-B292A173C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8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16D0-9292-0BC5-EFB3-3CF02049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7728-FF86-F961-64B2-954CCCB61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BF2B5-B7AD-6C63-79E3-BC3C4F8EC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B7901-5B4B-0FC2-C209-5C495156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43E1-90AE-304C-85D6-54E9244226E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CBF64-4FC5-5D34-4773-63E9A049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36F6A-1895-AC93-C0E2-BE2B9A17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BDA2-1C42-8845-A61E-B292A173C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7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C1C9-5841-A9F8-B523-2B89D8F7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22C0F-EE6C-27D4-0887-3881A1985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B11B6-3493-32D8-C346-03CC182A7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2EDC3-FEDB-FF09-8858-09D2C693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43E1-90AE-304C-85D6-54E9244226E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ABB68-E17F-7546-5830-AFE826B7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B7C4E-18BA-895F-058F-05F385CA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BDA2-1C42-8845-A61E-B292A173C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9D409-E0F2-1FCB-FEA0-CBC5E424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07260-3516-A4AD-F1BB-2F1E286E0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7EFE7-9A67-368C-4286-6BEE876D1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943E1-90AE-304C-85D6-54E9244226E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5A50C-9D48-C435-1448-93FB0BB74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1E75B-8535-73C8-9077-0756D2452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9BDA2-1C42-8845-A61E-B292A173C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3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40D8-4A73-35EB-9E19-FA9BD8824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E35B3-3806-A83D-444B-6D1734BBE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00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F809D03-C464-2C65-C8D2-15215EBAF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67233"/>
              </p:ext>
            </p:extLst>
          </p:nvPr>
        </p:nvGraphicFramePr>
        <p:xfrm>
          <a:off x="1072195" y="2352941"/>
          <a:ext cx="4025898" cy="2514600"/>
        </p:xfrm>
        <a:graphic>
          <a:graphicData uri="http://schemas.openxmlformats.org/drawingml/2006/table">
            <a:tbl>
              <a:tblPr/>
              <a:tblGrid>
                <a:gridCol w="432141">
                  <a:extLst>
                    <a:ext uri="{9D8B030D-6E8A-4147-A177-3AD203B41FA5}">
                      <a16:colId xmlns:a16="http://schemas.microsoft.com/office/drawing/2014/main" val="3449963940"/>
                    </a:ext>
                  </a:extLst>
                </a:gridCol>
                <a:gridCol w="317751">
                  <a:extLst>
                    <a:ext uri="{9D8B030D-6E8A-4147-A177-3AD203B41FA5}">
                      <a16:colId xmlns:a16="http://schemas.microsoft.com/office/drawing/2014/main" val="2422895492"/>
                    </a:ext>
                  </a:extLst>
                </a:gridCol>
                <a:gridCol w="241490">
                  <a:extLst>
                    <a:ext uri="{9D8B030D-6E8A-4147-A177-3AD203B41FA5}">
                      <a16:colId xmlns:a16="http://schemas.microsoft.com/office/drawing/2014/main" val="3737388632"/>
                    </a:ext>
                  </a:extLst>
                </a:gridCol>
                <a:gridCol w="241490">
                  <a:extLst>
                    <a:ext uri="{9D8B030D-6E8A-4147-A177-3AD203B41FA5}">
                      <a16:colId xmlns:a16="http://schemas.microsoft.com/office/drawing/2014/main" val="1540681855"/>
                    </a:ext>
                  </a:extLst>
                </a:gridCol>
                <a:gridCol w="241490">
                  <a:extLst>
                    <a:ext uri="{9D8B030D-6E8A-4147-A177-3AD203B41FA5}">
                      <a16:colId xmlns:a16="http://schemas.microsoft.com/office/drawing/2014/main" val="663953656"/>
                    </a:ext>
                  </a:extLst>
                </a:gridCol>
                <a:gridCol w="241490">
                  <a:extLst>
                    <a:ext uri="{9D8B030D-6E8A-4147-A177-3AD203B41FA5}">
                      <a16:colId xmlns:a16="http://schemas.microsoft.com/office/drawing/2014/main" val="3261163821"/>
                    </a:ext>
                  </a:extLst>
                </a:gridCol>
                <a:gridCol w="238313">
                  <a:extLst>
                    <a:ext uri="{9D8B030D-6E8A-4147-A177-3AD203B41FA5}">
                      <a16:colId xmlns:a16="http://schemas.microsoft.com/office/drawing/2014/main" val="1145209980"/>
                    </a:ext>
                  </a:extLst>
                </a:gridCol>
                <a:gridCol w="238313">
                  <a:extLst>
                    <a:ext uri="{9D8B030D-6E8A-4147-A177-3AD203B41FA5}">
                      <a16:colId xmlns:a16="http://schemas.microsoft.com/office/drawing/2014/main" val="988813426"/>
                    </a:ext>
                  </a:extLst>
                </a:gridCol>
                <a:gridCol w="279621">
                  <a:extLst>
                    <a:ext uri="{9D8B030D-6E8A-4147-A177-3AD203B41FA5}">
                      <a16:colId xmlns:a16="http://schemas.microsoft.com/office/drawing/2014/main" val="4236698163"/>
                    </a:ext>
                  </a:extLst>
                </a:gridCol>
                <a:gridCol w="241490">
                  <a:extLst>
                    <a:ext uri="{9D8B030D-6E8A-4147-A177-3AD203B41FA5}">
                      <a16:colId xmlns:a16="http://schemas.microsoft.com/office/drawing/2014/main" val="4018153701"/>
                    </a:ext>
                  </a:extLst>
                </a:gridCol>
                <a:gridCol w="241490">
                  <a:extLst>
                    <a:ext uri="{9D8B030D-6E8A-4147-A177-3AD203B41FA5}">
                      <a16:colId xmlns:a16="http://schemas.microsoft.com/office/drawing/2014/main" val="2533268027"/>
                    </a:ext>
                  </a:extLst>
                </a:gridCol>
                <a:gridCol w="241490">
                  <a:extLst>
                    <a:ext uri="{9D8B030D-6E8A-4147-A177-3AD203B41FA5}">
                      <a16:colId xmlns:a16="http://schemas.microsoft.com/office/drawing/2014/main" val="578202935"/>
                    </a:ext>
                  </a:extLst>
                </a:gridCol>
                <a:gridCol w="829329">
                  <a:extLst>
                    <a:ext uri="{9D8B030D-6E8A-4147-A177-3AD203B41FA5}">
                      <a16:colId xmlns:a16="http://schemas.microsoft.com/office/drawing/2014/main" val="119010529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32241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0535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166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885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514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56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1609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3850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37480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7793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3090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EACA03-257D-0984-6B10-8A95D68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Item-Item Collaborative Filtering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3D892FCE-BF0F-A980-5228-56B4001E5475}"/>
              </a:ext>
            </a:extLst>
          </p:cNvPr>
          <p:cNvSpPr/>
          <p:nvPr/>
        </p:nvSpPr>
        <p:spPr>
          <a:xfrm>
            <a:off x="4885151" y="3700669"/>
            <a:ext cx="1215025" cy="19492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8FADD57-3022-27D5-16A1-3042E4BF1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587646"/>
              </p:ext>
            </p:extLst>
          </p:nvPr>
        </p:nvGraphicFramePr>
        <p:xfrm>
          <a:off x="6525626" y="2352941"/>
          <a:ext cx="4025898" cy="2514600"/>
        </p:xfrm>
        <a:graphic>
          <a:graphicData uri="http://schemas.openxmlformats.org/drawingml/2006/table">
            <a:tbl>
              <a:tblPr/>
              <a:tblGrid>
                <a:gridCol w="432141">
                  <a:extLst>
                    <a:ext uri="{9D8B030D-6E8A-4147-A177-3AD203B41FA5}">
                      <a16:colId xmlns:a16="http://schemas.microsoft.com/office/drawing/2014/main" val="2254154227"/>
                    </a:ext>
                  </a:extLst>
                </a:gridCol>
                <a:gridCol w="317751">
                  <a:extLst>
                    <a:ext uri="{9D8B030D-6E8A-4147-A177-3AD203B41FA5}">
                      <a16:colId xmlns:a16="http://schemas.microsoft.com/office/drawing/2014/main" val="1470459404"/>
                    </a:ext>
                  </a:extLst>
                </a:gridCol>
                <a:gridCol w="241490">
                  <a:extLst>
                    <a:ext uri="{9D8B030D-6E8A-4147-A177-3AD203B41FA5}">
                      <a16:colId xmlns:a16="http://schemas.microsoft.com/office/drawing/2014/main" val="2072866691"/>
                    </a:ext>
                  </a:extLst>
                </a:gridCol>
                <a:gridCol w="241490">
                  <a:extLst>
                    <a:ext uri="{9D8B030D-6E8A-4147-A177-3AD203B41FA5}">
                      <a16:colId xmlns:a16="http://schemas.microsoft.com/office/drawing/2014/main" val="1691247546"/>
                    </a:ext>
                  </a:extLst>
                </a:gridCol>
                <a:gridCol w="241490">
                  <a:extLst>
                    <a:ext uri="{9D8B030D-6E8A-4147-A177-3AD203B41FA5}">
                      <a16:colId xmlns:a16="http://schemas.microsoft.com/office/drawing/2014/main" val="887772260"/>
                    </a:ext>
                  </a:extLst>
                </a:gridCol>
                <a:gridCol w="241490">
                  <a:extLst>
                    <a:ext uri="{9D8B030D-6E8A-4147-A177-3AD203B41FA5}">
                      <a16:colId xmlns:a16="http://schemas.microsoft.com/office/drawing/2014/main" val="808994341"/>
                    </a:ext>
                  </a:extLst>
                </a:gridCol>
                <a:gridCol w="238313">
                  <a:extLst>
                    <a:ext uri="{9D8B030D-6E8A-4147-A177-3AD203B41FA5}">
                      <a16:colId xmlns:a16="http://schemas.microsoft.com/office/drawing/2014/main" val="1849029854"/>
                    </a:ext>
                  </a:extLst>
                </a:gridCol>
                <a:gridCol w="238313">
                  <a:extLst>
                    <a:ext uri="{9D8B030D-6E8A-4147-A177-3AD203B41FA5}">
                      <a16:colId xmlns:a16="http://schemas.microsoft.com/office/drawing/2014/main" val="812701356"/>
                    </a:ext>
                  </a:extLst>
                </a:gridCol>
                <a:gridCol w="279621">
                  <a:extLst>
                    <a:ext uri="{9D8B030D-6E8A-4147-A177-3AD203B41FA5}">
                      <a16:colId xmlns:a16="http://schemas.microsoft.com/office/drawing/2014/main" val="1480575847"/>
                    </a:ext>
                  </a:extLst>
                </a:gridCol>
                <a:gridCol w="241490">
                  <a:extLst>
                    <a:ext uri="{9D8B030D-6E8A-4147-A177-3AD203B41FA5}">
                      <a16:colId xmlns:a16="http://schemas.microsoft.com/office/drawing/2014/main" val="361992263"/>
                    </a:ext>
                  </a:extLst>
                </a:gridCol>
                <a:gridCol w="241490">
                  <a:extLst>
                    <a:ext uri="{9D8B030D-6E8A-4147-A177-3AD203B41FA5}">
                      <a16:colId xmlns:a16="http://schemas.microsoft.com/office/drawing/2014/main" val="814132679"/>
                    </a:ext>
                  </a:extLst>
                </a:gridCol>
                <a:gridCol w="241490">
                  <a:extLst>
                    <a:ext uri="{9D8B030D-6E8A-4147-A177-3AD203B41FA5}">
                      <a16:colId xmlns:a16="http://schemas.microsoft.com/office/drawing/2014/main" val="1082442829"/>
                    </a:ext>
                  </a:extLst>
                </a:gridCol>
                <a:gridCol w="829329">
                  <a:extLst>
                    <a:ext uri="{9D8B030D-6E8A-4147-A177-3AD203B41FA5}">
                      <a16:colId xmlns:a16="http://schemas.microsoft.com/office/drawing/2014/main" val="115259886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4950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6788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6903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4553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1446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670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1492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085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0003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18068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656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C5E3F3-9E5D-F77D-18FD-823A28DAAFAB}"/>
              </a:ext>
            </a:extLst>
          </p:cNvPr>
          <p:cNvCxnSpPr>
            <a:cxnSpLocks/>
          </p:cNvCxnSpPr>
          <p:nvPr/>
        </p:nvCxnSpPr>
        <p:spPr>
          <a:xfrm flipV="1">
            <a:off x="3531100" y="3562190"/>
            <a:ext cx="407879" cy="10809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3CEF0D7-9ED3-AD70-FCF7-77E9E851871A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783519" y="2041417"/>
            <a:ext cx="1027982" cy="418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35EC48-0A81-3096-19E9-E6D65455DC3D}"/>
              </a:ext>
            </a:extLst>
          </p:cNvPr>
          <p:cNvCxnSpPr>
            <a:cxnSpLocks/>
          </p:cNvCxnSpPr>
          <p:nvPr/>
        </p:nvCxnSpPr>
        <p:spPr>
          <a:xfrm flipH="1" flipV="1">
            <a:off x="1392085" y="3080962"/>
            <a:ext cx="211705" cy="105501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9FF4D9-5146-334D-8170-CB11DBAEEB02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323975" y="2150758"/>
            <a:ext cx="694411" cy="51376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26B420-96B1-41CB-69EC-184EC53910DD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6222956" y="3161549"/>
            <a:ext cx="222207" cy="80130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71F972-C460-DA2B-469E-8B3705CB03AD}"/>
              </a:ext>
            </a:extLst>
          </p:cNvPr>
          <p:cNvCxnSpPr>
            <a:cxnSpLocks/>
          </p:cNvCxnSpPr>
          <p:nvPr/>
        </p:nvCxnSpPr>
        <p:spPr>
          <a:xfrm flipV="1">
            <a:off x="5266250" y="4324361"/>
            <a:ext cx="968972" cy="3567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286620F-6C53-C893-E72D-4A523F90ADE1}"/>
              </a:ext>
            </a:extLst>
          </p:cNvPr>
          <p:cNvCxnSpPr>
            <a:cxnSpLocks/>
          </p:cNvCxnSpPr>
          <p:nvPr/>
        </p:nvCxnSpPr>
        <p:spPr>
          <a:xfrm>
            <a:off x="5186363" y="4943833"/>
            <a:ext cx="1036593" cy="98756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1BF9879-78CC-625B-96C4-86833BEAABD4}"/>
              </a:ext>
            </a:extLst>
          </p:cNvPr>
          <p:cNvCxnSpPr>
            <a:cxnSpLocks/>
          </p:cNvCxnSpPr>
          <p:nvPr/>
        </p:nvCxnSpPr>
        <p:spPr>
          <a:xfrm>
            <a:off x="2645111" y="6048125"/>
            <a:ext cx="3446061" cy="688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09B7D5B-6948-2995-95CB-BC0FB221B087}"/>
              </a:ext>
            </a:extLst>
          </p:cNvPr>
          <p:cNvCxnSpPr>
            <a:cxnSpLocks/>
          </p:cNvCxnSpPr>
          <p:nvPr/>
        </p:nvCxnSpPr>
        <p:spPr>
          <a:xfrm flipV="1">
            <a:off x="2471020" y="5113088"/>
            <a:ext cx="966852" cy="62701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4F364A8-772C-051A-5730-5FEAA6A80D61}"/>
              </a:ext>
            </a:extLst>
          </p:cNvPr>
          <p:cNvCxnSpPr>
            <a:cxnSpLocks/>
          </p:cNvCxnSpPr>
          <p:nvPr/>
        </p:nvCxnSpPr>
        <p:spPr>
          <a:xfrm flipH="1" flipV="1">
            <a:off x="2087801" y="4549586"/>
            <a:ext cx="1227045" cy="18710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FEACA03-257D-0984-6B10-8A95D68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User-Item Graph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AAB21C-1DF5-ECE3-F75F-2611E34F0D35}"/>
              </a:ext>
            </a:extLst>
          </p:cNvPr>
          <p:cNvGrpSpPr/>
          <p:nvPr/>
        </p:nvGrpSpPr>
        <p:grpSpPr>
          <a:xfrm>
            <a:off x="2018387" y="1690688"/>
            <a:ext cx="765132" cy="701457"/>
            <a:chOff x="1589762" y="2229633"/>
            <a:chExt cx="765132" cy="70145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5E336FC-0FE5-AD77-9F06-B415BEBCE499}"/>
                </a:ext>
              </a:extLst>
            </p:cNvPr>
            <p:cNvSpPr/>
            <p:nvPr/>
          </p:nvSpPr>
          <p:spPr>
            <a:xfrm>
              <a:off x="1589762" y="2229633"/>
              <a:ext cx="765132" cy="7014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C32C37-4F97-3665-D2C6-1267759C9431}"/>
                </a:ext>
              </a:extLst>
            </p:cNvPr>
            <p:cNvSpPr txBox="1"/>
            <p:nvPr/>
          </p:nvSpPr>
          <p:spPr>
            <a:xfrm>
              <a:off x="1659177" y="2284759"/>
              <a:ext cx="6263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User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2BD1842-0780-F707-A0EC-A2E4ECE85F0D}"/>
              </a:ext>
            </a:extLst>
          </p:cNvPr>
          <p:cNvGrpSpPr/>
          <p:nvPr/>
        </p:nvGrpSpPr>
        <p:grpSpPr>
          <a:xfrm>
            <a:off x="3630199" y="1965282"/>
            <a:ext cx="971550" cy="853726"/>
            <a:chOff x="2928938" y="1803748"/>
            <a:chExt cx="971550" cy="853726"/>
          </a:xfrm>
        </p:grpSpPr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4D6733C7-7962-86B8-E36B-53A0BA5B50DC}"/>
                </a:ext>
              </a:extLst>
            </p:cNvPr>
            <p:cNvSpPr/>
            <p:nvPr/>
          </p:nvSpPr>
          <p:spPr>
            <a:xfrm flipV="1">
              <a:off x="2928938" y="1803748"/>
              <a:ext cx="971550" cy="853726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6A391F-0B6D-1D58-E86A-E3779EA4F9A4}"/>
                </a:ext>
              </a:extLst>
            </p:cNvPr>
            <p:cNvSpPr txBox="1"/>
            <p:nvPr/>
          </p:nvSpPr>
          <p:spPr>
            <a:xfrm>
              <a:off x="3060722" y="1803748"/>
              <a:ext cx="707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Item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1843FC-B464-9206-FC96-153E42E97D6E}"/>
              </a:ext>
            </a:extLst>
          </p:cNvPr>
          <p:cNvGrpSpPr/>
          <p:nvPr/>
        </p:nvGrpSpPr>
        <p:grpSpPr>
          <a:xfrm>
            <a:off x="838200" y="2664523"/>
            <a:ext cx="971550" cy="853726"/>
            <a:chOff x="2928938" y="1803748"/>
            <a:chExt cx="971550" cy="853726"/>
          </a:xfrm>
        </p:grpSpPr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8A7E3B28-A580-618E-EAB4-E522C5AA0856}"/>
                </a:ext>
              </a:extLst>
            </p:cNvPr>
            <p:cNvSpPr/>
            <p:nvPr/>
          </p:nvSpPr>
          <p:spPr>
            <a:xfrm flipV="1">
              <a:off x="2928938" y="1803748"/>
              <a:ext cx="971550" cy="853726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51FE47-1BBD-EA49-8BC2-431872D62F2B}"/>
                </a:ext>
              </a:extLst>
            </p:cNvPr>
            <p:cNvSpPr txBox="1"/>
            <p:nvPr/>
          </p:nvSpPr>
          <p:spPr>
            <a:xfrm>
              <a:off x="3060722" y="1803748"/>
              <a:ext cx="707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Item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27F4B1-48BB-1966-B9D3-7FA55DB90139}"/>
              </a:ext>
            </a:extLst>
          </p:cNvPr>
          <p:cNvGrpSpPr/>
          <p:nvPr/>
        </p:nvGrpSpPr>
        <p:grpSpPr>
          <a:xfrm>
            <a:off x="1322670" y="4115127"/>
            <a:ext cx="765132" cy="701457"/>
            <a:chOff x="1589762" y="2229633"/>
            <a:chExt cx="765132" cy="70145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B170C6-6FD4-1409-156E-336655BCB131}"/>
                </a:ext>
              </a:extLst>
            </p:cNvPr>
            <p:cNvSpPr/>
            <p:nvPr/>
          </p:nvSpPr>
          <p:spPr>
            <a:xfrm>
              <a:off x="1589762" y="2229633"/>
              <a:ext cx="765132" cy="7014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FB4E80-22C8-8D21-C8EE-AA98F92553DC}"/>
                </a:ext>
              </a:extLst>
            </p:cNvPr>
            <p:cNvSpPr txBox="1"/>
            <p:nvPr/>
          </p:nvSpPr>
          <p:spPr>
            <a:xfrm>
              <a:off x="1659177" y="2284759"/>
              <a:ext cx="6263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User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381147-9117-F270-8542-63080E6CEDF2}"/>
              </a:ext>
            </a:extLst>
          </p:cNvPr>
          <p:cNvGrpSpPr/>
          <p:nvPr/>
        </p:nvGrpSpPr>
        <p:grpSpPr>
          <a:xfrm>
            <a:off x="2957448" y="4450555"/>
            <a:ext cx="971550" cy="853726"/>
            <a:chOff x="2928938" y="1803748"/>
            <a:chExt cx="971550" cy="853726"/>
          </a:xfrm>
        </p:grpSpPr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AFC7892A-7FFD-4BEA-7585-4F107D406242}"/>
                </a:ext>
              </a:extLst>
            </p:cNvPr>
            <p:cNvSpPr/>
            <p:nvPr/>
          </p:nvSpPr>
          <p:spPr>
            <a:xfrm flipV="1">
              <a:off x="2928938" y="1803748"/>
              <a:ext cx="971550" cy="853726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E51C8F-E792-EA00-E4F7-FCBCD1F0CA13}"/>
                </a:ext>
              </a:extLst>
            </p:cNvPr>
            <p:cNvSpPr txBox="1"/>
            <p:nvPr/>
          </p:nvSpPr>
          <p:spPr>
            <a:xfrm>
              <a:off x="3060722" y="1803748"/>
              <a:ext cx="707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Item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E0B8CF-2CD7-71C5-FD01-0C40C5C727E1}"/>
              </a:ext>
            </a:extLst>
          </p:cNvPr>
          <p:cNvGrpSpPr/>
          <p:nvPr/>
        </p:nvGrpSpPr>
        <p:grpSpPr>
          <a:xfrm>
            <a:off x="1924115" y="5629275"/>
            <a:ext cx="765132" cy="701457"/>
            <a:chOff x="1589762" y="2229633"/>
            <a:chExt cx="765132" cy="70145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63491D-9FD6-D1E6-C10C-C7659778772F}"/>
                </a:ext>
              </a:extLst>
            </p:cNvPr>
            <p:cNvSpPr/>
            <p:nvPr/>
          </p:nvSpPr>
          <p:spPr>
            <a:xfrm>
              <a:off x="1589762" y="2229633"/>
              <a:ext cx="765132" cy="7014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9F8523E-5333-7912-C44E-4BFBCD965833}"/>
                </a:ext>
              </a:extLst>
            </p:cNvPr>
            <p:cNvSpPr txBox="1"/>
            <p:nvPr/>
          </p:nvSpPr>
          <p:spPr>
            <a:xfrm>
              <a:off x="1659177" y="2284759"/>
              <a:ext cx="6263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User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5614E9-5A37-32FD-13FA-DDBE61A52E91}"/>
              </a:ext>
            </a:extLst>
          </p:cNvPr>
          <p:cNvGrpSpPr/>
          <p:nvPr/>
        </p:nvGrpSpPr>
        <p:grpSpPr>
          <a:xfrm>
            <a:off x="4601749" y="4385965"/>
            <a:ext cx="765132" cy="701457"/>
            <a:chOff x="1589762" y="2229633"/>
            <a:chExt cx="765132" cy="70145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E00119-F7B7-65F1-E700-875A29191275}"/>
                </a:ext>
              </a:extLst>
            </p:cNvPr>
            <p:cNvSpPr/>
            <p:nvPr/>
          </p:nvSpPr>
          <p:spPr>
            <a:xfrm>
              <a:off x="1589762" y="2229633"/>
              <a:ext cx="765132" cy="7014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C60F90-4BDC-17EA-2054-18370FAAFF9B}"/>
                </a:ext>
              </a:extLst>
            </p:cNvPr>
            <p:cNvSpPr txBox="1"/>
            <p:nvPr/>
          </p:nvSpPr>
          <p:spPr>
            <a:xfrm>
              <a:off x="1659177" y="2284759"/>
              <a:ext cx="6263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User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BB5828-7381-FA64-0F44-D56B3B6A30CB}"/>
              </a:ext>
            </a:extLst>
          </p:cNvPr>
          <p:cNvGrpSpPr/>
          <p:nvPr/>
        </p:nvGrpSpPr>
        <p:grpSpPr>
          <a:xfrm>
            <a:off x="5749447" y="2610829"/>
            <a:ext cx="765132" cy="701457"/>
            <a:chOff x="1589762" y="2229633"/>
            <a:chExt cx="765132" cy="70145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FF8DAB3-C80B-814E-75F8-5607F79F1617}"/>
                </a:ext>
              </a:extLst>
            </p:cNvPr>
            <p:cNvSpPr/>
            <p:nvPr/>
          </p:nvSpPr>
          <p:spPr>
            <a:xfrm>
              <a:off x="1589762" y="2229633"/>
              <a:ext cx="765132" cy="7014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D33C07F-BE02-B5C6-BD2B-D896B4D6A2AE}"/>
                </a:ext>
              </a:extLst>
            </p:cNvPr>
            <p:cNvSpPr txBox="1"/>
            <p:nvPr/>
          </p:nvSpPr>
          <p:spPr>
            <a:xfrm>
              <a:off x="1659177" y="2284759"/>
              <a:ext cx="6263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User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6BAE2C3-5E59-58CF-9118-A8E76C1FF9CF}"/>
              </a:ext>
            </a:extLst>
          </p:cNvPr>
          <p:cNvGrpSpPr/>
          <p:nvPr/>
        </p:nvGrpSpPr>
        <p:grpSpPr>
          <a:xfrm>
            <a:off x="5749447" y="5660557"/>
            <a:ext cx="971550" cy="853726"/>
            <a:chOff x="2928938" y="1803748"/>
            <a:chExt cx="971550" cy="853726"/>
          </a:xfrm>
        </p:grpSpPr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868CCFD3-1DE9-4445-CEDC-C2521FCE7D57}"/>
                </a:ext>
              </a:extLst>
            </p:cNvPr>
            <p:cNvSpPr/>
            <p:nvPr/>
          </p:nvSpPr>
          <p:spPr>
            <a:xfrm flipV="1">
              <a:off x="2928938" y="1803748"/>
              <a:ext cx="971550" cy="853726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CCCDC6-6209-D5C9-51FD-8445B3B1047D}"/>
                </a:ext>
              </a:extLst>
            </p:cNvPr>
            <p:cNvSpPr txBox="1"/>
            <p:nvPr/>
          </p:nvSpPr>
          <p:spPr>
            <a:xfrm>
              <a:off x="3060722" y="1803748"/>
              <a:ext cx="707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Item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824298-74D8-2867-07F0-E3978E2ED22F}"/>
              </a:ext>
            </a:extLst>
          </p:cNvPr>
          <p:cNvGrpSpPr/>
          <p:nvPr/>
        </p:nvGrpSpPr>
        <p:grpSpPr>
          <a:xfrm>
            <a:off x="5959388" y="3962858"/>
            <a:ext cx="971550" cy="853726"/>
            <a:chOff x="2928938" y="1803748"/>
            <a:chExt cx="971550" cy="853726"/>
          </a:xfrm>
        </p:grpSpPr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006DF307-40D6-4423-4A97-C7A355071937}"/>
                </a:ext>
              </a:extLst>
            </p:cNvPr>
            <p:cNvSpPr/>
            <p:nvPr/>
          </p:nvSpPr>
          <p:spPr>
            <a:xfrm flipV="1">
              <a:off x="2928938" y="1803748"/>
              <a:ext cx="971550" cy="853726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4680B8-1797-4C16-FC84-C69DF68A4755}"/>
                </a:ext>
              </a:extLst>
            </p:cNvPr>
            <p:cNvSpPr txBox="1"/>
            <p:nvPr/>
          </p:nvSpPr>
          <p:spPr>
            <a:xfrm>
              <a:off x="3060722" y="1803748"/>
              <a:ext cx="707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Item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1235F98-0A20-88F3-6EFB-710896A6C8E8}"/>
              </a:ext>
            </a:extLst>
          </p:cNvPr>
          <p:cNvGrpSpPr/>
          <p:nvPr/>
        </p:nvGrpSpPr>
        <p:grpSpPr>
          <a:xfrm>
            <a:off x="3545973" y="3125878"/>
            <a:ext cx="765132" cy="701457"/>
            <a:chOff x="1589762" y="2229633"/>
            <a:chExt cx="765132" cy="701457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ABBD53D-5269-53E4-DF28-8109CBFA46B4}"/>
                </a:ext>
              </a:extLst>
            </p:cNvPr>
            <p:cNvSpPr/>
            <p:nvPr/>
          </p:nvSpPr>
          <p:spPr>
            <a:xfrm>
              <a:off x="1589762" y="2229633"/>
              <a:ext cx="765132" cy="7014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E1CB65-68CB-3C29-40C4-78AD361B744F}"/>
                </a:ext>
              </a:extLst>
            </p:cNvPr>
            <p:cNvSpPr txBox="1"/>
            <p:nvPr/>
          </p:nvSpPr>
          <p:spPr>
            <a:xfrm>
              <a:off x="1659177" y="2284759"/>
              <a:ext cx="6263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User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F6BA45E1-237D-4B98-C5CA-D9D4E431D1EF}"/>
              </a:ext>
            </a:extLst>
          </p:cNvPr>
          <p:cNvSpPr txBox="1"/>
          <p:nvPr/>
        </p:nvSpPr>
        <p:spPr>
          <a:xfrm>
            <a:off x="7615238" y="1965282"/>
            <a:ext cx="3486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Edges are only present between a user and an item (no user-user or item-item edges)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Edges represent user interaction with an item (click, view, buy, rate etc.)</a:t>
            </a:r>
          </a:p>
        </p:txBody>
      </p:sp>
    </p:spTree>
    <p:extLst>
      <p:ext uri="{BB962C8B-B14F-4D97-AF65-F5344CB8AC3E}">
        <p14:creationId xmlns:p14="http://schemas.microsoft.com/office/powerpoint/2010/main" val="3678105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44B191E-D2EF-6DA7-3A67-2C253F6851CE}"/>
              </a:ext>
            </a:extLst>
          </p:cNvPr>
          <p:cNvCxnSpPr>
            <a:cxnSpLocks/>
          </p:cNvCxnSpPr>
          <p:nvPr/>
        </p:nvCxnSpPr>
        <p:spPr>
          <a:xfrm flipV="1">
            <a:off x="2596672" y="4079080"/>
            <a:ext cx="573244" cy="145148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9E2D69-E8F8-BA84-BF7B-D8A31A2E9F5B}"/>
              </a:ext>
            </a:extLst>
          </p:cNvPr>
          <p:cNvCxnSpPr>
            <a:cxnSpLocks/>
          </p:cNvCxnSpPr>
          <p:nvPr/>
        </p:nvCxnSpPr>
        <p:spPr>
          <a:xfrm flipH="1" flipV="1">
            <a:off x="1816450" y="2627595"/>
            <a:ext cx="1560444" cy="1340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09269A-14F8-88C8-3FEA-F74489780F9E}"/>
              </a:ext>
            </a:extLst>
          </p:cNvPr>
          <p:cNvCxnSpPr>
            <a:cxnSpLocks/>
          </p:cNvCxnSpPr>
          <p:nvPr/>
        </p:nvCxnSpPr>
        <p:spPr>
          <a:xfrm flipH="1" flipV="1">
            <a:off x="3361244" y="4019615"/>
            <a:ext cx="1560444" cy="1340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631481-343D-5F06-13BE-011FDED94010}"/>
              </a:ext>
            </a:extLst>
          </p:cNvPr>
          <p:cNvCxnSpPr>
            <a:cxnSpLocks/>
          </p:cNvCxnSpPr>
          <p:nvPr/>
        </p:nvCxnSpPr>
        <p:spPr>
          <a:xfrm flipV="1">
            <a:off x="1323975" y="2679325"/>
            <a:ext cx="472376" cy="17229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9781110-7A2F-6D8F-E2E4-4EF4E0EE4F7D}"/>
              </a:ext>
            </a:extLst>
          </p:cNvPr>
          <p:cNvCxnSpPr>
            <a:cxnSpLocks/>
          </p:cNvCxnSpPr>
          <p:nvPr/>
        </p:nvCxnSpPr>
        <p:spPr>
          <a:xfrm flipV="1">
            <a:off x="1807140" y="2138224"/>
            <a:ext cx="1848551" cy="5109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FEACA03-257D-0984-6B10-8A95D68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Item-Item Graph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BD1842-0780-F707-A0EC-A2E4ECE85F0D}"/>
              </a:ext>
            </a:extLst>
          </p:cNvPr>
          <p:cNvGrpSpPr/>
          <p:nvPr/>
        </p:nvGrpSpPr>
        <p:grpSpPr>
          <a:xfrm>
            <a:off x="3169916" y="1819131"/>
            <a:ext cx="971550" cy="853726"/>
            <a:chOff x="2928938" y="1803748"/>
            <a:chExt cx="971550" cy="853726"/>
          </a:xfrm>
        </p:grpSpPr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4D6733C7-7962-86B8-E36B-53A0BA5B50DC}"/>
                </a:ext>
              </a:extLst>
            </p:cNvPr>
            <p:cNvSpPr/>
            <p:nvPr/>
          </p:nvSpPr>
          <p:spPr>
            <a:xfrm flipV="1">
              <a:off x="2928938" y="1803748"/>
              <a:ext cx="971550" cy="853726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6A391F-0B6D-1D58-E86A-E3779EA4F9A4}"/>
                </a:ext>
              </a:extLst>
            </p:cNvPr>
            <p:cNvSpPr txBox="1"/>
            <p:nvPr/>
          </p:nvSpPr>
          <p:spPr>
            <a:xfrm>
              <a:off x="3060722" y="1803748"/>
              <a:ext cx="707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Item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1843FC-B464-9206-FC96-153E42E97D6E}"/>
              </a:ext>
            </a:extLst>
          </p:cNvPr>
          <p:cNvGrpSpPr/>
          <p:nvPr/>
        </p:nvGrpSpPr>
        <p:grpSpPr>
          <a:xfrm>
            <a:off x="1283689" y="2288447"/>
            <a:ext cx="971550" cy="853726"/>
            <a:chOff x="2928938" y="1803748"/>
            <a:chExt cx="971550" cy="853726"/>
          </a:xfrm>
        </p:grpSpPr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8A7E3B28-A580-618E-EAB4-E522C5AA0856}"/>
                </a:ext>
              </a:extLst>
            </p:cNvPr>
            <p:cNvSpPr/>
            <p:nvPr/>
          </p:nvSpPr>
          <p:spPr>
            <a:xfrm flipV="1">
              <a:off x="2928938" y="1803748"/>
              <a:ext cx="971550" cy="853726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51FE47-1BBD-EA49-8BC2-431872D62F2B}"/>
                </a:ext>
              </a:extLst>
            </p:cNvPr>
            <p:cNvSpPr txBox="1"/>
            <p:nvPr/>
          </p:nvSpPr>
          <p:spPr>
            <a:xfrm>
              <a:off x="3060722" y="1803748"/>
              <a:ext cx="707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Item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381147-9117-F270-8542-63080E6CEDF2}"/>
              </a:ext>
            </a:extLst>
          </p:cNvPr>
          <p:cNvGrpSpPr/>
          <p:nvPr/>
        </p:nvGrpSpPr>
        <p:grpSpPr>
          <a:xfrm>
            <a:off x="838200" y="4079080"/>
            <a:ext cx="971550" cy="853726"/>
            <a:chOff x="2928938" y="1803748"/>
            <a:chExt cx="971550" cy="853726"/>
          </a:xfrm>
        </p:grpSpPr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AFC7892A-7FFD-4BEA-7585-4F107D406242}"/>
                </a:ext>
              </a:extLst>
            </p:cNvPr>
            <p:cNvSpPr/>
            <p:nvPr/>
          </p:nvSpPr>
          <p:spPr>
            <a:xfrm flipV="1">
              <a:off x="2928938" y="1803748"/>
              <a:ext cx="971550" cy="853726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E51C8F-E792-EA00-E4F7-FCBCD1F0CA13}"/>
                </a:ext>
              </a:extLst>
            </p:cNvPr>
            <p:cNvSpPr txBox="1"/>
            <p:nvPr/>
          </p:nvSpPr>
          <p:spPr>
            <a:xfrm>
              <a:off x="3060722" y="1803748"/>
              <a:ext cx="707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Item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6BAE2C3-5E59-58CF-9118-A8E76C1FF9CF}"/>
              </a:ext>
            </a:extLst>
          </p:cNvPr>
          <p:cNvGrpSpPr/>
          <p:nvPr/>
        </p:nvGrpSpPr>
        <p:grpSpPr>
          <a:xfrm>
            <a:off x="4249260" y="4932806"/>
            <a:ext cx="971550" cy="853726"/>
            <a:chOff x="2928938" y="1803748"/>
            <a:chExt cx="971550" cy="853726"/>
          </a:xfrm>
        </p:grpSpPr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868CCFD3-1DE9-4445-CEDC-C2521FCE7D57}"/>
                </a:ext>
              </a:extLst>
            </p:cNvPr>
            <p:cNvSpPr/>
            <p:nvPr/>
          </p:nvSpPr>
          <p:spPr>
            <a:xfrm flipV="1">
              <a:off x="2928938" y="1803748"/>
              <a:ext cx="971550" cy="853726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CCCDC6-6209-D5C9-51FD-8445B3B1047D}"/>
                </a:ext>
              </a:extLst>
            </p:cNvPr>
            <p:cNvSpPr txBox="1"/>
            <p:nvPr/>
          </p:nvSpPr>
          <p:spPr>
            <a:xfrm>
              <a:off x="3060722" y="1803748"/>
              <a:ext cx="707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Item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824298-74D8-2867-07F0-E3978E2ED22F}"/>
              </a:ext>
            </a:extLst>
          </p:cNvPr>
          <p:cNvGrpSpPr/>
          <p:nvPr/>
        </p:nvGrpSpPr>
        <p:grpSpPr>
          <a:xfrm>
            <a:off x="2815925" y="3652217"/>
            <a:ext cx="971550" cy="853726"/>
            <a:chOff x="2928938" y="1803748"/>
            <a:chExt cx="971550" cy="853726"/>
          </a:xfrm>
        </p:grpSpPr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006DF307-40D6-4423-4A97-C7A355071937}"/>
                </a:ext>
              </a:extLst>
            </p:cNvPr>
            <p:cNvSpPr/>
            <p:nvPr/>
          </p:nvSpPr>
          <p:spPr>
            <a:xfrm flipV="1">
              <a:off x="2928938" y="1803748"/>
              <a:ext cx="971550" cy="853726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4680B8-1797-4C16-FC84-C69DF68A4755}"/>
                </a:ext>
              </a:extLst>
            </p:cNvPr>
            <p:cNvSpPr txBox="1"/>
            <p:nvPr/>
          </p:nvSpPr>
          <p:spPr>
            <a:xfrm>
              <a:off x="3060722" y="1803748"/>
              <a:ext cx="707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Item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F6BA45E1-237D-4B98-C5CA-D9D4E431D1EF}"/>
              </a:ext>
            </a:extLst>
          </p:cNvPr>
          <p:cNvSpPr txBox="1"/>
          <p:nvPr/>
        </p:nvSpPr>
        <p:spPr>
          <a:xfrm>
            <a:off x="5957608" y="2115224"/>
            <a:ext cx="3486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Graph contains only items (no users)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Edges represent similarity between items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29CD04-2858-282C-3141-F43D8BD15A8B}"/>
              </a:ext>
            </a:extLst>
          </p:cNvPr>
          <p:cNvGrpSpPr/>
          <p:nvPr/>
        </p:nvGrpSpPr>
        <p:grpSpPr>
          <a:xfrm>
            <a:off x="2128052" y="5359669"/>
            <a:ext cx="971550" cy="853726"/>
            <a:chOff x="2928938" y="1803748"/>
            <a:chExt cx="971550" cy="853726"/>
          </a:xfrm>
        </p:grpSpPr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0CA72041-F8EA-A727-BC31-C105AEEBBC8E}"/>
                </a:ext>
              </a:extLst>
            </p:cNvPr>
            <p:cNvSpPr/>
            <p:nvPr/>
          </p:nvSpPr>
          <p:spPr>
            <a:xfrm flipV="1">
              <a:off x="2928938" y="1803748"/>
              <a:ext cx="971550" cy="853726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28738BA-F948-1CB5-195C-46EB1B90C342}"/>
                </a:ext>
              </a:extLst>
            </p:cNvPr>
            <p:cNvSpPr txBox="1"/>
            <p:nvPr/>
          </p:nvSpPr>
          <p:spPr>
            <a:xfrm>
              <a:off x="3060722" y="1803748"/>
              <a:ext cx="707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Item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911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3CEF0D7-9ED3-AD70-FCF7-77E9E851871A}"/>
              </a:ext>
            </a:extLst>
          </p:cNvPr>
          <p:cNvCxnSpPr>
            <a:cxnSpLocks/>
          </p:cNvCxnSpPr>
          <p:nvPr/>
        </p:nvCxnSpPr>
        <p:spPr>
          <a:xfrm>
            <a:off x="2367747" y="2129841"/>
            <a:ext cx="344854" cy="125112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9FF4D9-5146-334D-8170-CB11DBAEEB02}"/>
              </a:ext>
            </a:extLst>
          </p:cNvPr>
          <p:cNvCxnSpPr>
            <a:cxnSpLocks/>
          </p:cNvCxnSpPr>
          <p:nvPr/>
        </p:nvCxnSpPr>
        <p:spPr>
          <a:xfrm flipV="1">
            <a:off x="1323975" y="2151400"/>
            <a:ext cx="982705" cy="5131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26B420-96B1-41CB-69EC-184EC53910DD}"/>
              </a:ext>
            </a:extLst>
          </p:cNvPr>
          <p:cNvCxnSpPr>
            <a:cxnSpLocks/>
          </p:cNvCxnSpPr>
          <p:nvPr/>
        </p:nvCxnSpPr>
        <p:spPr>
          <a:xfrm flipH="1">
            <a:off x="2721131" y="2838383"/>
            <a:ext cx="1463017" cy="55615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71F972-C460-DA2B-469E-8B3705CB03AD}"/>
              </a:ext>
            </a:extLst>
          </p:cNvPr>
          <p:cNvCxnSpPr>
            <a:cxnSpLocks/>
          </p:cNvCxnSpPr>
          <p:nvPr/>
        </p:nvCxnSpPr>
        <p:spPr>
          <a:xfrm flipH="1" flipV="1">
            <a:off x="2806367" y="3510075"/>
            <a:ext cx="740111" cy="11384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1BF9879-78CC-625B-96C4-86833BEAABD4}"/>
              </a:ext>
            </a:extLst>
          </p:cNvPr>
          <p:cNvCxnSpPr>
            <a:cxnSpLocks/>
          </p:cNvCxnSpPr>
          <p:nvPr/>
        </p:nvCxnSpPr>
        <p:spPr>
          <a:xfrm>
            <a:off x="3484343" y="4645119"/>
            <a:ext cx="1164831" cy="103101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4F364A8-772C-051A-5730-5FEAA6A80D61}"/>
              </a:ext>
            </a:extLst>
          </p:cNvPr>
          <p:cNvCxnSpPr>
            <a:cxnSpLocks/>
          </p:cNvCxnSpPr>
          <p:nvPr/>
        </p:nvCxnSpPr>
        <p:spPr>
          <a:xfrm flipH="1" flipV="1">
            <a:off x="1033575" y="2976604"/>
            <a:ext cx="496295" cy="140936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FEACA03-257D-0984-6B10-8A95D68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User-User Graph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AAB21C-1DF5-ECE3-F75F-2611E34F0D35}"/>
              </a:ext>
            </a:extLst>
          </p:cNvPr>
          <p:cNvGrpSpPr/>
          <p:nvPr/>
        </p:nvGrpSpPr>
        <p:grpSpPr>
          <a:xfrm>
            <a:off x="2018387" y="1690688"/>
            <a:ext cx="765132" cy="701457"/>
            <a:chOff x="1589762" y="2229633"/>
            <a:chExt cx="765132" cy="70145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5E336FC-0FE5-AD77-9F06-B415BEBCE499}"/>
                </a:ext>
              </a:extLst>
            </p:cNvPr>
            <p:cNvSpPr/>
            <p:nvPr/>
          </p:nvSpPr>
          <p:spPr>
            <a:xfrm>
              <a:off x="1589762" y="2229633"/>
              <a:ext cx="765132" cy="7014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C32C37-4F97-3665-D2C6-1267759C9431}"/>
                </a:ext>
              </a:extLst>
            </p:cNvPr>
            <p:cNvSpPr txBox="1"/>
            <p:nvPr/>
          </p:nvSpPr>
          <p:spPr>
            <a:xfrm>
              <a:off x="1659177" y="2284759"/>
              <a:ext cx="6263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User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27F4B1-48BB-1966-B9D3-7FA55DB90139}"/>
              </a:ext>
            </a:extLst>
          </p:cNvPr>
          <p:cNvGrpSpPr/>
          <p:nvPr/>
        </p:nvGrpSpPr>
        <p:grpSpPr>
          <a:xfrm>
            <a:off x="679502" y="2460092"/>
            <a:ext cx="765132" cy="701457"/>
            <a:chOff x="1589762" y="2229633"/>
            <a:chExt cx="765132" cy="70145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B170C6-6FD4-1409-156E-336655BCB131}"/>
                </a:ext>
              </a:extLst>
            </p:cNvPr>
            <p:cNvSpPr/>
            <p:nvPr/>
          </p:nvSpPr>
          <p:spPr>
            <a:xfrm>
              <a:off x="1589762" y="2229633"/>
              <a:ext cx="765132" cy="7014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FB4E80-22C8-8D21-C8EE-AA98F92553DC}"/>
                </a:ext>
              </a:extLst>
            </p:cNvPr>
            <p:cNvSpPr txBox="1"/>
            <p:nvPr/>
          </p:nvSpPr>
          <p:spPr>
            <a:xfrm>
              <a:off x="1659177" y="2284759"/>
              <a:ext cx="6263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User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E0B8CF-2CD7-71C5-FD01-0C40C5C727E1}"/>
              </a:ext>
            </a:extLst>
          </p:cNvPr>
          <p:cNvGrpSpPr/>
          <p:nvPr/>
        </p:nvGrpSpPr>
        <p:grpSpPr>
          <a:xfrm>
            <a:off x="1147305" y="4035236"/>
            <a:ext cx="765132" cy="701457"/>
            <a:chOff x="1589762" y="2229633"/>
            <a:chExt cx="765132" cy="70145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63491D-9FD6-D1E6-C10C-C7659778772F}"/>
                </a:ext>
              </a:extLst>
            </p:cNvPr>
            <p:cNvSpPr/>
            <p:nvPr/>
          </p:nvSpPr>
          <p:spPr>
            <a:xfrm>
              <a:off x="1589762" y="2229633"/>
              <a:ext cx="765132" cy="7014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9F8523E-5333-7912-C44E-4BFBCD965833}"/>
                </a:ext>
              </a:extLst>
            </p:cNvPr>
            <p:cNvSpPr txBox="1"/>
            <p:nvPr/>
          </p:nvSpPr>
          <p:spPr>
            <a:xfrm>
              <a:off x="1659177" y="2284759"/>
              <a:ext cx="6263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User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5614E9-5A37-32FD-13FA-DDBE61A52E91}"/>
              </a:ext>
            </a:extLst>
          </p:cNvPr>
          <p:cNvGrpSpPr/>
          <p:nvPr/>
        </p:nvGrpSpPr>
        <p:grpSpPr>
          <a:xfrm>
            <a:off x="3206777" y="4242376"/>
            <a:ext cx="765132" cy="701457"/>
            <a:chOff x="1589762" y="2229633"/>
            <a:chExt cx="765132" cy="70145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E00119-F7B7-65F1-E700-875A29191275}"/>
                </a:ext>
              </a:extLst>
            </p:cNvPr>
            <p:cNvSpPr/>
            <p:nvPr/>
          </p:nvSpPr>
          <p:spPr>
            <a:xfrm>
              <a:off x="1589762" y="2229633"/>
              <a:ext cx="765132" cy="7014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C60F90-4BDC-17EA-2054-18370FAAFF9B}"/>
                </a:ext>
              </a:extLst>
            </p:cNvPr>
            <p:cNvSpPr txBox="1"/>
            <p:nvPr/>
          </p:nvSpPr>
          <p:spPr>
            <a:xfrm>
              <a:off x="1659177" y="2284759"/>
              <a:ext cx="6263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User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BB5828-7381-FA64-0F44-D56B3B6A30CB}"/>
              </a:ext>
            </a:extLst>
          </p:cNvPr>
          <p:cNvGrpSpPr/>
          <p:nvPr/>
        </p:nvGrpSpPr>
        <p:grpSpPr>
          <a:xfrm>
            <a:off x="3801583" y="2429387"/>
            <a:ext cx="765132" cy="701457"/>
            <a:chOff x="1589762" y="2229633"/>
            <a:chExt cx="765132" cy="70145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FF8DAB3-C80B-814E-75F8-5607F79F1617}"/>
                </a:ext>
              </a:extLst>
            </p:cNvPr>
            <p:cNvSpPr/>
            <p:nvPr/>
          </p:nvSpPr>
          <p:spPr>
            <a:xfrm>
              <a:off x="1589762" y="2229633"/>
              <a:ext cx="765132" cy="7014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D33C07F-BE02-B5C6-BD2B-D896B4D6A2AE}"/>
                </a:ext>
              </a:extLst>
            </p:cNvPr>
            <p:cNvSpPr txBox="1"/>
            <p:nvPr/>
          </p:nvSpPr>
          <p:spPr>
            <a:xfrm>
              <a:off x="1659177" y="2284759"/>
              <a:ext cx="6263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User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1235F98-0A20-88F3-6EFB-710896A6C8E8}"/>
              </a:ext>
            </a:extLst>
          </p:cNvPr>
          <p:cNvGrpSpPr/>
          <p:nvPr/>
        </p:nvGrpSpPr>
        <p:grpSpPr>
          <a:xfrm>
            <a:off x="2330036" y="3016251"/>
            <a:ext cx="765132" cy="701457"/>
            <a:chOff x="1589762" y="2229633"/>
            <a:chExt cx="765132" cy="701457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ABBD53D-5269-53E4-DF28-8109CBFA46B4}"/>
                </a:ext>
              </a:extLst>
            </p:cNvPr>
            <p:cNvSpPr/>
            <p:nvPr/>
          </p:nvSpPr>
          <p:spPr>
            <a:xfrm>
              <a:off x="1589762" y="2229633"/>
              <a:ext cx="765132" cy="7014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E1CB65-68CB-3C29-40C4-78AD361B744F}"/>
                </a:ext>
              </a:extLst>
            </p:cNvPr>
            <p:cNvSpPr txBox="1"/>
            <p:nvPr/>
          </p:nvSpPr>
          <p:spPr>
            <a:xfrm>
              <a:off x="1659177" y="2284759"/>
              <a:ext cx="6263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User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F6BA45E1-237D-4B98-C5CA-D9D4E431D1EF}"/>
              </a:ext>
            </a:extLst>
          </p:cNvPr>
          <p:cNvSpPr txBox="1"/>
          <p:nvPr/>
        </p:nvSpPr>
        <p:spPr>
          <a:xfrm>
            <a:off x="5647167" y="1859927"/>
            <a:ext cx="3486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Graph contains only users (no items)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Edges represent similarity between users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B348E7-1CB5-3DCE-B584-0912C26FE7DC}"/>
              </a:ext>
            </a:extLst>
          </p:cNvPr>
          <p:cNvGrpSpPr/>
          <p:nvPr/>
        </p:nvGrpSpPr>
        <p:grpSpPr>
          <a:xfrm>
            <a:off x="4266609" y="5272462"/>
            <a:ext cx="765132" cy="701457"/>
            <a:chOff x="1589762" y="2229633"/>
            <a:chExt cx="765132" cy="70145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C54DBE4-2C69-AC8E-0B37-160B3022B7F7}"/>
                </a:ext>
              </a:extLst>
            </p:cNvPr>
            <p:cNvSpPr/>
            <p:nvPr/>
          </p:nvSpPr>
          <p:spPr>
            <a:xfrm>
              <a:off x="1589762" y="2229633"/>
              <a:ext cx="765132" cy="7014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37210A-B951-FB6D-E390-D6AE6491999A}"/>
                </a:ext>
              </a:extLst>
            </p:cNvPr>
            <p:cNvSpPr txBox="1"/>
            <p:nvPr/>
          </p:nvSpPr>
          <p:spPr>
            <a:xfrm>
              <a:off x="1659177" y="2284759"/>
              <a:ext cx="6263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User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2489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FDA85FBD-9F00-0A04-DEFD-DAD1E2F4571D}"/>
                  </a:ext>
                </a:extLst>
              </p:cNvPr>
              <p:cNvSpPr txBox="1"/>
              <p:nvPr/>
            </p:nvSpPr>
            <p:spPr>
              <a:xfrm>
                <a:off x="1375302" y="1139021"/>
                <a:ext cx="5977005" cy="466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500" b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sz="25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5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5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5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5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500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𝑑𝑒𝑒𝑝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5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2500" b="1" i="0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b="1" i="0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  <m:t>𝐚</m:t>
                                  </m:r>
                                </m:e>
                                <m:sup>
                                  <m:r>
                                    <a:rPr lang="en-US" sz="2500" b="1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500" b="1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  <m:r>
                                    <a:rPr lang="en-US" sz="2500" b="1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5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25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sz="2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𝑤𝑖𝑑𝑒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5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sz="25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1" i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sz="2500" b="0" i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500" b="0" i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  <m:d>
                                <m:dPr>
                                  <m:ctrlPr>
                                    <a:rPr lang="en-US" sz="2500" b="0" i="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500" b="1" i="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  <m:r>
                            <a:rPr lang="en-US" sz="25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FDA85FBD-9F00-0A04-DEFD-DAD1E2F45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302" y="1139021"/>
                <a:ext cx="5977005" cy="466218"/>
              </a:xfrm>
              <a:prstGeom prst="rect">
                <a:avLst/>
              </a:prstGeom>
              <a:blipFill>
                <a:blip r:embed="rId2"/>
                <a:stretch>
                  <a:fillRect t="-10526" b="-184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FEACA03-257D-0984-6B10-8A95D68A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8740" y="-32621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Wide &amp; Deep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6AA3B518-467C-AACC-5DAF-D883414B5C8A}"/>
              </a:ext>
            </a:extLst>
          </p:cNvPr>
          <p:cNvGrpSpPr/>
          <p:nvPr/>
        </p:nvGrpSpPr>
        <p:grpSpPr>
          <a:xfrm>
            <a:off x="2129419" y="2179369"/>
            <a:ext cx="1916483" cy="1240074"/>
            <a:chOff x="4300596" y="1854659"/>
            <a:chExt cx="1916483" cy="124007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D36BCAF-A497-423F-2AD3-53AC6ECECB96}"/>
                </a:ext>
              </a:extLst>
            </p:cNvPr>
            <p:cNvSpPr/>
            <p:nvPr/>
          </p:nvSpPr>
          <p:spPr>
            <a:xfrm>
              <a:off x="4455086" y="2952771"/>
              <a:ext cx="125261" cy="1377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17083B3-13E7-8DE5-20AC-7CD319CBA35F}"/>
                </a:ext>
              </a:extLst>
            </p:cNvPr>
            <p:cNvSpPr/>
            <p:nvPr/>
          </p:nvSpPr>
          <p:spPr>
            <a:xfrm>
              <a:off x="4858006" y="2954859"/>
              <a:ext cx="125261" cy="1377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000F00A-E56E-2E42-3AA1-93ED4507B091}"/>
                </a:ext>
              </a:extLst>
            </p:cNvPr>
            <p:cNvSpPr/>
            <p:nvPr/>
          </p:nvSpPr>
          <p:spPr>
            <a:xfrm>
              <a:off x="5258838" y="2954859"/>
              <a:ext cx="125261" cy="1377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4F583A9-3535-A7F5-83B7-9BE6B68788D7}"/>
                </a:ext>
              </a:extLst>
            </p:cNvPr>
            <p:cNvSpPr/>
            <p:nvPr/>
          </p:nvSpPr>
          <p:spPr>
            <a:xfrm>
              <a:off x="5661758" y="2956947"/>
              <a:ext cx="125261" cy="1377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6F9048B-DE75-3CE1-43F0-4A46E8F7802F}"/>
                </a:ext>
              </a:extLst>
            </p:cNvPr>
            <p:cNvSpPr/>
            <p:nvPr/>
          </p:nvSpPr>
          <p:spPr>
            <a:xfrm>
              <a:off x="4457174" y="2629183"/>
              <a:ext cx="125261" cy="1377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3C7BEA4-E466-0582-E272-8F716846D1D4}"/>
                </a:ext>
              </a:extLst>
            </p:cNvPr>
            <p:cNvSpPr/>
            <p:nvPr/>
          </p:nvSpPr>
          <p:spPr>
            <a:xfrm>
              <a:off x="4860094" y="2631271"/>
              <a:ext cx="125261" cy="1377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355FEDB-7104-7E4E-45D7-8196F425D8FD}"/>
                </a:ext>
              </a:extLst>
            </p:cNvPr>
            <p:cNvSpPr/>
            <p:nvPr/>
          </p:nvSpPr>
          <p:spPr>
            <a:xfrm>
              <a:off x="5260926" y="2631271"/>
              <a:ext cx="125261" cy="1377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C431B5-B35F-595B-8595-C244B780139E}"/>
                </a:ext>
              </a:extLst>
            </p:cNvPr>
            <p:cNvSpPr/>
            <p:nvPr/>
          </p:nvSpPr>
          <p:spPr>
            <a:xfrm>
              <a:off x="5663846" y="2633359"/>
              <a:ext cx="125261" cy="1377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018331-A20F-7CAC-D50C-4C4515286B22}"/>
                </a:ext>
              </a:extLst>
            </p:cNvPr>
            <p:cNvSpPr txBox="1"/>
            <p:nvPr/>
          </p:nvSpPr>
          <p:spPr>
            <a:xfrm>
              <a:off x="4300596" y="2289077"/>
              <a:ext cx="1916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Neural Network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A5AA494-3C26-A1E7-C8D2-A10D5CEB2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7716" y="2698076"/>
              <a:ext cx="2088" cy="323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05A08B3-A393-B104-EC07-DF50BD5F3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0636" y="2700164"/>
              <a:ext cx="2088" cy="323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9099B9-C978-007D-6339-40D83BD3F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1468" y="2687638"/>
              <a:ext cx="2088" cy="323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B7481A8-B9E4-0E3B-C831-47D92FEDAD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0212" y="2637536"/>
              <a:ext cx="2088" cy="323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0C932E7-EFAB-F56C-E850-37310F8493DF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4549477" y="2748879"/>
              <a:ext cx="328961" cy="2463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A258172-03AD-F4D8-93A2-4BB5B3308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4923" y="2725915"/>
              <a:ext cx="328961" cy="2463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04BFE61-D9FF-81B5-988B-8F435EB76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755" y="2725915"/>
              <a:ext cx="328961" cy="2463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B4216F-E626-FB25-687E-309DCA2B0A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1565" y="2738441"/>
              <a:ext cx="328961" cy="2463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4D1C198-90E5-9F66-E91C-E3430ED623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41959" y="2728003"/>
              <a:ext cx="328961" cy="2463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FE5A9B-0F2D-2C8D-EC69-3E1F6B7419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67843" y="2753055"/>
              <a:ext cx="328961" cy="2463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D7CFA4-55A9-F3CD-545B-7CF2DA30ED6E}"/>
                </a:ext>
              </a:extLst>
            </p:cNvPr>
            <p:cNvSpPr/>
            <p:nvPr/>
          </p:nvSpPr>
          <p:spPr>
            <a:xfrm>
              <a:off x="4457174" y="2178247"/>
              <a:ext cx="125261" cy="1377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1A450F5-688C-52CA-250C-34C85D7950DA}"/>
                </a:ext>
              </a:extLst>
            </p:cNvPr>
            <p:cNvSpPr/>
            <p:nvPr/>
          </p:nvSpPr>
          <p:spPr>
            <a:xfrm>
              <a:off x="4860094" y="2180335"/>
              <a:ext cx="125261" cy="1377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27F5B5D-5FC1-0556-61DD-71EB755702F2}"/>
                </a:ext>
              </a:extLst>
            </p:cNvPr>
            <p:cNvSpPr/>
            <p:nvPr/>
          </p:nvSpPr>
          <p:spPr>
            <a:xfrm>
              <a:off x="5260926" y="2180335"/>
              <a:ext cx="125261" cy="1377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E6DD4BA-2FC8-195A-7A31-511348E2F96C}"/>
                </a:ext>
              </a:extLst>
            </p:cNvPr>
            <p:cNvSpPr/>
            <p:nvPr/>
          </p:nvSpPr>
          <p:spPr>
            <a:xfrm>
              <a:off x="5663846" y="2182423"/>
              <a:ext cx="125261" cy="1377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B3E7D3E-A5BA-15DD-ADB3-769DA6E2F130}"/>
                </a:ext>
              </a:extLst>
            </p:cNvPr>
            <p:cNvSpPr/>
            <p:nvPr/>
          </p:nvSpPr>
          <p:spPr>
            <a:xfrm>
              <a:off x="4459262" y="1854659"/>
              <a:ext cx="125261" cy="1377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1FCDF49-A76E-0B74-F7CF-5E9D44B37751}"/>
                </a:ext>
              </a:extLst>
            </p:cNvPr>
            <p:cNvSpPr/>
            <p:nvPr/>
          </p:nvSpPr>
          <p:spPr>
            <a:xfrm>
              <a:off x="4862182" y="1856747"/>
              <a:ext cx="125261" cy="1377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BB30619-2FB9-4196-A9B9-71885E2DD0F7}"/>
                </a:ext>
              </a:extLst>
            </p:cNvPr>
            <p:cNvSpPr/>
            <p:nvPr/>
          </p:nvSpPr>
          <p:spPr>
            <a:xfrm>
              <a:off x="5263014" y="1856747"/>
              <a:ext cx="125261" cy="1377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E5F43DC-07BE-3D20-58F6-37FDC8A1ACE7}"/>
                </a:ext>
              </a:extLst>
            </p:cNvPr>
            <p:cNvSpPr/>
            <p:nvPr/>
          </p:nvSpPr>
          <p:spPr>
            <a:xfrm>
              <a:off x="5665934" y="1858835"/>
              <a:ext cx="125261" cy="1377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2316700-D9E8-2860-F18E-648F0A8583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9804" y="1923552"/>
              <a:ext cx="2088" cy="323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204A7E0-7468-36D0-685A-B4A2A2854C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2724" y="1925640"/>
              <a:ext cx="2088" cy="323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674463E-5EEA-FD74-C472-C7B0E55131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3556" y="1913114"/>
              <a:ext cx="2088" cy="323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8D59F12-61A3-4DE0-D160-DA633B894A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300" y="1863012"/>
              <a:ext cx="2088" cy="323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6BAE9E9-36C7-6B4A-C3EF-8518A244EBB4}"/>
                </a:ext>
              </a:extLst>
            </p:cNvPr>
            <p:cNvCxnSpPr>
              <a:cxnSpLocks/>
              <a:endCxn id="43" idx="3"/>
            </p:cNvCxnSpPr>
            <p:nvPr/>
          </p:nvCxnSpPr>
          <p:spPr>
            <a:xfrm flipV="1">
              <a:off x="4551565" y="1974355"/>
              <a:ext cx="328961" cy="2463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A57C89A-253D-07D6-BF13-9A83CA3877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7011" y="1951391"/>
              <a:ext cx="328961" cy="2463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1DAA3A4-0916-6EF5-A966-A57E92E80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7843" y="1951391"/>
              <a:ext cx="328961" cy="2463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758DE9B-A9EF-6AD2-E846-FF3ABB80F2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3653" y="1963917"/>
              <a:ext cx="328961" cy="2463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CB28A04-10EC-6AAA-CDB4-305A0D7FF8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44047" y="1953479"/>
              <a:ext cx="328961" cy="2463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60ACDB2-CCE9-69C9-7ABB-D3C772625F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69931" y="1978531"/>
              <a:ext cx="328961" cy="2463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0BE99E0A-D8EA-9AE8-2E94-5CA5C849F913}"/>
              </a:ext>
            </a:extLst>
          </p:cNvPr>
          <p:cNvSpPr/>
          <p:nvPr/>
        </p:nvSpPr>
        <p:spPr>
          <a:xfrm>
            <a:off x="651353" y="6275539"/>
            <a:ext cx="263047" cy="25052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96243DAD-63D2-EDA7-A06F-C8C7501BF165}"/>
              </a:ext>
            </a:extLst>
          </p:cNvPr>
          <p:cNvSpPr/>
          <p:nvPr/>
        </p:nvSpPr>
        <p:spPr>
          <a:xfrm>
            <a:off x="1116903" y="6277627"/>
            <a:ext cx="263047" cy="25052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2FE91C3-F4FF-6EB7-399F-BF62E4FB9FA3}"/>
              </a:ext>
            </a:extLst>
          </p:cNvPr>
          <p:cNvSpPr/>
          <p:nvPr/>
        </p:nvSpPr>
        <p:spPr>
          <a:xfrm>
            <a:off x="1582453" y="6279715"/>
            <a:ext cx="263047" cy="25052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0A38DC91-F8B1-6601-687E-BB67990EE36F}"/>
              </a:ext>
            </a:extLst>
          </p:cNvPr>
          <p:cNvSpPr/>
          <p:nvPr/>
        </p:nvSpPr>
        <p:spPr>
          <a:xfrm>
            <a:off x="2373679" y="6281803"/>
            <a:ext cx="263047" cy="25052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649DC6E4-A36D-FD89-9F5E-1967DC4E69C6}"/>
              </a:ext>
            </a:extLst>
          </p:cNvPr>
          <p:cNvSpPr/>
          <p:nvPr/>
        </p:nvSpPr>
        <p:spPr>
          <a:xfrm>
            <a:off x="2830877" y="6285977"/>
            <a:ext cx="263047" cy="25052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A70BE57-44E5-8FFB-39B8-8AEAF075D20C}"/>
              </a:ext>
            </a:extLst>
          </p:cNvPr>
          <p:cNvSpPr/>
          <p:nvPr/>
        </p:nvSpPr>
        <p:spPr>
          <a:xfrm>
            <a:off x="3749004" y="6300629"/>
            <a:ext cx="263047" cy="25052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A1386B44-593C-BB66-88DD-B7F2EF3472DD}"/>
              </a:ext>
            </a:extLst>
          </p:cNvPr>
          <p:cNvSpPr/>
          <p:nvPr/>
        </p:nvSpPr>
        <p:spPr>
          <a:xfrm>
            <a:off x="4214554" y="6302717"/>
            <a:ext cx="263047" cy="25052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6EDE55D0-2108-9EA3-1324-73C8EC5DDCCE}"/>
              </a:ext>
            </a:extLst>
          </p:cNvPr>
          <p:cNvGrpSpPr/>
          <p:nvPr/>
        </p:nvGrpSpPr>
        <p:grpSpPr>
          <a:xfrm>
            <a:off x="6060187" y="4480706"/>
            <a:ext cx="2966131" cy="598527"/>
            <a:chOff x="4507277" y="4594477"/>
            <a:chExt cx="2966131" cy="598527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45CEB4C-8908-EBFB-59C1-6D185E891A64}"/>
                </a:ext>
              </a:extLst>
            </p:cNvPr>
            <p:cNvSpPr txBox="1"/>
            <p:nvPr/>
          </p:nvSpPr>
          <p:spPr>
            <a:xfrm>
              <a:off x="5080937" y="4727863"/>
              <a:ext cx="2392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</a:rPr>
                <a:t>Feature Crossing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080DF8-4C3F-1E3E-1066-D766EF2B5322}"/>
                </a:ext>
              </a:extLst>
            </p:cNvPr>
            <p:cNvSpPr txBox="1"/>
            <p:nvPr/>
          </p:nvSpPr>
          <p:spPr>
            <a:xfrm>
              <a:off x="4678009" y="4594477"/>
              <a:ext cx="54071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sz="3200" dirty="0">
                  <a:solidFill>
                    <a:srgbClr val="92D050"/>
                  </a:solidFill>
                  <a:effectLst/>
                  <a:latin typeface="CMMI9"/>
                </a:rPr>
                <a:t>φ</a:t>
              </a:r>
              <a:r>
                <a:rPr lang="el-GR" sz="2500" dirty="0">
                  <a:effectLst/>
                  <a:latin typeface="CMMI9"/>
                </a:rPr>
                <a:t> </a:t>
              </a:r>
              <a:endParaRPr lang="el-GR" sz="2500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735A134-55CC-3F29-EB5B-136A96DDD65C}"/>
                </a:ext>
              </a:extLst>
            </p:cNvPr>
            <p:cNvSpPr/>
            <p:nvPr/>
          </p:nvSpPr>
          <p:spPr>
            <a:xfrm>
              <a:off x="4507277" y="4632055"/>
              <a:ext cx="2442576" cy="56094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DD51BAB-645A-2229-ABB5-D016C31F3F70}"/>
              </a:ext>
            </a:extLst>
          </p:cNvPr>
          <p:cNvGrpSpPr/>
          <p:nvPr/>
        </p:nvGrpSpPr>
        <p:grpSpPr>
          <a:xfrm>
            <a:off x="651353" y="3945421"/>
            <a:ext cx="5139131" cy="584775"/>
            <a:chOff x="901873" y="3406803"/>
            <a:chExt cx="3698074" cy="584775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FCA6C5C-3B59-ABA5-B5A0-04472C54B892}"/>
                </a:ext>
              </a:extLst>
            </p:cNvPr>
            <p:cNvSpPr txBox="1"/>
            <p:nvPr/>
          </p:nvSpPr>
          <p:spPr>
            <a:xfrm>
              <a:off x="2207476" y="3514524"/>
              <a:ext cx="2392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Concatenate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628FBE2-157F-49B1-6FBF-289A2BF55B1D}"/>
                </a:ext>
              </a:extLst>
            </p:cNvPr>
            <p:cNvSpPr txBox="1"/>
            <p:nvPr/>
          </p:nvSpPr>
          <p:spPr>
            <a:xfrm>
              <a:off x="1846311" y="3406803"/>
              <a:ext cx="54071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ZA" sz="3200" b="0" i="0" u="none" strike="noStrike" dirty="0">
                  <a:solidFill>
                    <a:srgbClr val="E8EAED"/>
                  </a:solidFill>
                  <a:effectLst/>
                  <a:latin typeface="arial" panose="020B0604020202020204" pitchFamily="34" charset="0"/>
                </a:rPr>
                <a:t>∪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EDC9CF9-D1D8-5420-0BA4-6D68F64A4C88}"/>
                </a:ext>
              </a:extLst>
            </p:cNvPr>
            <p:cNvSpPr/>
            <p:nvPr/>
          </p:nvSpPr>
          <p:spPr>
            <a:xfrm>
              <a:off x="901873" y="3459602"/>
              <a:ext cx="3164034" cy="4950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4" name="Oval 173">
            <a:extLst>
              <a:ext uri="{FF2B5EF4-FFF2-40B4-BE49-F238E27FC236}">
                <a16:creationId xmlns:a16="http://schemas.microsoft.com/office/drawing/2014/main" id="{22C77F52-3D89-61E6-99F9-5C2041A38A2F}"/>
              </a:ext>
            </a:extLst>
          </p:cNvPr>
          <p:cNvSpPr/>
          <p:nvPr/>
        </p:nvSpPr>
        <p:spPr>
          <a:xfrm>
            <a:off x="3283901" y="6300591"/>
            <a:ext cx="263047" cy="25052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8BC156A-1D6F-C7A6-97F1-925E3D9FB49C}"/>
              </a:ext>
            </a:extLst>
          </p:cNvPr>
          <p:cNvSpPr/>
          <p:nvPr/>
        </p:nvSpPr>
        <p:spPr>
          <a:xfrm>
            <a:off x="4682633" y="6300630"/>
            <a:ext cx="263047" cy="25052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CFEB60C-15AC-B862-1257-5377E23CA65F}"/>
              </a:ext>
            </a:extLst>
          </p:cNvPr>
          <p:cNvSpPr txBox="1"/>
          <p:nvPr/>
        </p:nvSpPr>
        <p:spPr>
          <a:xfrm>
            <a:off x="375336" y="6511023"/>
            <a:ext cx="17933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00B0F0"/>
                </a:solidFill>
              </a:rPr>
              <a:t>continuous features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55FB2BE-92BD-D50D-24D9-A362C83162BA}"/>
              </a:ext>
            </a:extLst>
          </p:cNvPr>
          <p:cNvSpPr txBox="1"/>
          <p:nvPr/>
        </p:nvSpPr>
        <p:spPr>
          <a:xfrm>
            <a:off x="2859650" y="6519964"/>
            <a:ext cx="17933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FFFF00"/>
                </a:solidFill>
              </a:rPr>
              <a:t>categorical features</a:t>
            </a:r>
          </a:p>
        </p:txBody>
      </p:sp>
      <p:sp>
        <p:nvSpPr>
          <p:cNvPr id="182" name="Diamond 181">
            <a:extLst>
              <a:ext uri="{FF2B5EF4-FFF2-40B4-BE49-F238E27FC236}">
                <a16:creationId xmlns:a16="http://schemas.microsoft.com/office/drawing/2014/main" id="{90366D41-2749-D57D-EC07-A993550311D7}"/>
              </a:ext>
            </a:extLst>
          </p:cNvPr>
          <p:cNvSpPr/>
          <p:nvPr/>
        </p:nvSpPr>
        <p:spPr>
          <a:xfrm rot="10800000">
            <a:off x="2312838" y="5356055"/>
            <a:ext cx="359675" cy="369333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Diamond 182">
            <a:extLst>
              <a:ext uri="{FF2B5EF4-FFF2-40B4-BE49-F238E27FC236}">
                <a16:creationId xmlns:a16="http://schemas.microsoft.com/office/drawing/2014/main" id="{45F09B1C-E687-0B97-AB26-9A4564C0290C}"/>
              </a:ext>
            </a:extLst>
          </p:cNvPr>
          <p:cNvSpPr/>
          <p:nvPr/>
        </p:nvSpPr>
        <p:spPr>
          <a:xfrm rot="10800000">
            <a:off x="2791357" y="5357998"/>
            <a:ext cx="359675" cy="369333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Diamond 183">
            <a:extLst>
              <a:ext uri="{FF2B5EF4-FFF2-40B4-BE49-F238E27FC236}">
                <a16:creationId xmlns:a16="http://schemas.microsoft.com/office/drawing/2014/main" id="{BBEAE2A7-B6AC-9025-867A-199CA4B06797}"/>
              </a:ext>
            </a:extLst>
          </p:cNvPr>
          <p:cNvSpPr/>
          <p:nvPr/>
        </p:nvSpPr>
        <p:spPr>
          <a:xfrm rot="10800000">
            <a:off x="3258849" y="5361675"/>
            <a:ext cx="359675" cy="369333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8122CB1-0D92-5014-DC6C-015640A4834A}"/>
              </a:ext>
            </a:extLst>
          </p:cNvPr>
          <p:cNvCxnSpPr/>
          <p:nvPr/>
        </p:nvCxnSpPr>
        <p:spPr>
          <a:xfrm flipV="1">
            <a:off x="2498702" y="5767472"/>
            <a:ext cx="6268" cy="4634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21CE3BA-11D3-3935-3C87-14E10F33C377}"/>
              </a:ext>
            </a:extLst>
          </p:cNvPr>
          <p:cNvCxnSpPr/>
          <p:nvPr/>
        </p:nvCxnSpPr>
        <p:spPr>
          <a:xfrm flipV="1">
            <a:off x="2964770" y="5770439"/>
            <a:ext cx="6268" cy="4634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D5D6BE4-0CBA-D4FF-3C51-38D84F903FC0}"/>
              </a:ext>
            </a:extLst>
          </p:cNvPr>
          <p:cNvCxnSpPr/>
          <p:nvPr/>
        </p:nvCxnSpPr>
        <p:spPr>
          <a:xfrm flipV="1">
            <a:off x="3427704" y="5770438"/>
            <a:ext cx="6268" cy="4634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805DCC3-FC35-9566-968F-4A47ABB4BFAF}"/>
              </a:ext>
            </a:extLst>
          </p:cNvPr>
          <p:cNvCxnSpPr>
            <a:cxnSpLocks/>
          </p:cNvCxnSpPr>
          <p:nvPr/>
        </p:nvCxnSpPr>
        <p:spPr>
          <a:xfrm flipV="1">
            <a:off x="771959" y="4627923"/>
            <a:ext cx="10917" cy="16064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6FFBDA2E-0C6E-9F87-60F0-3BD6F85EF9CD}"/>
              </a:ext>
            </a:extLst>
          </p:cNvPr>
          <p:cNvCxnSpPr>
            <a:cxnSpLocks/>
          </p:cNvCxnSpPr>
          <p:nvPr/>
        </p:nvCxnSpPr>
        <p:spPr>
          <a:xfrm flipV="1">
            <a:off x="1250035" y="4630011"/>
            <a:ext cx="10917" cy="16064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897D9E9-D375-3BC7-342A-4D170C20BCB3}"/>
              </a:ext>
            </a:extLst>
          </p:cNvPr>
          <p:cNvCxnSpPr>
            <a:cxnSpLocks/>
          </p:cNvCxnSpPr>
          <p:nvPr/>
        </p:nvCxnSpPr>
        <p:spPr>
          <a:xfrm flipV="1">
            <a:off x="1728111" y="4619573"/>
            <a:ext cx="10917" cy="16064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D323F51E-3F2F-6AD4-2F77-A9DBAC203839}"/>
              </a:ext>
            </a:extLst>
          </p:cNvPr>
          <p:cNvSpPr txBox="1"/>
          <p:nvPr/>
        </p:nvSpPr>
        <p:spPr>
          <a:xfrm>
            <a:off x="3027444" y="5040017"/>
            <a:ext cx="19353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C65A11"/>
                </a:solidFill>
              </a:rPr>
              <a:t>learn embeddings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8AC15FED-062F-B368-E194-04E1E7BA21A5}"/>
              </a:ext>
            </a:extLst>
          </p:cNvPr>
          <p:cNvCxnSpPr/>
          <p:nvPr/>
        </p:nvCxnSpPr>
        <p:spPr>
          <a:xfrm flipV="1">
            <a:off x="2500790" y="4617168"/>
            <a:ext cx="6268" cy="4634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0A1C8C1-3414-04BB-C535-74B519D3EAF6}"/>
              </a:ext>
            </a:extLst>
          </p:cNvPr>
          <p:cNvCxnSpPr/>
          <p:nvPr/>
        </p:nvCxnSpPr>
        <p:spPr>
          <a:xfrm flipV="1">
            <a:off x="2966858" y="4620135"/>
            <a:ext cx="6268" cy="4634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271369E-4AD1-B5D5-473A-711BEC7D8794}"/>
              </a:ext>
            </a:extLst>
          </p:cNvPr>
          <p:cNvCxnSpPr/>
          <p:nvPr/>
        </p:nvCxnSpPr>
        <p:spPr>
          <a:xfrm flipV="1">
            <a:off x="3429792" y="4620134"/>
            <a:ext cx="6268" cy="4634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EBD64814-146E-F607-6E9F-846CA79C7EDB}"/>
              </a:ext>
            </a:extLst>
          </p:cNvPr>
          <p:cNvCxnSpPr/>
          <p:nvPr/>
        </p:nvCxnSpPr>
        <p:spPr>
          <a:xfrm flipV="1">
            <a:off x="2955092" y="3442941"/>
            <a:ext cx="6268" cy="4634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69A37E8-8BF0-906F-208B-7DCE0F8A34A1}"/>
              </a:ext>
            </a:extLst>
          </p:cNvPr>
          <p:cNvCxnSpPr>
            <a:cxnSpLocks/>
          </p:cNvCxnSpPr>
          <p:nvPr/>
        </p:nvCxnSpPr>
        <p:spPr>
          <a:xfrm flipV="1">
            <a:off x="3017001" y="1554099"/>
            <a:ext cx="419059" cy="577662"/>
          </a:xfrm>
          <a:prstGeom prst="straightConnector1">
            <a:avLst/>
          </a:prstGeom>
          <a:ln w="28575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AE6D178-2DF1-414E-4629-D7F99C2FAA5B}"/>
              </a:ext>
            </a:extLst>
          </p:cNvPr>
          <p:cNvCxnSpPr>
            <a:cxnSpLocks/>
          </p:cNvCxnSpPr>
          <p:nvPr/>
        </p:nvCxnSpPr>
        <p:spPr>
          <a:xfrm flipH="1" flipV="1">
            <a:off x="5809719" y="1689378"/>
            <a:ext cx="1506511" cy="2733096"/>
          </a:xfrm>
          <a:prstGeom prst="straightConnector1">
            <a:avLst/>
          </a:prstGeom>
          <a:ln w="28575">
            <a:solidFill>
              <a:srgbClr val="71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8F4E33C-FE45-4EA9-A391-20C6639D7A77}"/>
              </a:ext>
            </a:extLst>
          </p:cNvPr>
          <p:cNvCxnSpPr>
            <a:cxnSpLocks/>
          </p:cNvCxnSpPr>
          <p:nvPr/>
        </p:nvCxnSpPr>
        <p:spPr>
          <a:xfrm flipV="1">
            <a:off x="4363805" y="5126245"/>
            <a:ext cx="2203007" cy="11185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Diamond 226">
            <a:extLst>
              <a:ext uri="{FF2B5EF4-FFF2-40B4-BE49-F238E27FC236}">
                <a16:creationId xmlns:a16="http://schemas.microsoft.com/office/drawing/2014/main" id="{6CEA2637-32CB-3348-BC99-64DB69D31956}"/>
              </a:ext>
            </a:extLst>
          </p:cNvPr>
          <p:cNvSpPr/>
          <p:nvPr/>
        </p:nvSpPr>
        <p:spPr>
          <a:xfrm rot="10800000">
            <a:off x="3732895" y="5360086"/>
            <a:ext cx="359675" cy="369333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Diamond 227">
            <a:extLst>
              <a:ext uri="{FF2B5EF4-FFF2-40B4-BE49-F238E27FC236}">
                <a16:creationId xmlns:a16="http://schemas.microsoft.com/office/drawing/2014/main" id="{5BF62177-30B1-094D-EA3F-3E88051388D6}"/>
              </a:ext>
            </a:extLst>
          </p:cNvPr>
          <p:cNvSpPr/>
          <p:nvPr/>
        </p:nvSpPr>
        <p:spPr>
          <a:xfrm rot="10800000">
            <a:off x="4200387" y="5363763"/>
            <a:ext cx="359675" cy="369333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Diamond 229">
            <a:extLst>
              <a:ext uri="{FF2B5EF4-FFF2-40B4-BE49-F238E27FC236}">
                <a16:creationId xmlns:a16="http://schemas.microsoft.com/office/drawing/2014/main" id="{3CC193BA-034B-AEF3-A0E6-A60675538BBA}"/>
              </a:ext>
            </a:extLst>
          </p:cNvPr>
          <p:cNvSpPr/>
          <p:nvPr/>
        </p:nvSpPr>
        <p:spPr>
          <a:xfrm rot="10800000">
            <a:off x="4665937" y="5365851"/>
            <a:ext cx="359675" cy="369333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E4AD812D-776B-BABC-369B-A3F55173B1B2}"/>
              </a:ext>
            </a:extLst>
          </p:cNvPr>
          <p:cNvCxnSpPr>
            <a:cxnSpLocks/>
          </p:cNvCxnSpPr>
          <p:nvPr/>
        </p:nvCxnSpPr>
        <p:spPr>
          <a:xfrm flipV="1">
            <a:off x="4846589" y="5138969"/>
            <a:ext cx="2221681" cy="10843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8EB8CBEE-BBCD-B0A0-1348-F065AC033985}"/>
              </a:ext>
            </a:extLst>
          </p:cNvPr>
          <p:cNvCxnSpPr/>
          <p:nvPr/>
        </p:nvCxnSpPr>
        <p:spPr>
          <a:xfrm flipV="1">
            <a:off x="4845774" y="5770438"/>
            <a:ext cx="6268" cy="4634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78B782D-B32C-275C-2D62-8F972BC2F4D0}"/>
              </a:ext>
            </a:extLst>
          </p:cNvPr>
          <p:cNvCxnSpPr/>
          <p:nvPr/>
        </p:nvCxnSpPr>
        <p:spPr>
          <a:xfrm flipV="1">
            <a:off x="4371538" y="5771942"/>
            <a:ext cx="6268" cy="4634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5281E340-923E-EFC6-8CC9-5CEF587722B2}"/>
              </a:ext>
            </a:extLst>
          </p:cNvPr>
          <p:cNvCxnSpPr/>
          <p:nvPr/>
        </p:nvCxnSpPr>
        <p:spPr>
          <a:xfrm flipV="1">
            <a:off x="3897225" y="5773373"/>
            <a:ext cx="6268" cy="4634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88D368CE-F9E7-291C-32BC-DCFC8AF7441E}"/>
              </a:ext>
            </a:extLst>
          </p:cNvPr>
          <p:cNvCxnSpPr/>
          <p:nvPr/>
        </p:nvCxnSpPr>
        <p:spPr>
          <a:xfrm flipV="1">
            <a:off x="3905790" y="4606730"/>
            <a:ext cx="6268" cy="4634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0A95D813-9179-B9A1-6CC2-42FD0E94EEF6}"/>
              </a:ext>
            </a:extLst>
          </p:cNvPr>
          <p:cNvCxnSpPr/>
          <p:nvPr/>
        </p:nvCxnSpPr>
        <p:spPr>
          <a:xfrm flipV="1">
            <a:off x="4371858" y="4609697"/>
            <a:ext cx="6268" cy="4634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0BEFF155-7945-7C5A-DE28-6F7FEFC22737}"/>
              </a:ext>
            </a:extLst>
          </p:cNvPr>
          <p:cNvCxnSpPr/>
          <p:nvPr/>
        </p:nvCxnSpPr>
        <p:spPr>
          <a:xfrm flipV="1">
            <a:off x="4834792" y="4609696"/>
            <a:ext cx="6268" cy="4634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822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>
            <a:extLst>
              <a:ext uri="{FF2B5EF4-FFF2-40B4-BE49-F238E27FC236}">
                <a16:creationId xmlns:a16="http://schemas.microsoft.com/office/drawing/2014/main" id="{CC65FEA4-7236-4F49-E5BE-61F36C2A18ED}"/>
              </a:ext>
            </a:extLst>
          </p:cNvPr>
          <p:cNvSpPr txBox="1"/>
          <p:nvPr/>
        </p:nvSpPr>
        <p:spPr>
          <a:xfrm>
            <a:off x="7492636" y="1961758"/>
            <a:ext cx="1379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131" name="Hexagon 130">
            <a:extLst>
              <a:ext uri="{FF2B5EF4-FFF2-40B4-BE49-F238E27FC236}">
                <a16:creationId xmlns:a16="http://schemas.microsoft.com/office/drawing/2014/main" id="{613BCB68-4A5B-5886-F95C-1C0367144C73}"/>
              </a:ext>
            </a:extLst>
          </p:cNvPr>
          <p:cNvSpPr/>
          <p:nvPr/>
        </p:nvSpPr>
        <p:spPr>
          <a:xfrm>
            <a:off x="5135664" y="3307822"/>
            <a:ext cx="1916483" cy="513410"/>
          </a:xfrm>
          <a:prstGeom prst="hexago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FA642-2FBA-3CB8-F345-60AF9DA8AE44}"/>
              </a:ext>
            </a:extLst>
          </p:cNvPr>
          <p:cNvSpPr/>
          <p:nvPr/>
        </p:nvSpPr>
        <p:spPr>
          <a:xfrm>
            <a:off x="5135664" y="5987441"/>
            <a:ext cx="1916483" cy="53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ACA03-257D-0984-6B10-8A95D68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 Tower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FD129-EDFB-DA1A-19F7-027EB436A4BF}"/>
              </a:ext>
            </a:extLst>
          </p:cNvPr>
          <p:cNvSpPr txBox="1"/>
          <p:nvPr/>
        </p:nvSpPr>
        <p:spPr>
          <a:xfrm>
            <a:off x="5348607" y="6072084"/>
            <a:ext cx="239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Features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A2944-7C37-669F-989D-FDB78C944E1B}"/>
              </a:ext>
            </a:extLst>
          </p:cNvPr>
          <p:cNvSpPr/>
          <p:nvPr/>
        </p:nvSpPr>
        <p:spPr>
          <a:xfrm>
            <a:off x="8325628" y="5987441"/>
            <a:ext cx="1916483" cy="53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61EF5-2A26-4DE7-31A8-75302202BD05}"/>
              </a:ext>
            </a:extLst>
          </p:cNvPr>
          <p:cNvSpPr txBox="1"/>
          <p:nvPr/>
        </p:nvSpPr>
        <p:spPr>
          <a:xfrm>
            <a:off x="8538571" y="6072084"/>
            <a:ext cx="239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Item Features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36BCAF-A497-423F-2AD3-53AC6ECECB96}"/>
              </a:ext>
            </a:extLst>
          </p:cNvPr>
          <p:cNvSpPr/>
          <p:nvPr/>
        </p:nvSpPr>
        <p:spPr>
          <a:xfrm>
            <a:off x="5411236" y="5386190"/>
            <a:ext cx="125261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7083B3-13E7-8DE5-20AC-7CD319CBA35F}"/>
              </a:ext>
            </a:extLst>
          </p:cNvPr>
          <p:cNvSpPr/>
          <p:nvPr/>
        </p:nvSpPr>
        <p:spPr>
          <a:xfrm>
            <a:off x="5814156" y="5388278"/>
            <a:ext cx="125261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00F00A-E56E-2E42-3AA1-93ED4507B091}"/>
              </a:ext>
            </a:extLst>
          </p:cNvPr>
          <p:cNvSpPr/>
          <p:nvPr/>
        </p:nvSpPr>
        <p:spPr>
          <a:xfrm>
            <a:off x="6214988" y="5388278"/>
            <a:ext cx="125261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F583A9-3535-A7F5-83B7-9BE6B68788D7}"/>
              </a:ext>
            </a:extLst>
          </p:cNvPr>
          <p:cNvSpPr/>
          <p:nvPr/>
        </p:nvSpPr>
        <p:spPr>
          <a:xfrm>
            <a:off x="6617908" y="5390366"/>
            <a:ext cx="125261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F9048B-DE75-3CE1-43F0-4A46E8F7802F}"/>
              </a:ext>
            </a:extLst>
          </p:cNvPr>
          <p:cNvSpPr/>
          <p:nvPr/>
        </p:nvSpPr>
        <p:spPr>
          <a:xfrm>
            <a:off x="5413324" y="5062602"/>
            <a:ext cx="125261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C7BEA4-E466-0582-E272-8F716846D1D4}"/>
              </a:ext>
            </a:extLst>
          </p:cNvPr>
          <p:cNvSpPr/>
          <p:nvPr/>
        </p:nvSpPr>
        <p:spPr>
          <a:xfrm>
            <a:off x="5816244" y="5064690"/>
            <a:ext cx="125261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55FEDB-7104-7E4E-45D7-8196F425D8FD}"/>
              </a:ext>
            </a:extLst>
          </p:cNvPr>
          <p:cNvSpPr/>
          <p:nvPr/>
        </p:nvSpPr>
        <p:spPr>
          <a:xfrm>
            <a:off x="6217076" y="5064690"/>
            <a:ext cx="125261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3C431B5-B35F-595B-8595-C244B780139E}"/>
              </a:ext>
            </a:extLst>
          </p:cNvPr>
          <p:cNvSpPr/>
          <p:nvPr/>
        </p:nvSpPr>
        <p:spPr>
          <a:xfrm>
            <a:off x="6619996" y="5066778"/>
            <a:ext cx="125261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018331-A20F-7CAC-D50C-4C4515286B22}"/>
              </a:ext>
            </a:extLst>
          </p:cNvPr>
          <p:cNvSpPr txBox="1"/>
          <p:nvPr/>
        </p:nvSpPr>
        <p:spPr>
          <a:xfrm>
            <a:off x="5256746" y="4722496"/>
            <a:ext cx="191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Neural Network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5AA494-3C26-A1E7-C8D2-A10D5CEB29B6}"/>
              </a:ext>
            </a:extLst>
          </p:cNvPr>
          <p:cNvCxnSpPr>
            <a:cxnSpLocks/>
          </p:cNvCxnSpPr>
          <p:nvPr/>
        </p:nvCxnSpPr>
        <p:spPr>
          <a:xfrm flipV="1">
            <a:off x="5473866" y="5131495"/>
            <a:ext cx="2088" cy="323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5A08B3-A393-B104-EC07-DF50BD5F3C35}"/>
              </a:ext>
            </a:extLst>
          </p:cNvPr>
          <p:cNvCxnSpPr>
            <a:cxnSpLocks/>
          </p:cNvCxnSpPr>
          <p:nvPr/>
        </p:nvCxnSpPr>
        <p:spPr>
          <a:xfrm flipV="1">
            <a:off x="5876786" y="5133583"/>
            <a:ext cx="2088" cy="323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9099B9-C978-007D-6339-40D83BD3FCB4}"/>
              </a:ext>
            </a:extLst>
          </p:cNvPr>
          <p:cNvCxnSpPr>
            <a:cxnSpLocks/>
          </p:cNvCxnSpPr>
          <p:nvPr/>
        </p:nvCxnSpPr>
        <p:spPr>
          <a:xfrm flipV="1">
            <a:off x="6277618" y="5121057"/>
            <a:ext cx="2088" cy="323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7481A8-B9E4-0E3B-C831-47D92FEDADB7}"/>
              </a:ext>
            </a:extLst>
          </p:cNvPr>
          <p:cNvCxnSpPr>
            <a:cxnSpLocks/>
          </p:cNvCxnSpPr>
          <p:nvPr/>
        </p:nvCxnSpPr>
        <p:spPr>
          <a:xfrm flipV="1">
            <a:off x="6676362" y="5070955"/>
            <a:ext cx="2088" cy="323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0C932E7-EFAB-F56C-E850-37310F8493DF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5505627" y="5182298"/>
            <a:ext cx="328961" cy="2463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258172-03AD-F4D8-93A2-4BB5B3308F82}"/>
              </a:ext>
            </a:extLst>
          </p:cNvPr>
          <p:cNvCxnSpPr>
            <a:cxnSpLocks/>
          </p:cNvCxnSpPr>
          <p:nvPr/>
        </p:nvCxnSpPr>
        <p:spPr>
          <a:xfrm flipV="1">
            <a:off x="5921073" y="5159334"/>
            <a:ext cx="328961" cy="2463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4BFE61-D9FF-81B5-988B-8F435EB7614F}"/>
              </a:ext>
            </a:extLst>
          </p:cNvPr>
          <p:cNvCxnSpPr>
            <a:cxnSpLocks/>
          </p:cNvCxnSpPr>
          <p:nvPr/>
        </p:nvCxnSpPr>
        <p:spPr>
          <a:xfrm flipV="1">
            <a:off x="6321905" y="5159334"/>
            <a:ext cx="328961" cy="2463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5B4216F-E626-FB25-687E-309DCA2B0A9B}"/>
              </a:ext>
            </a:extLst>
          </p:cNvPr>
          <p:cNvCxnSpPr>
            <a:cxnSpLocks/>
          </p:cNvCxnSpPr>
          <p:nvPr/>
        </p:nvCxnSpPr>
        <p:spPr>
          <a:xfrm flipH="1" flipV="1">
            <a:off x="5507715" y="5171860"/>
            <a:ext cx="328961" cy="2463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D1C198-90E5-9F66-E91C-E3430ED623BA}"/>
              </a:ext>
            </a:extLst>
          </p:cNvPr>
          <p:cNvCxnSpPr>
            <a:cxnSpLocks/>
          </p:cNvCxnSpPr>
          <p:nvPr/>
        </p:nvCxnSpPr>
        <p:spPr>
          <a:xfrm flipH="1" flipV="1">
            <a:off x="5898109" y="5161422"/>
            <a:ext cx="328961" cy="2463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CFE5A9B-0F2D-2C8D-EC69-3E1F6B741941}"/>
              </a:ext>
            </a:extLst>
          </p:cNvPr>
          <p:cNvCxnSpPr>
            <a:cxnSpLocks/>
          </p:cNvCxnSpPr>
          <p:nvPr/>
        </p:nvCxnSpPr>
        <p:spPr>
          <a:xfrm flipH="1" flipV="1">
            <a:off x="6323993" y="5186474"/>
            <a:ext cx="328961" cy="2463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4D7CFA4-55A9-F3CD-545B-7CF2DA30ED6E}"/>
              </a:ext>
            </a:extLst>
          </p:cNvPr>
          <p:cNvSpPr/>
          <p:nvPr/>
        </p:nvSpPr>
        <p:spPr>
          <a:xfrm>
            <a:off x="5413324" y="4611666"/>
            <a:ext cx="125261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1A450F5-688C-52CA-250C-34C85D7950DA}"/>
              </a:ext>
            </a:extLst>
          </p:cNvPr>
          <p:cNvSpPr/>
          <p:nvPr/>
        </p:nvSpPr>
        <p:spPr>
          <a:xfrm>
            <a:off x="5816244" y="4613754"/>
            <a:ext cx="125261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27F5B5D-5FC1-0556-61DD-71EB755702F2}"/>
              </a:ext>
            </a:extLst>
          </p:cNvPr>
          <p:cNvSpPr/>
          <p:nvPr/>
        </p:nvSpPr>
        <p:spPr>
          <a:xfrm>
            <a:off x="6217076" y="4613754"/>
            <a:ext cx="125261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6DD4BA-2FC8-195A-7A31-511348E2F96C}"/>
              </a:ext>
            </a:extLst>
          </p:cNvPr>
          <p:cNvSpPr/>
          <p:nvPr/>
        </p:nvSpPr>
        <p:spPr>
          <a:xfrm>
            <a:off x="6619996" y="4615842"/>
            <a:ext cx="125261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B3E7D3E-A5BA-15DD-ADB3-769DA6E2F130}"/>
              </a:ext>
            </a:extLst>
          </p:cNvPr>
          <p:cNvSpPr/>
          <p:nvPr/>
        </p:nvSpPr>
        <p:spPr>
          <a:xfrm>
            <a:off x="5415412" y="4288078"/>
            <a:ext cx="125261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1FCDF49-A76E-0B74-F7CF-5E9D44B37751}"/>
              </a:ext>
            </a:extLst>
          </p:cNvPr>
          <p:cNvSpPr/>
          <p:nvPr/>
        </p:nvSpPr>
        <p:spPr>
          <a:xfrm>
            <a:off x="5818332" y="4290166"/>
            <a:ext cx="125261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BB30619-2FB9-4196-A9B9-71885E2DD0F7}"/>
              </a:ext>
            </a:extLst>
          </p:cNvPr>
          <p:cNvSpPr/>
          <p:nvPr/>
        </p:nvSpPr>
        <p:spPr>
          <a:xfrm>
            <a:off x="6219164" y="4290166"/>
            <a:ext cx="125261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E5F43DC-07BE-3D20-58F6-37FDC8A1ACE7}"/>
              </a:ext>
            </a:extLst>
          </p:cNvPr>
          <p:cNvSpPr/>
          <p:nvPr/>
        </p:nvSpPr>
        <p:spPr>
          <a:xfrm>
            <a:off x="6622084" y="4292254"/>
            <a:ext cx="125261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2316700-D9E8-2860-F18E-648F0A8583FA}"/>
              </a:ext>
            </a:extLst>
          </p:cNvPr>
          <p:cNvCxnSpPr>
            <a:cxnSpLocks/>
          </p:cNvCxnSpPr>
          <p:nvPr/>
        </p:nvCxnSpPr>
        <p:spPr>
          <a:xfrm flipV="1">
            <a:off x="5475954" y="4356971"/>
            <a:ext cx="2088" cy="323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204A7E0-7468-36D0-685A-B4A2A2854CCD}"/>
              </a:ext>
            </a:extLst>
          </p:cNvPr>
          <p:cNvCxnSpPr>
            <a:cxnSpLocks/>
          </p:cNvCxnSpPr>
          <p:nvPr/>
        </p:nvCxnSpPr>
        <p:spPr>
          <a:xfrm flipV="1">
            <a:off x="5878874" y="4359059"/>
            <a:ext cx="2088" cy="323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74463E-5EEA-FD74-C472-C7B0E551313F}"/>
              </a:ext>
            </a:extLst>
          </p:cNvPr>
          <p:cNvCxnSpPr>
            <a:cxnSpLocks/>
          </p:cNvCxnSpPr>
          <p:nvPr/>
        </p:nvCxnSpPr>
        <p:spPr>
          <a:xfrm flipV="1">
            <a:off x="6279706" y="4346533"/>
            <a:ext cx="2088" cy="323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8D59F12-61A3-4DE0-D160-DA633B894AAF}"/>
              </a:ext>
            </a:extLst>
          </p:cNvPr>
          <p:cNvCxnSpPr>
            <a:cxnSpLocks/>
          </p:cNvCxnSpPr>
          <p:nvPr/>
        </p:nvCxnSpPr>
        <p:spPr>
          <a:xfrm flipV="1">
            <a:off x="6678450" y="4296431"/>
            <a:ext cx="2088" cy="323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BAE9E9-36C7-6B4A-C3EF-8518A244EBB4}"/>
              </a:ext>
            </a:extLst>
          </p:cNvPr>
          <p:cNvCxnSpPr>
            <a:cxnSpLocks/>
            <a:endCxn id="43" idx="3"/>
          </p:cNvCxnSpPr>
          <p:nvPr/>
        </p:nvCxnSpPr>
        <p:spPr>
          <a:xfrm flipV="1">
            <a:off x="5507715" y="4407774"/>
            <a:ext cx="328961" cy="2463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57C89A-253D-07D6-BF13-9A83CA387716}"/>
              </a:ext>
            </a:extLst>
          </p:cNvPr>
          <p:cNvCxnSpPr>
            <a:cxnSpLocks/>
          </p:cNvCxnSpPr>
          <p:nvPr/>
        </p:nvCxnSpPr>
        <p:spPr>
          <a:xfrm flipV="1">
            <a:off x="5923161" y="4384810"/>
            <a:ext cx="328961" cy="2463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1DAA3A4-0916-6EF5-A966-A57E92E80129}"/>
              </a:ext>
            </a:extLst>
          </p:cNvPr>
          <p:cNvCxnSpPr>
            <a:cxnSpLocks/>
          </p:cNvCxnSpPr>
          <p:nvPr/>
        </p:nvCxnSpPr>
        <p:spPr>
          <a:xfrm flipV="1">
            <a:off x="6323993" y="4384810"/>
            <a:ext cx="328961" cy="2463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758DE9B-A9EF-6AD2-E846-FF3ABB80F2B0}"/>
              </a:ext>
            </a:extLst>
          </p:cNvPr>
          <p:cNvCxnSpPr>
            <a:cxnSpLocks/>
          </p:cNvCxnSpPr>
          <p:nvPr/>
        </p:nvCxnSpPr>
        <p:spPr>
          <a:xfrm flipH="1" flipV="1">
            <a:off x="5509803" y="4397336"/>
            <a:ext cx="328961" cy="2463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CB28A04-10EC-6AAA-CDB4-305A0D7FF827}"/>
              </a:ext>
            </a:extLst>
          </p:cNvPr>
          <p:cNvCxnSpPr>
            <a:cxnSpLocks/>
          </p:cNvCxnSpPr>
          <p:nvPr/>
        </p:nvCxnSpPr>
        <p:spPr>
          <a:xfrm flipH="1" flipV="1">
            <a:off x="5900197" y="4386898"/>
            <a:ext cx="328961" cy="2463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60ACDB2-CCE9-69C9-7ABB-D3C772625F3A}"/>
              </a:ext>
            </a:extLst>
          </p:cNvPr>
          <p:cNvCxnSpPr>
            <a:cxnSpLocks/>
          </p:cNvCxnSpPr>
          <p:nvPr/>
        </p:nvCxnSpPr>
        <p:spPr>
          <a:xfrm flipH="1" flipV="1">
            <a:off x="6326081" y="4411950"/>
            <a:ext cx="328961" cy="2463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1BE6D1E8-E0F3-C21A-F518-2D8AADCF8FE4}"/>
              </a:ext>
            </a:extLst>
          </p:cNvPr>
          <p:cNvSpPr/>
          <p:nvPr/>
        </p:nvSpPr>
        <p:spPr>
          <a:xfrm>
            <a:off x="8582402" y="5388278"/>
            <a:ext cx="125261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5859F51-F03E-A177-7FFE-1A8CECE441F0}"/>
              </a:ext>
            </a:extLst>
          </p:cNvPr>
          <p:cNvSpPr/>
          <p:nvPr/>
        </p:nvSpPr>
        <p:spPr>
          <a:xfrm>
            <a:off x="8985322" y="5390366"/>
            <a:ext cx="125261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FA8A679-B801-F4C9-E449-C71EAD03E25E}"/>
              </a:ext>
            </a:extLst>
          </p:cNvPr>
          <p:cNvSpPr/>
          <p:nvPr/>
        </p:nvSpPr>
        <p:spPr>
          <a:xfrm>
            <a:off x="9386154" y="5390366"/>
            <a:ext cx="125261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EF2F592-BCAE-B595-2699-0CD179520A92}"/>
              </a:ext>
            </a:extLst>
          </p:cNvPr>
          <p:cNvSpPr/>
          <p:nvPr/>
        </p:nvSpPr>
        <p:spPr>
          <a:xfrm>
            <a:off x="9789074" y="5392454"/>
            <a:ext cx="125261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40392FD-5D23-C699-375B-AA8CDF4FC28C}"/>
              </a:ext>
            </a:extLst>
          </p:cNvPr>
          <p:cNvSpPr/>
          <p:nvPr/>
        </p:nvSpPr>
        <p:spPr>
          <a:xfrm>
            <a:off x="8584490" y="5064690"/>
            <a:ext cx="125261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E62DD36-BABE-808A-64F4-83614481EF99}"/>
              </a:ext>
            </a:extLst>
          </p:cNvPr>
          <p:cNvSpPr/>
          <p:nvPr/>
        </p:nvSpPr>
        <p:spPr>
          <a:xfrm>
            <a:off x="8987410" y="5066778"/>
            <a:ext cx="125261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5E8612F-1F4A-ED0E-5543-206F1826BF8F}"/>
              </a:ext>
            </a:extLst>
          </p:cNvPr>
          <p:cNvSpPr/>
          <p:nvPr/>
        </p:nvSpPr>
        <p:spPr>
          <a:xfrm>
            <a:off x="9388242" y="5066778"/>
            <a:ext cx="125261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611CFF7-D038-9334-C0C9-A0FB7F254811}"/>
              </a:ext>
            </a:extLst>
          </p:cNvPr>
          <p:cNvSpPr/>
          <p:nvPr/>
        </p:nvSpPr>
        <p:spPr>
          <a:xfrm>
            <a:off x="9791162" y="5068866"/>
            <a:ext cx="125261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084AD13-F16F-85DE-D720-22186B1569DA}"/>
              </a:ext>
            </a:extLst>
          </p:cNvPr>
          <p:cNvSpPr txBox="1"/>
          <p:nvPr/>
        </p:nvSpPr>
        <p:spPr>
          <a:xfrm>
            <a:off x="8427912" y="4724584"/>
            <a:ext cx="191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Neural Network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C11C400-CC80-D737-41D1-9CC390B8279A}"/>
              </a:ext>
            </a:extLst>
          </p:cNvPr>
          <p:cNvCxnSpPr>
            <a:cxnSpLocks/>
          </p:cNvCxnSpPr>
          <p:nvPr/>
        </p:nvCxnSpPr>
        <p:spPr>
          <a:xfrm flipV="1">
            <a:off x="8645032" y="5133583"/>
            <a:ext cx="2088" cy="323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7DBD635-BF4D-EB52-B208-4EFA1D630AEA}"/>
              </a:ext>
            </a:extLst>
          </p:cNvPr>
          <p:cNvCxnSpPr>
            <a:cxnSpLocks/>
          </p:cNvCxnSpPr>
          <p:nvPr/>
        </p:nvCxnSpPr>
        <p:spPr>
          <a:xfrm flipV="1">
            <a:off x="9047952" y="5135671"/>
            <a:ext cx="2088" cy="323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9DEEA94-AF6A-E626-B0C4-3D9C4E4CD1DA}"/>
              </a:ext>
            </a:extLst>
          </p:cNvPr>
          <p:cNvCxnSpPr>
            <a:cxnSpLocks/>
          </p:cNvCxnSpPr>
          <p:nvPr/>
        </p:nvCxnSpPr>
        <p:spPr>
          <a:xfrm flipV="1">
            <a:off x="9448784" y="5123145"/>
            <a:ext cx="2088" cy="323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25D7570-9AC3-2C02-B35C-7F5EBF49AF81}"/>
              </a:ext>
            </a:extLst>
          </p:cNvPr>
          <p:cNvCxnSpPr>
            <a:cxnSpLocks/>
          </p:cNvCxnSpPr>
          <p:nvPr/>
        </p:nvCxnSpPr>
        <p:spPr>
          <a:xfrm flipV="1">
            <a:off x="9847528" y="5073043"/>
            <a:ext cx="2088" cy="323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B8A2DCE-D5C9-7CC6-2BCB-EB1B5B7CB1EB}"/>
              </a:ext>
            </a:extLst>
          </p:cNvPr>
          <p:cNvCxnSpPr>
            <a:cxnSpLocks/>
            <a:endCxn id="97" idx="3"/>
          </p:cNvCxnSpPr>
          <p:nvPr/>
        </p:nvCxnSpPr>
        <p:spPr>
          <a:xfrm flipV="1">
            <a:off x="8676793" y="5184386"/>
            <a:ext cx="328961" cy="2463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A79488D-452D-B9DB-9733-F69F1999D13C}"/>
              </a:ext>
            </a:extLst>
          </p:cNvPr>
          <p:cNvCxnSpPr>
            <a:cxnSpLocks/>
          </p:cNvCxnSpPr>
          <p:nvPr/>
        </p:nvCxnSpPr>
        <p:spPr>
          <a:xfrm flipV="1">
            <a:off x="9092239" y="5161422"/>
            <a:ext cx="328961" cy="2463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EB961BA-C233-72E1-3EA0-E0619C5BBE44}"/>
              </a:ext>
            </a:extLst>
          </p:cNvPr>
          <p:cNvCxnSpPr>
            <a:cxnSpLocks/>
          </p:cNvCxnSpPr>
          <p:nvPr/>
        </p:nvCxnSpPr>
        <p:spPr>
          <a:xfrm flipV="1">
            <a:off x="9493071" y="5161422"/>
            <a:ext cx="328961" cy="2463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D464105-BFCA-A2EB-5B26-20B3880F245E}"/>
              </a:ext>
            </a:extLst>
          </p:cNvPr>
          <p:cNvCxnSpPr>
            <a:cxnSpLocks/>
          </p:cNvCxnSpPr>
          <p:nvPr/>
        </p:nvCxnSpPr>
        <p:spPr>
          <a:xfrm flipH="1" flipV="1">
            <a:off x="8678881" y="5173948"/>
            <a:ext cx="328961" cy="2463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8DBCD86-82DB-96EE-F019-75B31FE452A8}"/>
              </a:ext>
            </a:extLst>
          </p:cNvPr>
          <p:cNvCxnSpPr>
            <a:cxnSpLocks/>
          </p:cNvCxnSpPr>
          <p:nvPr/>
        </p:nvCxnSpPr>
        <p:spPr>
          <a:xfrm flipH="1" flipV="1">
            <a:off x="9069275" y="5163510"/>
            <a:ext cx="328961" cy="2463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B7F7215-C381-F69D-FA63-978F8C158280}"/>
              </a:ext>
            </a:extLst>
          </p:cNvPr>
          <p:cNvCxnSpPr>
            <a:cxnSpLocks/>
          </p:cNvCxnSpPr>
          <p:nvPr/>
        </p:nvCxnSpPr>
        <p:spPr>
          <a:xfrm flipH="1" flipV="1">
            <a:off x="9495159" y="5188562"/>
            <a:ext cx="328961" cy="2463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DF0C08E5-BE63-EC44-816F-107170A63CDE}"/>
              </a:ext>
            </a:extLst>
          </p:cNvPr>
          <p:cNvSpPr/>
          <p:nvPr/>
        </p:nvSpPr>
        <p:spPr>
          <a:xfrm>
            <a:off x="8584490" y="4613754"/>
            <a:ext cx="125261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8EA9A7-4992-2CF5-2CE1-ED48175A8DED}"/>
              </a:ext>
            </a:extLst>
          </p:cNvPr>
          <p:cNvSpPr/>
          <p:nvPr/>
        </p:nvSpPr>
        <p:spPr>
          <a:xfrm>
            <a:off x="8987410" y="4615842"/>
            <a:ext cx="125261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1C31C76-2AD2-ECAC-3010-6DDB892E2530}"/>
              </a:ext>
            </a:extLst>
          </p:cNvPr>
          <p:cNvSpPr/>
          <p:nvPr/>
        </p:nvSpPr>
        <p:spPr>
          <a:xfrm>
            <a:off x="9388242" y="4615842"/>
            <a:ext cx="125261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06D0936-4CB0-2C3A-63EF-2212CA148E3D}"/>
              </a:ext>
            </a:extLst>
          </p:cNvPr>
          <p:cNvSpPr/>
          <p:nvPr/>
        </p:nvSpPr>
        <p:spPr>
          <a:xfrm>
            <a:off x="9791162" y="4617930"/>
            <a:ext cx="125261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238E50F-6A44-0C21-C321-76A278C1F972}"/>
              </a:ext>
            </a:extLst>
          </p:cNvPr>
          <p:cNvSpPr/>
          <p:nvPr/>
        </p:nvSpPr>
        <p:spPr>
          <a:xfrm>
            <a:off x="8586578" y="4290166"/>
            <a:ext cx="125261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8E4B4910-C48E-9330-1A99-11330DD60439}"/>
              </a:ext>
            </a:extLst>
          </p:cNvPr>
          <p:cNvSpPr/>
          <p:nvPr/>
        </p:nvSpPr>
        <p:spPr>
          <a:xfrm>
            <a:off x="8989498" y="4292254"/>
            <a:ext cx="125261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7C71CAC-622C-6785-9B07-7061A55A114B}"/>
              </a:ext>
            </a:extLst>
          </p:cNvPr>
          <p:cNvSpPr/>
          <p:nvPr/>
        </p:nvSpPr>
        <p:spPr>
          <a:xfrm>
            <a:off x="9390330" y="4292254"/>
            <a:ext cx="125261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C4110AE-C9C1-D2CF-FF51-0711637D30AD}"/>
              </a:ext>
            </a:extLst>
          </p:cNvPr>
          <p:cNvSpPr/>
          <p:nvPr/>
        </p:nvSpPr>
        <p:spPr>
          <a:xfrm>
            <a:off x="9793250" y="4294342"/>
            <a:ext cx="125261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440FBBC-149C-95E3-542D-3B03FB5FEA03}"/>
              </a:ext>
            </a:extLst>
          </p:cNvPr>
          <p:cNvCxnSpPr>
            <a:cxnSpLocks/>
          </p:cNvCxnSpPr>
          <p:nvPr/>
        </p:nvCxnSpPr>
        <p:spPr>
          <a:xfrm flipV="1">
            <a:off x="8647120" y="4359059"/>
            <a:ext cx="2088" cy="323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6625FC5-BF44-8D94-E957-87468C828FC8}"/>
              </a:ext>
            </a:extLst>
          </p:cNvPr>
          <p:cNvCxnSpPr>
            <a:cxnSpLocks/>
          </p:cNvCxnSpPr>
          <p:nvPr/>
        </p:nvCxnSpPr>
        <p:spPr>
          <a:xfrm flipV="1">
            <a:off x="9050040" y="4361147"/>
            <a:ext cx="2088" cy="323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5D937DE-54E3-D27A-9331-CC4C44D4A151}"/>
              </a:ext>
            </a:extLst>
          </p:cNvPr>
          <p:cNvCxnSpPr>
            <a:cxnSpLocks/>
          </p:cNvCxnSpPr>
          <p:nvPr/>
        </p:nvCxnSpPr>
        <p:spPr>
          <a:xfrm flipV="1">
            <a:off x="9450872" y="4348621"/>
            <a:ext cx="2088" cy="323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276A819-3059-3397-6ED2-A64C65F20AD5}"/>
              </a:ext>
            </a:extLst>
          </p:cNvPr>
          <p:cNvCxnSpPr>
            <a:cxnSpLocks/>
          </p:cNvCxnSpPr>
          <p:nvPr/>
        </p:nvCxnSpPr>
        <p:spPr>
          <a:xfrm flipV="1">
            <a:off x="9849616" y="4298519"/>
            <a:ext cx="2088" cy="323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6E09BDD-759D-2052-00D8-09F6F94E1252}"/>
              </a:ext>
            </a:extLst>
          </p:cNvPr>
          <p:cNvCxnSpPr>
            <a:cxnSpLocks/>
            <a:endCxn id="116" idx="3"/>
          </p:cNvCxnSpPr>
          <p:nvPr/>
        </p:nvCxnSpPr>
        <p:spPr>
          <a:xfrm flipV="1">
            <a:off x="8678881" y="4409862"/>
            <a:ext cx="328961" cy="2463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5821C8C-17F3-0C4B-1D21-E80649933E2C}"/>
              </a:ext>
            </a:extLst>
          </p:cNvPr>
          <p:cNvCxnSpPr>
            <a:cxnSpLocks/>
          </p:cNvCxnSpPr>
          <p:nvPr/>
        </p:nvCxnSpPr>
        <p:spPr>
          <a:xfrm flipV="1">
            <a:off x="9094327" y="4386898"/>
            <a:ext cx="328961" cy="2463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5C1588E-3079-A1FF-581A-D94FF2CD4685}"/>
              </a:ext>
            </a:extLst>
          </p:cNvPr>
          <p:cNvCxnSpPr>
            <a:cxnSpLocks/>
          </p:cNvCxnSpPr>
          <p:nvPr/>
        </p:nvCxnSpPr>
        <p:spPr>
          <a:xfrm flipV="1">
            <a:off x="9495159" y="4386898"/>
            <a:ext cx="328961" cy="2463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98161AF-C601-EDAF-5889-7A4F1A01A6CD}"/>
              </a:ext>
            </a:extLst>
          </p:cNvPr>
          <p:cNvCxnSpPr>
            <a:cxnSpLocks/>
          </p:cNvCxnSpPr>
          <p:nvPr/>
        </p:nvCxnSpPr>
        <p:spPr>
          <a:xfrm flipH="1" flipV="1">
            <a:off x="8680969" y="4399424"/>
            <a:ext cx="328961" cy="2463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5B6DECD-A8C3-A422-E56F-777049340CC6}"/>
              </a:ext>
            </a:extLst>
          </p:cNvPr>
          <p:cNvCxnSpPr>
            <a:cxnSpLocks/>
          </p:cNvCxnSpPr>
          <p:nvPr/>
        </p:nvCxnSpPr>
        <p:spPr>
          <a:xfrm flipH="1" flipV="1">
            <a:off x="9071363" y="4388986"/>
            <a:ext cx="328961" cy="2463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C1A0CCD-D69F-A8E5-EEF8-8E14CE36D2A8}"/>
              </a:ext>
            </a:extLst>
          </p:cNvPr>
          <p:cNvCxnSpPr>
            <a:cxnSpLocks/>
          </p:cNvCxnSpPr>
          <p:nvPr/>
        </p:nvCxnSpPr>
        <p:spPr>
          <a:xfrm flipH="1" flipV="1">
            <a:off x="9497247" y="4414038"/>
            <a:ext cx="328961" cy="2463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C69FE3BD-4C26-D194-221D-3781BF898978}"/>
              </a:ext>
            </a:extLst>
          </p:cNvPr>
          <p:cNvSpPr txBox="1"/>
          <p:nvPr/>
        </p:nvSpPr>
        <p:spPr>
          <a:xfrm>
            <a:off x="5244220" y="3364376"/>
            <a:ext cx="239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Embedding</a:t>
            </a:r>
          </a:p>
        </p:txBody>
      </p:sp>
      <p:sp>
        <p:nvSpPr>
          <p:cNvPr id="132" name="Hexagon 131">
            <a:extLst>
              <a:ext uri="{FF2B5EF4-FFF2-40B4-BE49-F238E27FC236}">
                <a16:creationId xmlns:a16="http://schemas.microsoft.com/office/drawing/2014/main" id="{60884D63-9297-A8EF-8412-44BC507955B0}"/>
              </a:ext>
            </a:extLst>
          </p:cNvPr>
          <p:cNvSpPr/>
          <p:nvPr/>
        </p:nvSpPr>
        <p:spPr>
          <a:xfrm>
            <a:off x="8319356" y="3309910"/>
            <a:ext cx="1916483" cy="513410"/>
          </a:xfrm>
          <a:prstGeom prst="hexago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45CEB4C-8908-EBFB-59C1-6D185E891A64}"/>
              </a:ext>
            </a:extLst>
          </p:cNvPr>
          <p:cNvSpPr txBox="1"/>
          <p:nvPr/>
        </p:nvSpPr>
        <p:spPr>
          <a:xfrm>
            <a:off x="8427912" y="3366464"/>
            <a:ext cx="239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Item Embedding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F6BEEC9-8D5F-E9FD-9917-F4B2E3592C94}"/>
              </a:ext>
            </a:extLst>
          </p:cNvPr>
          <p:cNvSpPr txBox="1"/>
          <p:nvPr/>
        </p:nvSpPr>
        <p:spPr>
          <a:xfrm>
            <a:off x="7436278" y="1876485"/>
            <a:ext cx="13799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0070C0"/>
                </a:solidFill>
              </a:rPr>
              <a:t>o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1A13348-6E57-BAC9-A71B-AC69511C496B}"/>
              </a:ext>
            </a:extLst>
          </p:cNvPr>
          <p:cNvCxnSpPr>
            <a:stCxn id="4" idx="0"/>
          </p:cNvCxnSpPr>
          <p:nvPr/>
        </p:nvCxnSpPr>
        <p:spPr>
          <a:xfrm flipV="1">
            <a:off x="6093906" y="5523976"/>
            <a:ext cx="6268" cy="4634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8F2B981-9C15-CBBB-D2F5-D7E1EA4ACAE9}"/>
              </a:ext>
            </a:extLst>
          </p:cNvPr>
          <p:cNvCxnSpPr/>
          <p:nvPr/>
        </p:nvCxnSpPr>
        <p:spPr>
          <a:xfrm flipV="1">
            <a:off x="6082419" y="3847894"/>
            <a:ext cx="6268" cy="4634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DAF0918-9B39-1D9D-909F-71881039ECFF}"/>
              </a:ext>
            </a:extLst>
          </p:cNvPr>
          <p:cNvCxnSpPr>
            <a:cxnSpLocks/>
          </p:cNvCxnSpPr>
          <p:nvPr/>
        </p:nvCxnSpPr>
        <p:spPr>
          <a:xfrm flipV="1">
            <a:off x="6093905" y="2578515"/>
            <a:ext cx="1423783" cy="7217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16882AF-1869-ACA1-473A-30033352003F}"/>
              </a:ext>
            </a:extLst>
          </p:cNvPr>
          <p:cNvCxnSpPr>
            <a:cxnSpLocks/>
          </p:cNvCxnSpPr>
          <p:nvPr/>
        </p:nvCxnSpPr>
        <p:spPr>
          <a:xfrm flipV="1">
            <a:off x="7690962" y="1329947"/>
            <a:ext cx="0" cy="79453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F4B934C-2752-DA6E-6439-ECB55E799073}"/>
              </a:ext>
            </a:extLst>
          </p:cNvPr>
          <p:cNvCxnSpPr/>
          <p:nvPr/>
        </p:nvCxnSpPr>
        <p:spPr>
          <a:xfrm flipV="1">
            <a:off x="9265072" y="5563642"/>
            <a:ext cx="6268" cy="4634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4A5EC82-0B58-8CD6-D7EF-C8F2D364EC90}"/>
              </a:ext>
            </a:extLst>
          </p:cNvPr>
          <p:cNvCxnSpPr/>
          <p:nvPr/>
        </p:nvCxnSpPr>
        <p:spPr>
          <a:xfrm flipV="1">
            <a:off x="9253585" y="3887560"/>
            <a:ext cx="6268" cy="4634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C42B94B-74B4-4B79-8E6B-39B74343F9CE}"/>
              </a:ext>
            </a:extLst>
          </p:cNvPr>
          <p:cNvCxnSpPr>
            <a:cxnSpLocks/>
          </p:cNvCxnSpPr>
          <p:nvPr/>
        </p:nvCxnSpPr>
        <p:spPr>
          <a:xfrm flipH="1" flipV="1">
            <a:off x="7849633" y="2593129"/>
            <a:ext cx="1423783" cy="7217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74FA67C9-6091-F16A-F179-CFF78061834C}"/>
              </a:ext>
            </a:extLst>
          </p:cNvPr>
          <p:cNvSpPr txBox="1"/>
          <p:nvPr/>
        </p:nvSpPr>
        <p:spPr>
          <a:xfrm>
            <a:off x="7834469" y="2179445"/>
            <a:ext cx="1944653" cy="37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dot product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6A8CB86-EEAF-4C0F-AEFB-16753CBFEB2B}"/>
              </a:ext>
            </a:extLst>
          </p:cNvPr>
          <p:cNvSpPr txBox="1"/>
          <p:nvPr/>
        </p:nvSpPr>
        <p:spPr>
          <a:xfrm>
            <a:off x="6970720" y="948089"/>
            <a:ext cx="190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Score (output)</a:t>
            </a:r>
          </a:p>
        </p:txBody>
      </p:sp>
    </p:spTree>
    <p:extLst>
      <p:ext uri="{BB962C8B-B14F-4D97-AF65-F5344CB8AC3E}">
        <p14:creationId xmlns:p14="http://schemas.microsoft.com/office/powerpoint/2010/main" val="391921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CA03-257D-0984-6B10-8A95D68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 Ratings Matrices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2F6EA7CE-72B9-3E8A-728F-36D8B1E18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36287"/>
              </p:ext>
            </p:extLst>
          </p:nvPr>
        </p:nvGraphicFramePr>
        <p:xfrm>
          <a:off x="1158876" y="2674145"/>
          <a:ext cx="3987798" cy="2540000"/>
        </p:xfrm>
        <a:graphic>
          <a:graphicData uri="http://schemas.openxmlformats.org/drawingml/2006/table">
            <a:tbl>
              <a:tblPr/>
              <a:tblGrid>
                <a:gridCol w="432144">
                  <a:extLst>
                    <a:ext uri="{9D8B030D-6E8A-4147-A177-3AD203B41FA5}">
                      <a16:colId xmlns:a16="http://schemas.microsoft.com/office/drawing/2014/main" val="4118908915"/>
                    </a:ext>
                  </a:extLst>
                </a:gridCol>
                <a:gridCol w="317753">
                  <a:extLst>
                    <a:ext uri="{9D8B030D-6E8A-4147-A177-3AD203B41FA5}">
                      <a16:colId xmlns:a16="http://schemas.microsoft.com/office/drawing/2014/main" val="7385218"/>
                    </a:ext>
                  </a:extLst>
                </a:gridCol>
                <a:gridCol w="241492">
                  <a:extLst>
                    <a:ext uri="{9D8B030D-6E8A-4147-A177-3AD203B41FA5}">
                      <a16:colId xmlns:a16="http://schemas.microsoft.com/office/drawing/2014/main" val="4093214706"/>
                    </a:ext>
                  </a:extLst>
                </a:gridCol>
                <a:gridCol w="241492">
                  <a:extLst>
                    <a:ext uri="{9D8B030D-6E8A-4147-A177-3AD203B41FA5}">
                      <a16:colId xmlns:a16="http://schemas.microsoft.com/office/drawing/2014/main" val="268606447"/>
                    </a:ext>
                  </a:extLst>
                </a:gridCol>
                <a:gridCol w="241492">
                  <a:extLst>
                    <a:ext uri="{9D8B030D-6E8A-4147-A177-3AD203B41FA5}">
                      <a16:colId xmlns:a16="http://schemas.microsoft.com/office/drawing/2014/main" val="798917778"/>
                    </a:ext>
                  </a:extLst>
                </a:gridCol>
                <a:gridCol w="241492">
                  <a:extLst>
                    <a:ext uri="{9D8B030D-6E8A-4147-A177-3AD203B41FA5}">
                      <a16:colId xmlns:a16="http://schemas.microsoft.com/office/drawing/2014/main" val="381943184"/>
                    </a:ext>
                  </a:extLst>
                </a:gridCol>
                <a:gridCol w="238315">
                  <a:extLst>
                    <a:ext uri="{9D8B030D-6E8A-4147-A177-3AD203B41FA5}">
                      <a16:colId xmlns:a16="http://schemas.microsoft.com/office/drawing/2014/main" val="557091797"/>
                    </a:ext>
                  </a:extLst>
                </a:gridCol>
                <a:gridCol w="238315">
                  <a:extLst>
                    <a:ext uri="{9D8B030D-6E8A-4147-A177-3AD203B41FA5}">
                      <a16:colId xmlns:a16="http://schemas.microsoft.com/office/drawing/2014/main" val="3167358214"/>
                    </a:ext>
                  </a:extLst>
                </a:gridCol>
                <a:gridCol w="241492">
                  <a:extLst>
                    <a:ext uri="{9D8B030D-6E8A-4147-A177-3AD203B41FA5}">
                      <a16:colId xmlns:a16="http://schemas.microsoft.com/office/drawing/2014/main" val="4026437518"/>
                    </a:ext>
                  </a:extLst>
                </a:gridCol>
                <a:gridCol w="241492">
                  <a:extLst>
                    <a:ext uri="{9D8B030D-6E8A-4147-A177-3AD203B41FA5}">
                      <a16:colId xmlns:a16="http://schemas.microsoft.com/office/drawing/2014/main" val="950907725"/>
                    </a:ext>
                  </a:extLst>
                </a:gridCol>
                <a:gridCol w="241492">
                  <a:extLst>
                    <a:ext uri="{9D8B030D-6E8A-4147-A177-3AD203B41FA5}">
                      <a16:colId xmlns:a16="http://schemas.microsoft.com/office/drawing/2014/main" val="1036333156"/>
                    </a:ext>
                  </a:extLst>
                </a:gridCol>
                <a:gridCol w="241492">
                  <a:extLst>
                    <a:ext uri="{9D8B030D-6E8A-4147-A177-3AD203B41FA5}">
                      <a16:colId xmlns:a16="http://schemas.microsoft.com/office/drawing/2014/main" val="425626883"/>
                    </a:ext>
                  </a:extLst>
                </a:gridCol>
                <a:gridCol w="829335">
                  <a:extLst>
                    <a:ext uri="{9D8B030D-6E8A-4147-A177-3AD203B41FA5}">
                      <a16:colId xmlns:a16="http://schemas.microsoft.com/office/drawing/2014/main" val="316669954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40922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5986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0253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81406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78939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48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5258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118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5856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61949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117897"/>
                  </a:ext>
                </a:extLst>
              </a:tr>
            </a:tbl>
          </a:graphicData>
        </a:graphic>
      </p:graphicFrame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66058467-3715-5B6A-CAEB-2C3C00DA1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513097"/>
              </p:ext>
            </p:extLst>
          </p:nvPr>
        </p:nvGraphicFramePr>
        <p:xfrm>
          <a:off x="4994277" y="2631281"/>
          <a:ext cx="4121146" cy="2568577"/>
        </p:xfrm>
        <a:graphic>
          <a:graphicData uri="http://schemas.openxmlformats.org/drawingml/2006/table">
            <a:tbl>
              <a:tblPr/>
              <a:tblGrid>
                <a:gridCol w="446595">
                  <a:extLst>
                    <a:ext uri="{9D8B030D-6E8A-4147-A177-3AD203B41FA5}">
                      <a16:colId xmlns:a16="http://schemas.microsoft.com/office/drawing/2014/main" val="2760259947"/>
                    </a:ext>
                  </a:extLst>
                </a:gridCol>
                <a:gridCol w="328379">
                  <a:extLst>
                    <a:ext uri="{9D8B030D-6E8A-4147-A177-3AD203B41FA5}">
                      <a16:colId xmlns:a16="http://schemas.microsoft.com/office/drawing/2014/main" val="3669377872"/>
                    </a:ext>
                  </a:extLst>
                </a:gridCol>
                <a:gridCol w="249567">
                  <a:extLst>
                    <a:ext uri="{9D8B030D-6E8A-4147-A177-3AD203B41FA5}">
                      <a16:colId xmlns:a16="http://schemas.microsoft.com/office/drawing/2014/main" val="1041194270"/>
                    </a:ext>
                  </a:extLst>
                </a:gridCol>
                <a:gridCol w="249567">
                  <a:extLst>
                    <a:ext uri="{9D8B030D-6E8A-4147-A177-3AD203B41FA5}">
                      <a16:colId xmlns:a16="http://schemas.microsoft.com/office/drawing/2014/main" val="324375052"/>
                    </a:ext>
                  </a:extLst>
                </a:gridCol>
                <a:gridCol w="249567">
                  <a:extLst>
                    <a:ext uri="{9D8B030D-6E8A-4147-A177-3AD203B41FA5}">
                      <a16:colId xmlns:a16="http://schemas.microsoft.com/office/drawing/2014/main" val="2979829244"/>
                    </a:ext>
                  </a:extLst>
                </a:gridCol>
                <a:gridCol w="249567">
                  <a:extLst>
                    <a:ext uri="{9D8B030D-6E8A-4147-A177-3AD203B41FA5}">
                      <a16:colId xmlns:a16="http://schemas.microsoft.com/office/drawing/2014/main" val="1247649759"/>
                    </a:ext>
                  </a:extLst>
                </a:gridCol>
                <a:gridCol w="246284">
                  <a:extLst>
                    <a:ext uri="{9D8B030D-6E8A-4147-A177-3AD203B41FA5}">
                      <a16:colId xmlns:a16="http://schemas.microsoft.com/office/drawing/2014/main" val="4224014380"/>
                    </a:ext>
                  </a:extLst>
                </a:gridCol>
                <a:gridCol w="246284">
                  <a:extLst>
                    <a:ext uri="{9D8B030D-6E8A-4147-A177-3AD203B41FA5}">
                      <a16:colId xmlns:a16="http://schemas.microsoft.com/office/drawing/2014/main" val="451880556"/>
                    </a:ext>
                  </a:extLst>
                </a:gridCol>
                <a:gridCol w="249567">
                  <a:extLst>
                    <a:ext uri="{9D8B030D-6E8A-4147-A177-3AD203B41FA5}">
                      <a16:colId xmlns:a16="http://schemas.microsoft.com/office/drawing/2014/main" val="1812142683"/>
                    </a:ext>
                  </a:extLst>
                </a:gridCol>
                <a:gridCol w="249567">
                  <a:extLst>
                    <a:ext uri="{9D8B030D-6E8A-4147-A177-3AD203B41FA5}">
                      <a16:colId xmlns:a16="http://schemas.microsoft.com/office/drawing/2014/main" val="2315130133"/>
                    </a:ext>
                  </a:extLst>
                </a:gridCol>
                <a:gridCol w="249567">
                  <a:extLst>
                    <a:ext uri="{9D8B030D-6E8A-4147-A177-3AD203B41FA5}">
                      <a16:colId xmlns:a16="http://schemas.microsoft.com/office/drawing/2014/main" val="1192134264"/>
                    </a:ext>
                  </a:extLst>
                </a:gridCol>
                <a:gridCol w="249567">
                  <a:extLst>
                    <a:ext uri="{9D8B030D-6E8A-4147-A177-3AD203B41FA5}">
                      <a16:colId xmlns:a16="http://schemas.microsoft.com/office/drawing/2014/main" val="4019310795"/>
                    </a:ext>
                  </a:extLst>
                </a:gridCol>
                <a:gridCol w="857068">
                  <a:extLst>
                    <a:ext uri="{9D8B030D-6E8A-4147-A177-3AD203B41FA5}">
                      <a16:colId xmlns:a16="http://schemas.microsoft.com/office/drawing/2014/main" val="771238047"/>
                    </a:ext>
                  </a:extLst>
                </a:gridCol>
              </a:tblGrid>
              <a:tr h="35026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149400"/>
                  </a:ext>
                </a:extLst>
              </a:tr>
              <a:tr h="324315"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882521"/>
                  </a:ext>
                </a:extLst>
              </a:tr>
              <a:tr h="207562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899493"/>
                  </a:ext>
                </a:extLst>
              </a:tr>
              <a:tr h="207562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373826"/>
                  </a:ext>
                </a:extLst>
              </a:tr>
              <a:tr h="207562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048540"/>
                  </a:ext>
                </a:extLst>
              </a:tr>
              <a:tr h="207562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404157"/>
                  </a:ext>
                </a:extLst>
              </a:tr>
              <a:tr h="207562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46126"/>
                  </a:ext>
                </a:extLst>
              </a:tr>
              <a:tr h="207562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261945"/>
                  </a:ext>
                </a:extLst>
              </a:tr>
              <a:tr h="207562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302712"/>
                  </a:ext>
                </a:extLst>
              </a:tr>
              <a:tr h="22053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372030"/>
                  </a:ext>
                </a:extLst>
              </a:tr>
              <a:tr h="22053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19486"/>
                  </a:ext>
                </a:extLst>
              </a:tr>
            </a:tbl>
          </a:graphicData>
        </a:graphic>
      </p:graphicFrame>
      <p:sp>
        <p:nvSpPr>
          <p:cNvPr id="89" name="TextBox 88">
            <a:extLst>
              <a:ext uri="{FF2B5EF4-FFF2-40B4-BE49-F238E27FC236}">
                <a16:creationId xmlns:a16="http://schemas.microsoft.com/office/drawing/2014/main" id="{4DE43956-2BD4-F71C-B0AA-B9053FD50906}"/>
              </a:ext>
            </a:extLst>
          </p:cNvPr>
          <p:cNvSpPr txBox="1"/>
          <p:nvPr/>
        </p:nvSpPr>
        <p:spPr>
          <a:xfrm>
            <a:off x="1559719" y="1868597"/>
            <a:ext cx="31861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Implicit Ratings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(observed user behaviour: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click, view, buy etc.)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C8C6AC3-40DA-1CFE-6D56-E7C55DAA7966}"/>
              </a:ext>
            </a:extLst>
          </p:cNvPr>
          <p:cNvSpPr txBox="1"/>
          <p:nvPr/>
        </p:nvSpPr>
        <p:spPr>
          <a:xfrm>
            <a:off x="5366544" y="1886456"/>
            <a:ext cx="31861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Explicit Ratings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(direct feedback from user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e.g. movie rating)</a:t>
            </a:r>
          </a:p>
        </p:txBody>
      </p:sp>
    </p:spTree>
    <p:extLst>
      <p:ext uri="{BB962C8B-B14F-4D97-AF65-F5344CB8AC3E}">
        <p14:creationId xmlns:p14="http://schemas.microsoft.com/office/powerpoint/2010/main" val="387139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CA03-257D-0984-6B10-8A95D68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1606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CA03-257D-0984-6B10-8A95D68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GNN message passing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50012-22E5-2A78-6902-CD0183BBB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15028"/>
            <a:ext cx="7772400" cy="262794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5973F8-1FB7-FA06-5055-5CCFAB445ADC}"/>
              </a:ext>
            </a:extLst>
          </p:cNvPr>
          <p:cNvCxnSpPr>
            <a:cxnSpLocks/>
          </p:cNvCxnSpPr>
          <p:nvPr/>
        </p:nvCxnSpPr>
        <p:spPr>
          <a:xfrm flipH="1" flipV="1">
            <a:off x="7741085" y="2367419"/>
            <a:ext cx="1039660" cy="3757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138CE0-C4AF-6AB8-4B15-463607B60F21}"/>
              </a:ext>
            </a:extLst>
          </p:cNvPr>
          <p:cNvSpPr txBox="1"/>
          <p:nvPr/>
        </p:nvSpPr>
        <p:spPr>
          <a:xfrm>
            <a:off x="6539630" y="2136576"/>
            <a:ext cx="18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279807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CA03-257D-0984-6B10-8A95D68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Different kinds of graph representations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AD0C7AEF-BA4F-0995-245B-0BE26E84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1" y="1902462"/>
            <a:ext cx="4152274" cy="324452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A7F8847-27EF-52B3-4978-A169B5704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778" y="1797049"/>
            <a:ext cx="3773617" cy="341471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D96A930-C68F-DB7E-B9A8-27EF7C904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342" y="1711012"/>
            <a:ext cx="3773616" cy="3435976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D83714BF-8F47-91C1-7972-0C35D94AA03D}"/>
              </a:ext>
            </a:extLst>
          </p:cNvPr>
          <p:cNvSpPr txBox="1"/>
          <p:nvPr/>
        </p:nvSpPr>
        <p:spPr>
          <a:xfrm>
            <a:off x="838200" y="5586608"/>
            <a:ext cx="11353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User/Item Graph                             User/User Graph                         Item/Item Graph</a:t>
            </a:r>
          </a:p>
        </p:txBody>
      </p:sp>
    </p:spTree>
    <p:extLst>
      <p:ext uri="{BB962C8B-B14F-4D97-AF65-F5344CB8AC3E}">
        <p14:creationId xmlns:p14="http://schemas.microsoft.com/office/powerpoint/2010/main" val="328875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CA03-257D-0984-6B10-8A95D68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Multi Armed Bandit Example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5170CC-5DA0-4066-854E-B750E992E92D}"/>
              </a:ext>
            </a:extLst>
          </p:cNvPr>
          <p:cNvCxnSpPr/>
          <p:nvPr/>
        </p:nvCxnSpPr>
        <p:spPr>
          <a:xfrm>
            <a:off x="5334139" y="5472308"/>
            <a:ext cx="5912285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98E25D-0750-704B-D777-0F449265D10B}"/>
              </a:ext>
            </a:extLst>
          </p:cNvPr>
          <p:cNvCxnSpPr>
            <a:cxnSpLocks/>
          </p:cNvCxnSpPr>
          <p:nvPr/>
        </p:nvCxnSpPr>
        <p:spPr>
          <a:xfrm flipV="1">
            <a:off x="5634176" y="2447925"/>
            <a:ext cx="0" cy="3348232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CB2F9A-DCFF-6D8D-E598-EB0A78F7C739}"/>
              </a:ext>
            </a:extLst>
          </p:cNvPr>
          <p:cNvSpPr txBox="1"/>
          <p:nvPr/>
        </p:nvSpPr>
        <p:spPr>
          <a:xfrm>
            <a:off x="9429759" y="5611491"/>
            <a:ext cx="195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Iteration Number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42E792-73E9-0508-203C-327152EE3D8F}"/>
              </a:ext>
            </a:extLst>
          </p:cNvPr>
          <p:cNvSpPr txBox="1"/>
          <p:nvPr/>
        </p:nvSpPr>
        <p:spPr>
          <a:xfrm>
            <a:off x="4355445" y="2263259"/>
            <a:ext cx="195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Decision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E6BE0B-1A75-DCCC-73A9-5BE0426EF4AF}"/>
              </a:ext>
            </a:extLst>
          </p:cNvPr>
          <p:cNvGrpSpPr/>
          <p:nvPr/>
        </p:nvGrpSpPr>
        <p:grpSpPr>
          <a:xfrm>
            <a:off x="5226991" y="3126983"/>
            <a:ext cx="5826785" cy="2031325"/>
            <a:chOff x="3926816" y="2926951"/>
            <a:chExt cx="5826785" cy="203132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311BF4-EA03-078C-532F-A058B4927079}"/>
                </a:ext>
              </a:extLst>
            </p:cNvPr>
            <p:cNvSpPr txBox="1"/>
            <p:nvPr/>
          </p:nvSpPr>
          <p:spPr>
            <a:xfrm>
              <a:off x="3926816" y="2926951"/>
              <a:ext cx="195738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A460846-041C-E0DD-4961-A30D9B25279D}"/>
                </a:ext>
              </a:extLst>
            </p:cNvPr>
            <p:cNvCxnSpPr/>
            <p:nvPr/>
          </p:nvCxnSpPr>
          <p:spPr>
            <a:xfrm>
              <a:off x="4329113" y="3114675"/>
              <a:ext cx="5400675" cy="0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DA09A4F-DCE0-F40B-AA08-FCC09AD87E91}"/>
                </a:ext>
              </a:extLst>
            </p:cNvPr>
            <p:cNvCxnSpPr/>
            <p:nvPr/>
          </p:nvCxnSpPr>
          <p:spPr>
            <a:xfrm>
              <a:off x="4352926" y="3652838"/>
              <a:ext cx="5400675" cy="0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726AD4-896E-308A-177A-23E69A8F7EAF}"/>
                </a:ext>
              </a:extLst>
            </p:cNvPr>
            <p:cNvCxnSpPr/>
            <p:nvPr/>
          </p:nvCxnSpPr>
          <p:spPr>
            <a:xfrm>
              <a:off x="4329113" y="4195762"/>
              <a:ext cx="5400675" cy="0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2E071D-6B8C-58E7-A4C0-BB5CFBCD3F3E}"/>
                </a:ext>
              </a:extLst>
            </p:cNvPr>
            <p:cNvCxnSpPr/>
            <p:nvPr/>
          </p:nvCxnSpPr>
          <p:spPr>
            <a:xfrm>
              <a:off x="4352926" y="4733925"/>
              <a:ext cx="5400675" cy="0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707B8E-BC3A-7604-1FCE-6128F701FE30}"/>
              </a:ext>
            </a:extLst>
          </p:cNvPr>
          <p:cNvCxnSpPr>
            <a:cxnSpLocks/>
          </p:cNvCxnSpPr>
          <p:nvPr/>
        </p:nvCxnSpPr>
        <p:spPr>
          <a:xfrm flipV="1">
            <a:off x="3237198" y="3684039"/>
            <a:ext cx="0" cy="4429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3375B4-C6B4-9A91-1437-64125BD4553B}"/>
              </a:ext>
            </a:extLst>
          </p:cNvPr>
          <p:cNvSpPr txBox="1"/>
          <p:nvPr/>
        </p:nvSpPr>
        <p:spPr>
          <a:xfrm>
            <a:off x="2188387" y="3314707"/>
            <a:ext cx="22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Higher value decision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E86473-DF44-1DEA-C318-4AEE2C1DDB9A}"/>
              </a:ext>
            </a:extLst>
          </p:cNvPr>
          <p:cNvCxnSpPr>
            <a:cxnSpLocks/>
          </p:cNvCxnSpPr>
          <p:nvPr/>
        </p:nvCxnSpPr>
        <p:spPr>
          <a:xfrm>
            <a:off x="3232432" y="4265067"/>
            <a:ext cx="0" cy="4429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C90B21-42F1-A240-6328-C761FB99F73D}"/>
              </a:ext>
            </a:extLst>
          </p:cNvPr>
          <p:cNvSpPr txBox="1"/>
          <p:nvPr/>
        </p:nvSpPr>
        <p:spPr>
          <a:xfrm>
            <a:off x="2183499" y="4690005"/>
            <a:ext cx="22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Lower value decision</a:t>
            </a:r>
          </a:p>
        </p:txBody>
      </p:sp>
      <p:sp>
        <p:nvSpPr>
          <p:cNvPr id="22" name="Doughnut 21">
            <a:extLst>
              <a:ext uri="{FF2B5EF4-FFF2-40B4-BE49-F238E27FC236}">
                <a16:creationId xmlns:a16="http://schemas.microsoft.com/office/drawing/2014/main" id="{41639FC5-C01C-11C0-9862-C73BC5F2D57D}"/>
              </a:ext>
            </a:extLst>
          </p:cNvPr>
          <p:cNvSpPr/>
          <p:nvPr/>
        </p:nvSpPr>
        <p:spPr>
          <a:xfrm>
            <a:off x="5827054" y="3218383"/>
            <a:ext cx="230843" cy="224909"/>
          </a:xfrm>
          <a:prstGeom prst="don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ughnut 22">
            <a:extLst>
              <a:ext uri="{FF2B5EF4-FFF2-40B4-BE49-F238E27FC236}">
                <a16:creationId xmlns:a16="http://schemas.microsoft.com/office/drawing/2014/main" id="{72F30BA1-7B3A-7AAD-68FC-DFF76C5B5348}"/>
              </a:ext>
            </a:extLst>
          </p:cNvPr>
          <p:cNvSpPr/>
          <p:nvPr/>
        </p:nvSpPr>
        <p:spPr>
          <a:xfrm>
            <a:off x="6179479" y="3742261"/>
            <a:ext cx="230843" cy="224909"/>
          </a:xfrm>
          <a:prstGeom prst="don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Doughnut 26">
            <a:extLst>
              <a:ext uri="{FF2B5EF4-FFF2-40B4-BE49-F238E27FC236}">
                <a16:creationId xmlns:a16="http://schemas.microsoft.com/office/drawing/2014/main" id="{0833C409-8C2A-F0AB-279B-5FC076ADB77E}"/>
              </a:ext>
            </a:extLst>
          </p:cNvPr>
          <p:cNvSpPr/>
          <p:nvPr/>
        </p:nvSpPr>
        <p:spPr>
          <a:xfrm>
            <a:off x="6536670" y="4285184"/>
            <a:ext cx="230843" cy="224909"/>
          </a:xfrm>
          <a:prstGeom prst="don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ughnut 27">
            <a:extLst>
              <a:ext uri="{FF2B5EF4-FFF2-40B4-BE49-F238E27FC236}">
                <a16:creationId xmlns:a16="http://schemas.microsoft.com/office/drawing/2014/main" id="{C66E62FC-ED61-4BC2-E449-7147D8C2B1E3}"/>
              </a:ext>
            </a:extLst>
          </p:cNvPr>
          <p:cNvSpPr/>
          <p:nvPr/>
        </p:nvSpPr>
        <p:spPr>
          <a:xfrm>
            <a:off x="6889095" y="4823350"/>
            <a:ext cx="230843" cy="224909"/>
          </a:xfrm>
          <a:prstGeom prst="don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ughnut 28">
            <a:extLst>
              <a:ext uri="{FF2B5EF4-FFF2-40B4-BE49-F238E27FC236}">
                <a16:creationId xmlns:a16="http://schemas.microsoft.com/office/drawing/2014/main" id="{BECC560B-7B65-D0D6-2F45-4F8EA2206232}"/>
              </a:ext>
            </a:extLst>
          </p:cNvPr>
          <p:cNvSpPr/>
          <p:nvPr/>
        </p:nvSpPr>
        <p:spPr>
          <a:xfrm>
            <a:off x="7241526" y="3732720"/>
            <a:ext cx="230843" cy="224909"/>
          </a:xfrm>
          <a:prstGeom prst="don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Doughnut 30">
            <a:extLst>
              <a:ext uri="{FF2B5EF4-FFF2-40B4-BE49-F238E27FC236}">
                <a16:creationId xmlns:a16="http://schemas.microsoft.com/office/drawing/2014/main" id="{046F804E-60B2-819B-BB2E-C149B468E77A}"/>
              </a:ext>
            </a:extLst>
          </p:cNvPr>
          <p:cNvSpPr/>
          <p:nvPr/>
        </p:nvSpPr>
        <p:spPr>
          <a:xfrm>
            <a:off x="7589187" y="4280420"/>
            <a:ext cx="230843" cy="224909"/>
          </a:xfrm>
          <a:prstGeom prst="don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ughnut 31">
            <a:extLst>
              <a:ext uri="{FF2B5EF4-FFF2-40B4-BE49-F238E27FC236}">
                <a16:creationId xmlns:a16="http://schemas.microsoft.com/office/drawing/2014/main" id="{6725372B-FAC4-2070-0359-EAD264E4F227}"/>
              </a:ext>
            </a:extLst>
          </p:cNvPr>
          <p:cNvSpPr/>
          <p:nvPr/>
        </p:nvSpPr>
        <p:spPr>
          <a:xfrm>
            <a:off x="7946378" y="3208853"/>
            <a:ext cx="230843" cy="224909"/>
          </a:xfrm>
          <a:prstGeom prst="don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ughnut 32">
            <a:extLst>
              <a:ext uri="{FF2B5EF4-FFF2-40B4-BE49-F238E27FC236}">
                <a16:creationId xmlns:a16="http://schemas.microsoft.com/office/drawing/2014/main" id="{C92786EB-1985-C9C7-BF52-6DFE8740B8E2}"/>
              </a:ext>
            </a:extLst>
          </p:cNvPr>
          <p:cNvSpPr/>
          <p:nvPr/>
        </p:nvSpPr>
        <p:spPr>
          <a:xfrm>
            <a:off x="8298803" y="4289944"/>
            <a:ext cx="230843" cy="224909"/>
          </a:xfrm>
          <a:prstGeom prst="don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Doughnut 33">
            <a:extLst>
              <a:ext uri="{FF2B5EF4-FFF2-40B4-BE49-F238E27FC236}">
                <a16:creationId xmlns:a16="http://schemas.microsoft.com/office/drawing/2014/main" id="{C6F6C3B1-65E7-7D8A-4E5C-EAD3343A3A92}"/>
              </a:ext>
            </a:extLst>
          </p:cNvPr>
          <p:cNvSpPr/>
          <p:nvPr/>
        </p:nvSpPr>
        <p:spPr>
          <a:xfrm>
            <a:off x="8651234" y="3742256"/>
            <a:ext cx="230843" cy="224909"/>
          </a:xfrm>
          <a:prstGeom prst="don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Doughnut 35">
            <a:extLst>
              <a:ext uri="{FF2B5EF4-FFF2-40B4-BE49-F238E27FC236}">
                <a16:creationId xmlns:a16="http://schemas.microsoft.com/office/drawing/2014/main" id="{64B03DC1-82A5-FDE1-05A2-A195346DD205}"/>
              </a:ext>
            </a:extLst>
          </p:cNvPr>
          <p:cNvSpPr/>
          <p:nvPr/>
        </p:nvSpPr>
        <p:spPr>
          <a:xfrm>
            <a:off x="9008425" y="3199315"/>
            <a:ext cx="230843" cy="224909"/>
          </a:xfrm>
          <a:prstGeom prst="don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Doughnut 36">
            <a:extLst>
              <a:ext uri="{FF2B5EF4-FFF2-40B4-BE49-F238E27FC236}">
                <a16:creationId xmlns:a16="http://schemas.microsoft.com/office/drawing/2014/main" id="{E5842BEE-C27B-1772-76BE-9A29CBD6ABBE}"/>
              </a:ext>
            </a:extLst>
          </p:cNvPr>
          <p:cNvSpPr/>
          <p:nvPr/>
        </p:nvSpPr>
        <p:spPr>
          <a:xfrm>
            <a:off x="9356086" y="4818581"/>
            <a:ext cx="230843" cy="224909"/>
          </a:xfrm>
          <a:prstGeom prst="don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Doughnut 37">
            <a:extLst>
              <a:ext uri="{FF2B5EF4-FFF2-40B4-BE49-F238E27FC236}">
                <a16:creationId xmlns:a16="http://schemas.microsoft.com/office/drawing/2014/main" id="{49FD7D35-2D4E-EA01-B8D1-BC56D33E736D}"/>
              </a:ext>
            </a:extLst>
          </p:cNvPr>
          <p:cNvSpPr/>
          <p:nvPr/>
        </p:nvSpPr>
        <p:spPr>
          <a:xfrm>
            <a:off x="9713277" y="3204085"/>
            <a:ext cx="230843" cy="224909"/>
          </a:xfrm>
          <a:prstGeom prst="don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Doughnut 38">
            <a:extLst>
              <a:ext uri="{FF2B5EF4-FFF2-40B4-BE49-F238E27FC236}">
                <a16:creationId xmlns:a16="http://schemas.microsoft.com/office/drawing/2014/main" id="{11693FC9-4BB5-1A18-77F7-EC76B904EA6A}"/>
              </a:ext>
            </a:extLst>
          </p:cNvPr>
          <p:cNvSpPr/>
          <p:nvPr/>
        </p:nvSpPr>
        <p:spPr>
          <a:xfrm>
            <a:off x="10065702" y="3742248"/>
            <a:ext cx="230843" cy="224909"/>
          </a:xfrm>
          <a:prstGeom prst="don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Doughnut 39">
            <a:extLst>
              <a:ext uri="{FF2B5EF4-FFF2-40B4-BE49-F238E27FC236}">
                <a16:creationId xmlns:a16="http://schemas.microsoft.com/office/drawing/2014/main" id="{67DC0053-1EFE-265A-5669-97C81DA042C9}"/>
              </a:ext>
            </a:extLst>
          </p:cNvPr>
          <p:cNvSpPr/>
          <p:nvPr/>
        </p:nvSpPr>
        <p:spPr>
          <a:xfrm>
            <a:off x="10418133" y="3208839"/>
            <a:ext cx="230843" cy="224909"/>
          </a:xfrm>
          <a:prstGeom prst="don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Doughnut 40">
            <a:extLst>
              <a:ext uri="{FF2B5EF4-FFF2-40B4-BE49-F238E27FC236}">
                <a16:creationId xmlns:a16="http://schemas.microsoft.com/office/drawing/2014/main" id="{F6E19197-8F72-3BF3-45E6-8E99FD46CC87}"/>
              </a:ext>
            </a:extLst>
          </p:cNvPr>
          <p:cNvSpPr/>
          <p:nvPr/>
        </p:nvSpPr>
        <p:spPr>
          <a:xfrm>
            <a:off x="10770562" y="3204074"/>
            <a:ext cx="230843" cy="224909"/>
          </a:xfrm>
          <a:prstGeom prst="don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4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CA03-257D-0984-6B10-8A95D68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Matrix Factorization example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09E000-328B-DDAD-1B14-E414DB90A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407175"/>
              </p:ext>
            </p:extLst>
          </p:nvPr>
        </p:nvGraphicFramePr>
        <p:xfrm>
          <a:off x="113692" y="2283216"/>
          <a:ext cx="2108200" cy="2082800"/>
        </p:xfrm>
        <a:graphic>
          <a:graphicData uri="http://schemas.openxmlformats.org/drawingml/2006/table">
            <a:tbl>
              <a:tblPr/>
              <a:tblGrid>
                <a:gridCol w="431223">
                  <a:extLst>
                    <a:ext uri="{9D8B030D-6E8A-4147-A177-3AD203B41FA5}">
                      <a16:colId xmlns:a16="http://schemas.microsoft.com/office/drawing/2014/main" val="748782323"/>
                    </a:ext>
                  </a:extLst>
                </a:gridCol>
                <a:gridCol w="239568">
                  <a:extLst>
                    <a:ext uri="{9D8B030D-6E8A-4147-A177-3AD203B41FA5}">
                      <a16:colId xmlns:a16="http://schemas.microsoft.com/office/drawing/2014/main" val="4254735303"/>
                    </a:ext>
                  </a:extLst>
                </a:gridCol>
                <a:gridCol w="277899">
                  <a:extLst>
                    <a:ext uri="{9D8B030D-6E8A-4147-A177-3AD203B41FA5}">
                      <a16:colId xmlns:a16="http://schemas.microsoft.com/office/drawing/2014/main" val="4248940833"/>
                    </a:ext>
                  </a:extLst>
                </a:gridCol>
                <a:gridCol w="277899">
                  <a:extLst>
                    <a:ext uri="{9D8B030D-6E8A-4147-A177-3AD203B41FA5}">
                      <a16:colId xmlns:a16="http://schemas.microsoft.com/office/drawing/2014/main" val="1846233274"/>
                    </a:ext>
                  </a:extLst>
                </a:gridCol>
                <a:gridCol w="277899">
                  <a:extLst>
                    <a:ext uri="{9D8B030D-6E8A-4147-A177-3AD203B41FA5}">
                      <a16:colId xmlns:a16="http://schemas.microsoft.com/office/drawing/2014/main" val="1777295193"/>
                    </a:ext>
                  </a:extLst>
                </a:gridCol>
                <a:gridCol w="603712">
                  <a:extLst>
                    <a:ext uri="{9D8B030D-6E8A-4147-A177-3AD203B41FA5}">
                      <a16:colId xmlns:a16="http://schemas.microsoft.com/office/drawing/2014/main" val="3887479639"/>
                    </a:ext>
                  </a:extLst>
                </a:gridCol>
              </a:tblGrid>
              <a:tr h="3429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LATENT USER FACTOR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87579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7192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9733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8294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987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428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0204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8604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31443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34BCAEA-FAD0-E625-C768-DDBED6CED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45084"/>
              </p:ext>
            </p:extLst>
          </p:nvPr>
        </p:nvGraphicFramePr>
        <p:xfrm>
          <a:off x="7034063" y="4122456"/>
          <a:ext cx="3530597" cy="2159000"/>
        </p:xfrm>
        <a:graphic>
          <a:graphicData uri="http://schemas.openxmlformats.org/drawingml/2006/table">
            <a:tbl>
              <a:tblPr/>
              <a:tblGrid>
                <a:gridCol w="432578">
                  <a:extLst>
                    <a:ext uri="{9D8B030D-6E8A-4147-A177-3AD203B41FA5}">
                      <a16:colId xmlns:a16="http://schemas.microsoft.com/office/drawing/2014/main" val="3829990755"/>
                    </a:ext>
                  </a:extLst>
                </a:gridCol>
                <a:gridCol w="305349">
                  <a:extLst>
                    <a:ext uri="{9D8B030D-6E8A-4147-A177-3AD203B41FA5}">
                      <a16:colId xmlns:a16="http://schemas.microsoft.com/office/drawing/2014/main" val="3267361660"/>
                    </a:ext>
                  </a:extLst>
                </a:gridCol>
                <a:gridCol w="279903">
                  <a:extLst>
                    <a:ext uri="{9D8B030D-6E8A-4147-A177-3AD203B41FA5}">
                      <a16:colId xmlns:a16="http://schemas.microsoft.com/office/drawing/2014/main" val="2573784577"/>
                    </a:ext>
                  </a:extLst>
                </a:gridCol>
                <a:gridCol w="279903">
                  <a:extLst>
                    <a:ext uri="{9D8B030D-6E8A-4147-A177-3AD203B41FA5}">
                      <a16:colId xmlns:a16="http://schemas.microsoft.com/office/drawing/2014/main" val="1855971776"/>
                    </a:ext>
                  </a:extLst>
                </a:gridCol>
                <a:gridCol w="279903">
                  <a:extLst>
                    <a:ext uri="{9D8B030D-6E8A-4147-A177-3AD203B41FA5}">
                      <a16:colId xmlns:a16="http://schemas.microsoft.com/office/drawing/2014/main" val="1222349788"/>
                    </a:ext>
                  </a:extLst>
                </a:gridCol>
                <a:gridCol w="279903">
                  <a:extLst>
                    <a:ext uri="{9D8B030D-6E8A-4147-A177-3AD203B41FA5}">
                      <a16:colId xmlns:a16="http://schemas.microsoft.com/office/drawing/2014/main" val="494094893"/>
                    </a:ext>
                  </a:extLst>
                </a:gridCol>
                <a:gridCol w="276723">
                  <a:extLst>
                    <a:ext uri="{9D8B030D-6E8A-4147-A177-3AD203B41FA5}">
                      <a16:colId xmlns:a16="http://schemas.microsoft.com/office/drawing/2014/main" val="3366095830"/>
                    </a:ext>
                  </a:extLst>
                </a:gridCol>
                <a:gridCol w="276723">
                  <a:extLst>
                    <a:ext uri="{9D8B030D-6E8A-4147-A177-3AD203B41FA5}">
                      <a16:colId xmlns:a16="http://schemas.microsoft.com/office/drawing/2014/main" val="3891401527"/>
                    </a:ext>
                  </a:extLst>
                </a:gridCol>
                <a:gridCol w="279903">
                  <a:extLst>
                    <a:ext uri="{9D8B030D-6E8A-4147-A177-3AD203B41FA5}">
                      <a16:colId xmlns:a16="http://schemas.microsoft.com/office/drawing/2014/main" val="1849779486"/>
                    </a:ext>
                  </a:extLst>
                </a:gridCol>
                <a:gridCol w="279903">
                  <a:extLst>
                    <a:ext uri="{9D8B030D-6E8A-4147-A177-3AD203B41FA5}">
                      <a16:colId xmlns:a16="http://schemas.microsoft.com/office/drawing/2014/main" val="138672808"/>
                    </a:ext>
                  </a:extLst>
                </a:gridCol>
                <a:gridCol w="279903">
                  <a:extLst>
                    <a:ext uri="{9D8B030D-6E8A-4147-A177-3AD203B41FA5}">
                      <a16:colId xmlns:a16="http://schemas.microsoft.com/office/drawing/2014/main" val="48539213"/>
                    </a:ext>
                  </a:extLst>
                </a:gridCol>
                <a:gridCol w="279903">
                  <a:extLst>
                    <a:ext uri="{9D8B030D-6E8A-4147-A177-3AD203B41FA5}">
                      <a16:colId xmlns:a16="http://schemas.microsoft.com/office/drawing/2014/main" val="2219797184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6299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56885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4313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2134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3811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5335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3737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833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21046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0E7261A-5B40-781A-FC6A-07512E108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438282"/>
              </p:ext>
            </p:extLst>
          </p:nvPr>
        </p:nvGraphicFramePr>
        <p:xfrm>
          <a:off x="6946380" y="2128380"/>
          <a:ext cx="3530597" cy="1879600"/>
        </p:xfrm>
        <a:graphic>
          <a:graphicData uri="http://schemas.openxmlformats.org/drawingml/2006/table">
            <a:tbl>
              <a:tblPr/>
              <a:tblGrid>
                <a:gridCol w="432578">
                  <a:extLst>
                    <a:ext uri="{9D8B030D-6E8A-4147-A177-3AD203B41FA5}">
                      <a16:colId xmlns:a16="http://schemas.microsoft.com/office/drawing/2014/main" val="5942067"/>
                    </a:ext>
                  </a:extLst>
                </a:gridCol>
                <a:gridCol w="305349">
                  <a:extLst>
                    <a:ext uri="{9D8B030D-6E8A-4147-A177-3AD203B41FA5}">
                      <a16:colId xmlns:a16="http://schemas.microsoft.com/office/drawing/2014/main" val="2705064875"/>
                    </a:ext>
                  </a:extLst>
                </a:gridCol>
                <a:gridCol w="279903">
                  <a:extLst>
                    <a:ext uri="{9D8B030D-6E8A-4147-A177-3AD203B41FA5}">
                      <a16:colId xmlns:a16="http://schemas.microsoft.com/office/drawing/2014/main" val="610867757"/>
                    </a:ext>
                  </a:extLst>
                </a:gridCol>
                <a:gridCol w="279903">
                  <a:extLst>
                    <a:ext uri="{9D8B030D-6E8A-4147-A177-3AD203B41FA5}">
                      <a16:colId xmlns:a16="http://schemas.microsoft.com/office/drawing/2014/main" val="255887491"/>
                    </a:ext>
                  </a:extLst>
                </a:gridCol>
                <a:gridCol w="279903">
                  <a:extLst>
                    <a:ext uri="{9D8B030D-6E8A-4147-A177-3AD203B41FA5}">
                      <a16:colId xmlns:a16="http://schemas.microsoft.com/office/drawing/2014/main" val="3263268309"/>
                    </a:ext>
                  </a:extLst>
                </a:gridCol>
                <a:gridCol w="279903">
                  <a:extLst>
                    <a:ext uri="{9D8B030D-6E8A-4147-A177-3AD203B41FA5}">
                      <a16:colId xmlns:a16="http://schemas.microsoft.com/office/drawing/2014/main" val="2719565184"/>
                    </a:ext>
                  </a:extLst>
                </a:gridCol>
                <a:gridCol w="276723">
                  <a:extLst>
                    <a:ext uri="{9D8B030D-6E8A-4147-A177-3AD203B41FA5}">
                      <a16:colId xmlns:a16="http://schemas.microsoft.com/office/drawing/2014/main" val="2308550207"/>
                    </a:ext>
                  </a:extLst>
                </a:gridCol>
                <a:gridCol w="276723">
                  <a:extLst>
                    <a:ext uri="{9D8B030D-6E8A-4147-A177-3AD203B41FA5}">
                      <a16:colId xmlns:a16="http://schemas.microsoft.com/office/drawing/2014/main" val="127223991"/>
                    </a:ext>
                  </a:extLst>
                </a:gridCol>
                <a:gridCol w="279903">
                  <a:extLst>
                    <a:ext uri="{9D8B030D-6E8A-4147-A177-3AD203B41FA5}">
                      <a16:colId xmlns:a16="http://schemas.microsoft.com/office/drawing/2014/main" val="4293596883"/>
                    </a:ext>
                  </a:extLst>
                </a:gridCol>
                <a:gridCol w="279903">
                  <a:extLst>
                    <a:ext uri="{9D8B030D-6E8A-4147-A177-3AD203B41FA5}">
                      <a16:colId xmlns:a16="http://schemas.microsoft.com/office/drawing/2014/main" val="2582176321"/>
                    </a:ext>
                  </a:extLst>
                </a:gridCol>
                <a:gridCol w="279903">
                  <a:extLst>
                    <a:ext uri="{9D8B030D-6E8A-4147-A177-3AD203B41FA5}">
                      <a16:colId xmlns:a16="http://schemas.microsoft.com/office/drawing/2014/main" val="1725285595"/>
                    </a:ext>
                  </a:extLst>
                </a:gridCol>
                <a:gridCol w="279903">
                  <a:extLst>
                    <a:ext uri="{9D8B030D-6E8A-4147-A177-3AD203B41FA5}">
                      <a16:colId xmlns:a16="http://schemas.microsoft.com/office/drawing/2014/main" val="1089059166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37975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686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5079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2220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3746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5491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2813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9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2BDCAE-6CB4-49B5-B001-FBDA65007F6A}"/>
                  </a:ext>
                </a:extLst>
              </p:cNvPr>
              <p:cNvSpPr txBox="1"/>
              <p:nvPr/>
            </p:nvSpPr>
            <p:spPr>
              <a:xfrm>
                <a:off x="2062784" y="3186116"/>
                <a:ext cx="30136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2BDCAE-6CB4-49B5-B001-FBDA65007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784" y="3186116"/>
                <a:ext cx="301365" cy="384721"/>
              </a:xfrm>
              <a:prstGeom prst="rect">
                <a:avLst/>
              </a:prstGeom>
              <a:blipFill>
                <a:blip r:embed="rId2"/>
                <a:stretch>
                  <a:fillRect l="-20000" r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7E15D1D-E620-22E5-745E-5A95B141F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561855"/>
              </p:ext>
            </p:extLst>
          </p:nvPr>
        </p:nvGraphicFramePr>
        <p:xfrm>
          <a:off x="2620886" y="2421101"/>
          <a:ext cx="3200404" cy="2108200"/>
        </p:xfrm>
        <a:graphic>
          <a:graphicData uri="http://schemas.openxmlformats.org/drawingml/2006/table">
            <a:tbl>
              <a:tblPr/>
              <a:tblGrid>
                <a:gridCol w="230659">
                  <a:extLst>
                    <a:ext uri="{9D8B030D-6E8A-4147-A177-3AD203B41FA5}">
                      <a16:colId xmlns:a16="http://schemas.microsoft.com/office/drawing/2014/main" val="1567979727"/>
                    </a:ext>
                  </a:extLst>
                </a:gridCol>
                <a:gridCol w="182605">
                  <a:extLst>
                    <a:ext uri="{9D8B030D-6E8A-4147-A177-3AD203B41FA5}">
                      <a16:colId xmlns:a16="http://schemas.microsoft.com/office/drawing/2014/main" val="2706528368"/>
                    </a:ext>
                  </a:extLst>
                </a:gridCol>
                <a:gridCol w="278714">
                  <a:extLst>
                    <a:ext uri="{9D8B030D-6E8A-4147-A177-3AD203B41FA5}">
                      <a16:colId xmlns:a16="http://schemas.microsoft.com/office/drawing/2014/main" val="2663023272"/>
                    </a:ext>
                  </a:extLst>
                </a:gridCol>
                <a:gridCol w="278714">
                  <a:extLst>
                    <a:ext uri="{9D8B030D-6E8A-4147-A177-3AD203B41FA5}">
                      <a16:colId xmlns:a16="http://schemas.microsoft.com/office/drawing/2014/main" val="1403045020"/>
                    </a:ext>
                  </a:extLst>
                </a:gridCol>
                <a:gridCol w="278714">
                  <a:extLst>
                    <a:ext uri="{9D8B030D-6E8A-4147-A177-3AD203B41FA5}">
                      <a16:colId xmlns:a16="http://schemas.microsoft.com/office/drawing/2014/main" val="2483124422"/>
                    </a:ext>
                  </a:extLst>
                </a:gridCol>
                <a:gridCol w="278714">
                  <a:extLst>
                    <a:ext uri="{9D8B030D-6E8A-4147-A177-3AD203B41FA5}">
                      <a16:colId xmlns:a16="http://schemas.microsoft.com/office/drawing/2014/main" val="436923177"/>
                    </a:ext>
                  </a:extLst>
                </a:gridCol>
                <a:gridCol w="278714">
                  <a:extLst>
                    <a:ext uri="{9D8B030D-6E8A-4147-A177-3AD203B41FA5}">
                      <a16:colId xmlns:a16="http://schemas.microsoft.com/office/drawing/2014/main" val="2081886630"/>
                    </a:ext>
                  </a:extLst>
                </a:gridCol>
                <a:gridCol w="278714">
                  <a:extLst>
                    <a:ext uri="{9D8B030D-6E8A-4147-A177-3AD203B41FA5}">
                      <a16:colId xmlns:a16="http://schemas.microsoft.com/office/drawing/2014/main" val="239325162"/>
                    </a:ext>
                  </a:extLst>
                </a:gridCol>
                <a:gridCol w="278714">
                  <a:extLst>
                    <a:ext uri="{9D8B030D-6E8A-4147-A177-3AD203B41FA5}">
                      <a16:colId xmlns:a16="http://schemas.microsoft.com/office/drawing/2014/main" val="1030174936"/>
                    </a:ext>
                  </a:extLst>
                </a:gridCol>
                <a:gridCol w="278714">
                  <a:extLst>
                    <a:ext uri="{9D8B030D-6E8A-4147-A177-3AD203B41FA5}">
                      <a16:colId xmlns:a16="http://schemas.microsoft.com/office/drawing/2014/main" val="737827235"/>
                    </a:ext>
                  </a:extLst>
                </a:gridCol>
                <a:gridCol w="278714">
                  <a:extLst>
                    <a:ext uri="{9D8B030D-6E8A-4147-A177-3AD203B41FA5}">
                      <a16:colId xmlns:a16="http://schemas.microsoft.com/office/drawing/2014/main" val="2888678963"/>
                    </a:ext>
                  </a:extLst>
                </a:gridCol>
                <a:gridCol w="278714">
                  <a:extLst>
                    <a:ext uri="{9D8B030D-6E8A-4147-A177-3AD203B41FA5}">
                      <a16:colId xmlns:a16="http://schemas.microsoft.com/office/drawing/2014/main" val="1515065273"/>
                    </a:ext>
                  </a:extLst>
                </a:gridCol>
              </a:tblGrid>
              <a:tr h="34290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LATENT ITEM FACTOR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367247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137288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767766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014747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40137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96280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38044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355357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93937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C5B1AB0-F74F-9026-3BCD-56380BB78D89}"/>
                  </a:ext>
                </a:extLst>
              </p:cNvPr>
              <p:cNvSpPr txBox="1"/>
              <p:nvPr/>
            </p:nvSpPr>
            <p:spPr>
              <a:xfrm>
                <a:off x="6236030" y="3150626"/>
                <a:ext cx="310983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C5B1AB0-F74F-9026-3BCD-56380BB78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030" y="3150626"/>
                <a:ext cx="310983" cy="384721"/>
              </a:xfrm>
              <a:prstGeom prst="rect">
                <a:avLst/>
              </a:prstGeom>
              <a:blipFill>
                <a:blip r:embed="rId3"/>
                <a:stretch>
                  <a:fillRect l="-12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D1D245A-BF90-0091-19BB-E5E46F8F1AB6}"/>
                  </a:ext>
                </a:extLst>
              </p:cNvPr>
              <p:cNvSpPr txBox="1"/>
              <p:nvPr/>
            </p:nvSpPr>
            <p:spPr>
              <a:xfrm>
                <a:off x="6253396" y="5372848"/>
                <a:ext cx="307777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D1D245A-BF90-0091-19BB-E5E46F8F1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396" y="5372848"/>
                <a:ext cx="307777" cy="384721"/>
              </a:xfrm>
              <a:prstGeom prst="rect">
                <a:avLst/>
              </a:prstGeom>
              <a:blipFill>
                <a:blip r:embed="rId4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EF8C5BFB-36A4-FB66-274D-E2F4E5F180E3}"/>
              </a:ext>
            </a:extLst>
          </p:cNvPr>
          <p:cNvSpPr txBox="1"/>
          <p:nvPr/>
        </p:nvSpPr>
        <p:spPr>
          <a:xfrm>
            <a:off x="255949" y="1359885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user latent factors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CB4E44-FC0B-C6E0-C98C-3AE9EBEBAF0B}"/>
              </a:ext>
            </a:extLst>
          </p:cNvPr>
          <p:cNvSpPr txBox="1"/>
          <p:nvPr/>
        </p:nvSpPr>
        <p:spPr>
          <a:xfrm>
            <a:off x="3355062" y="1359885"/>
            <a:ext cx="210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item latent factors</a:t>
            </a:r>
          </a:p>
          <a:p>
            <a:r>
              <a:rPr lang="en-US" dirty="0">
                <a:solidFill>
                  <a:srgbClr val="92D050"/>
                </a:solidFill>
              </a:rPr>
              <a:t>(matrix transposed)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6CB0F8-AFC4-FB1A-22BB-488448F85E8D}"/>
              </a:ext>
            </a:extLst>
          </p:cNvPr>
          <p:cNvSpPr txBox="1"/>
          <p:nvPr/>
        </p:nvSpPr>
        <p:spPr>
          <a:xfrm>
            <a:off x="7782839" y="1359886"/>
            <a:ext cx="3530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low-rank (rank=3) approximation of observed true ratings matrix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E60DB4-47B2-DDE4-F421-0F1E5D1CBBAD}"/>
              </a:ext>
            </a:extLst>
          </p:cNvPr>
          <p:cNvSpPr txBox="1"/>
          <p:nvPr/>
        </p:nvSpPr>
        <p:spPr>
          <a:xfrm>
            <a:off x="7334330" y="6308209"/>
            <a:ext cx="383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(partially) observed true ratings matrix</a:t>
            </a:r>
          </a:p>
        </p:txBody>
      </p:sp>
    </p:spTree>
    <p:extLst>
      <p:ext uri="{BB962C8B-B14F-4D97-AF65-F5344CB8AC3E}">
        <p14:creationId xmlns:p14="http://schemas.microsoft.com/office/powerpoint/2010/main" val="113655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CA03-257D-0984-6B10-8A95D68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Novelty vs. Serendipity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A805468-E00F-BBBA-7CA0-092C1FD7868F}"/>
              </a:ext>
            </a:extLst>
          </p:cNvPr>
          <p:cNvSpPr/>
          <p:nvPr/>
        </p:nvSpPr>
        <p:spPr>
          <a:xfrm>
            <a:off x="2517732" y="2354893"/>
            <a:ext cx="3419605" cy="3407080"/>
          </a:xfrm>
          <a:prstGeom prst="ellipse">
            <a:avLst/>
          </a:prstGeom>
          <a:solidFill>
            <a:schemeClr val="accent1">
              <a:alpha val="59538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9F5245-CADE-C827-B8C7-71F78BF427FE}"/>
              </a:ext>
            </a:extLst>
          </p:cNvPr>
          <p:cNvSpPr/>
          <p:nvPr/>
        </p:nvSpPr>
        <p:spPr>
          <a:xfrm>
            <a:off x="4113233" y="2404736"/>
            <a:ext cx="3419605" cy="3407080"/>
          </a:xfrm>
          <a:prstGeom prst="ellips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1C5AB-CB74-EA0D-82B0-07C8919C3BC4}"/>
              </a:ext>
            </a:extLst>
          </p:cNvPr>
          <p:cNvSpPr txBox="1"/>
          <p:nvPr/>
        </p:nvSpPr>
        <p:spPr>
          <a:xfrm>
            <a:off x="2727346" y="3371850"/>
            <a:ext cx="1385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Items never seen before, but are obvious/ unsurprising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AF123-F050-61CF-B657-0507E8A99C92}"/>
              </a:ext>
            </a:extLst>
          </p:cNvPr>
          <p:cNvSpPr txBox="1"/>
          <p:nvPr/>
        </p:nvSpPr>
        <p:spPr>
          <a:xfrm>
            <a:off x="6094547" y="3371850"/>
            <a:ext cx="1281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Items seen before, but are surprising/unexpected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9E0A2-AA7A-6C3A-CAE1-FFDD478626B6}"/>
              </a:ext>
            </a:extLst>
          </p:cNvPr>
          <p:cNvSpPr txBox="1"/>
          <p:nvPr/>
        </p:nvSpPr>
        <p:spPr>
          <a:xfrm>
            <a:off x="4384722" y="3371850"/>
            <a:ext cx="1281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Items never seen before that are surprising/unexpected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CDDE6A-35A2-CDA9-25A1-C17A6B7028E0}"/>
              </a:ext>
            </a:extLst>
          </p:cNvPr>
          <p:cNvSpPr txBox="1"/>
          <p:nvPr/>
        </p:nvSpPr>
        <p:spPr>
          <a:xfrm>
            <a:off x="1579700" y="2499216"/>
            <a:ext cx="16795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6EA3FF"/>
                </a:solidFill>
              </a:rPr>
              <a:t>Novel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066AC4-1F4B-AA56-7E6D-EF1891E71489}"/>
              </a:ext>
            </a:extLst>
          </p:cNvPr>
          <p:cNvSpPr txBox="1"/>
          <p:nvPr/>
        </p:nvSpPr>
        <p:spPr>
          <a:xfrm>
            <a:off x="7278939" y="2499216"/>
            <a:ext cx="2333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3E3A"/>
                </a:solidFill>
              </a:rPr>
              <a:t>Serendipitous</a:t>
            </a:r>
          </a:p>
        </p:txBody>
      </p:sp>
    </p:spTree>
    <p:extLst>
      <p:ext uri="{BB962C8B-B14F-4D97-AF65-F5344CB8AC3E}">
        <p14:creationId xmlns:p14="http://schemas.microsoft.com/office/powerpoint/2010/main" val="277319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CA03-257D-0984-6B10-8A95D68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User-User Collaborative Filtering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F91BFA-97B4-B5AC-4B55-6958B8208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680257"/>
              </p:ext>
            </p:extLst>
          </p:nvPr>
        </p:nvGraphicFramePr>
        <p:xfrm>
          <a:off x="1133432" y="2355687"/>
          <a:ext cx="3987798" cy="2514600"/>
        </p:xfrm>
        <a:graphic>
          <a:graphicData uri="http://schemas.openxmlformats.org/drawingml/2006/table">
            <a:tbl>
              <a:tblPr/>
              <a:tblGrid>
                <a:gridCol w="432144">
                  <a:extLst>
                    <a:ext uri="{9D8B030D-6E8A-4147-A177-3AD203B41FA5}">
                      <a16:colId xmlns:a16="http://schemas.microsoft.com/office/drawing/2014/main" val="374385027"/>
                    </a:ext>
                  </a:extLst>
                </a:gridCol>
                <a:gridCol w="317753">
                  <a:extLst>
                    <a:ext uri="{9D8B030D-6E8A-4147-A177-3AD203B41FA5}">
                      <a16:colId xmlns:a16="http://schemas.microsoft.com/office/drawing/2014/main" val="2649645507"/>
                    </a:ext>
                  </a:extLst>
                </a:gridCol>
                <a:gridCol w="241492">
                  <a:extLst>
                    <a:ext uri="{9D8B030D-6E8A-4147-A177-3AD203B41FA5}">
                      <a16:colId xmlns:a16="http://schemas.microsoft.com/office/drawing/2014/main" val="1565311196"/>
                    </a:ext>
                  </a:extLst>
                </a:gridCol>
                <a:gridCol w="241492">
                  <a:extLst>
                    <a:ext uri="{9D8B030D-6E8A-4147-A177-3AD203B41FA5}">
                      <a16:colId xmlns:a16="http://schemas.microsoft.com/office/drawing/2014/main" val="1278599995"/>
                    </a:ext>
                  </a:extLst>
                </a:gridCol>
                <a:gridCol w="241492">
                  <a:extLst>
                    <a:ext uri="{9D8B030D-6E8A-4147-A177-3AD203B41FA5}">
                      <a16:colId xmlns:a16="http://schemas.microsoft.com/office/drawing/2014/main" val="3898778717"/>
                    </a:ext>
                  </a:extLst>
                </a:gridCol>
                <a:gridCol w="241492">
                  <a:extLst>
                    <a:ext uri="{9D8B030D-6E8A-4147-A177-3AD203B41FA5}">
                      <a16:colId xmlns:a16="http://schemas.microsoft.com/office/drawing/2014/main" val="82426068"/>
                    </a:ext>
                  </a:extLst>
                </a:gridCol>
                <a:gridCol w="238315">
                  <a:extLst>
                    <a:ext uri="{9D8B030D-6E8A-4147-A177-3AD203B41FA5}">
                      <a16:colId xmlns:a16="http://schemas.microsoft.com/office/drawing/2014/main" val="4117019980"/>
                    </a:ext>
                  </a:extLst>
                </a:gridCol>
                <a:gridCol w="238315">
                  <a:extLst>
                    <a:ext uri="{9D8B030D-6E8A-4147-A177-3AD203B41FA5}">
                      <a16:colId xmlns:a16="http://schemas.microsoft.com/office/drawing/2014/main" val="1740337858"/>
                    </a:ext>
                  </a:extLst>
                </a:gridCol>
                <a:gridCol w="241492">
                  <a:extLst>
                    <a:ext uri="{9D8B030D-6E8A-4147-A177-3AD203B41FA5}">
                      <a16:colId xmlns:a16="http://schemas.microsoft.com/office/drawing/2014/main" val="2907776444"/>
                    </a:ext>
                  </a:extLst>
                </a:gridCol>
                <a:gridCol w="241492">
                  <a:extLst>
                    <a:ext uri="{9D8B030D-6E8A-4147-A177-3AD203B41FA5}">
                      <a16:colId xmlns:a16="http://schemas.microsoft.com/office/drawing/2014/main" val="833071739"/>
                    </a:ext>
                  </a:extLst>
                </a:gridCol>
                <a:gridCol w="241492">
                  <a:extLst>
                    <a:ext uri="{9D8B030D-6E8A-4147-A177-3AD203B41FA5}">
                      <a16:colId xmlns:a16="http://schemas.microsoft.com/office/drawing/2014/main" val="3333742361"/>
                    </a:ext>
                  </a:extLst>
                </a:gridCol>
                <a:gridCol w="241492">
                  <a:extLst>
                    <a:ext uri="{9D8B030D-6E8A-4147-A177-3AD203B41FA5}">
                      <a16:colId xmlns:a16="http://schemas.microsoft.com/office/drawing/2014/main" val="1719582799"/>
                    </a:ext>
                  </a:extLst>
                </a:gridCol>
                <a:gridCol w="829335">
                  <a:extLst>
                    <a:ext uri="{9D8B030D-6E8A-4147-A177-3AD203B41FA5}">
                      <a16:colId xmlns:a16="http://schemas.microsoft.com/office/drawing/2014/main" val="72458662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22788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417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4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223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5895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4987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5742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308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36012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31596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520904"/>
                  </a:ext>
                </a:extLst>
              </a:tr>
            </a:tbl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3D892FCE-BF0F-A980-5228-56B4001E5475}"/>
              </a:ext>
            </a:extLst>
          </p:cNvPr>
          <p:cNvSpPr/>
          <p:nvPr/>
        </p:nvSpPr>
        <p:spPr>
          <a:xfrm>
            <a:off x="4935255" y="3700669"/>
            <a:ext cx="1215025" cy="19492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CBDA10-D5E6-A860-7A77-99973C8C5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284110"/>
              </p:ext>
            </p:extLst>
          </p:nvPr>
        </p:nvGraphicFramePr>
        <p:xfrm>
          <a:off x="6688465" y="2355687"/>
          <a:ext cx="4025898" cy="2514600"/>
        </p:xfrm>
        <a:graphic>
          <a:graphicData uri="http://schemas.openxmlformats.org/drawingml/2006/table">
            <a:tbl>
              <a:tblPr/>
              <a:tblGrid>
                <a:gridCol w="432141">
                  <a:extLst>
                    <a:ext uri="{9D8B030D-6E8A-4147-A177-3AD203B41FA5}">
                      <a16:colId xmlns:a16="http://schemas.microsoft.com/office/drawing/2014/main" val="3887563025"/>
                    </a:ext>
                  </a:extLst>
                </a:gridCol>
                <a:gridCol w="317751">
                  <a:extLst>
                    <a:ext uri="{9D8B030D-6E8A-4147-A177-3AD203B41FA5}">
                      <a16:colId xmlns:a16="http://schemas.microsoft.com/office/drawing/2014/main" val="2300133945"/>
                    </a:ext>
                  </a:extLst>
                </a:gridCol>
                <a:gridCol w="279621">
                  <a:extLst>
                    <a:ext uri="{9D8B030D-6E8A-4147-A177-3AD203B41FA5}">
                      <a16:colId xmlns:a16="http://schemas.microsoft.com/office/drawing/2014/main" val="3360284166"/>
                    </a:ext>
                  </a:extLst>
                </a:gridCol>
                <a:gridCol w="241490">
                  <a:extLst>
                    <a:ext uri="{9D8B030D-6E8A-4147-A177-3AD203B41FA5}">
                      <a16:colId xmlns:a16="http://schemas.microsoft.com/office/drawing/2014/main" val="1855614520"/>
                    </a:ext>
                  </a:extLst>
                </a:gridCol>
                <a:gridCol w="241490">
                  <a:extLst>
                    <a:ext uri="{9D8B030D-6E8A-4147-A177-3AD203B41FA5}">
                      <a16:colId xmlns:a16="http://schemas.microsoft.com/office/drawing/2014/main" val="2073461072"/>
                    </a:ext>
                  </a:extLst>
                </a:gridCol>
                <a:gridCol w="241490">
                  <a:extLst>
                    <a:ext uri="{9D8B030D-6E8A-4147-A177-3AD203B41FA5}">
                      <a16:colId xmlns:a16="http://schemas.microsoft.com/office/drawing/2014/main" val="3134643778"/>
                    </a:ext>
                  </a:extLst>
                </a:gridCol>
                <a:gridCol w="238313">
                  <a:extLst>
                    <a:ext uri="{9D8B030D-6E8A-4147-A177-3AD203B41FA5}">
                      <a16:colId xmlns:a16="http://schemas.microsoft.com/office/drawing/2014/main" val="1014347713"/>
                    </a:ext>
                  </a:extLst>
                </a:gridCol>
                <a:gridCol w="238313">
                  <a:extLst>
                    <a:ext uri="{9D8B030D-6E8A-4147-A177-3AD203B41FA5}">
                      <a16:colId xmlns:a16="http://schemas.microsoft.com/office/drawing/2014/main" val="1902713941"/>
                    </a:ext>
                  </a:extLst>
                </a:gridCol>
                <a:gridCol w="241490">
                  <a:extLst>
                    <a:ext uri="{9D8B030D-6E8A-4147-A177-3AD203B41FA5}">
                      <a16:colId xmlns:a16="http://schemas.microsoft.com/office/drawing/2014/main" val="350220704"/>
                    </a:ext>
                  </a:extLst>
                </a:gridCol>
                <a:gridCol w="241490">
                  <a:extLst>
                    <a:ext uri="{9D8B030D-6E8A-4147-A177-3AD203B41FA5}">
                      <a16:colId xmlns:a16="http://schemas.microsoft.com/office/drawing/2014/main" val="99222265"/>
                    </a:ext>
                  </a:extLst>
                </a:gridCol>
                <a:gridCol w="241490">
                  <a:extLst>
                    <a:ext uri="{9D8B030D-6E8A-4147-A177-3AD203B41FA5}">
                      <a16:colId xmlns:a16="http://schemas.microsoft.com/office/drawing/2014/main" val="632122321"/>
                    </a:ext>
                  </a:extLst>
                </a:gridCol>
                <a:gridCol w="241490">
                  <a:extLst>
                    <a:ext uri="{9D8B030D-6E8A-4147-A177-3AD203B41FA5}">
                      <a16:colId xmlns:a16="http://schemas.microsoft.com/office/drawing/2014/main" val="4219450667"/>
                    </a:ext>
                  </a:extLst>
                </a:gridCol>
                <a:gridCol w="829329">
                  <a:extLst>
                    <a:ext uri="{9D8B030D-6E8A-4147-A177-3AD203B41FA5}">
                      <a16:colId xmlns:a16="http://schemas.microsoft.com/office/drawing/2014/main" val="348066565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96412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232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8492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7602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6559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4320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8568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973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4A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5832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0579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843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44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12966</TotalTime>
  <Words>1505</Words>
  <Application>Microsoft Macintosh PowerPoint</Application>
  <PresentationFormat>Widescreen</PresentationFormat>
  <Paragraphs>1315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Cambria Math</vt:lpstr>
      <vt:lpstr>CMMI9</vt:lpstr>
      <vt:lpstr>Office Theme</vt:lpstr>
      <vt:lpstr>PowerPoint Presentation</vt:lpstr>
      <vt:lpstr>Example Ratings Matrices</vt:lpstr>
      <vt:lpstr>Title</vt:lpstr>
      <vt:lpstr>GNN message passing</vt:lpstr>
      <vt:lpstr>Different kinds of graph representations</vt:lpstr>
      <vt:lpstr>Multi Armed Bandit Example</vt:lpstr>
      <vt:lpstr>Matrix Factorization example</vt:lpstr>
      <vt:lpstr>Novelty vs. Serendipity</vt:lpstr>
      <vt:lpstr>User-User Collaborative Filtering</vt:lpstr>
      <vt:lpstr>Item-Item Collaborative Filtering</vt:lpstr>
      <vt:lpstr>User-Item Graph</vt:lpstr>
      <vt:lpstr>Item-Item Graph</vt:lpstr>
      <vt:lpstr>User-User Graph</vt:lpstr>
      <vt:lpstr>Wide &amp; Deep</vt:lpstr>
      <vt:lpstr>2 Tower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Bolton</dc:creator>
  <cp:lastModifiedBy>Joseph Bolton</cp:lastModifiedBy>
  <cp:revision>103</cp:revision>
  <dcterms:created xsi:type="dcterms:W3CDTF">2022-12-06T10:17:12Z</dcterms:created>
  <dcterms:modified xsi:type="dcterms:W3CDTF">2022-12-15T10:23:25Z</dcterms:modified>
</cp:coreProperties>
</file>