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18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0319" y="1691157"/>
            <a:ext cx="70332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Arquitectura Hexagonal</a:t>
            </a:r>
            <a:endParaRPr lang="en-US"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25623" y="3403997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La arquitectura hexagonal es un estilo de diseño de software que se centra en la independencia de los componentes. Sus principios incluyen la separación de preocupaciones y la adaptación a cambios mediante la inyección de dependencias.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3070860" y="764620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3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Ejemplos de Uso de un API REST en la Arquitectura Hexagonal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2518291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2183656" y="2894402"/>
            <a:ext cx="34982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Aplicaciones Móviles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076449" y="3677172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Integrar un API REST en una arquitectura hexagonal es ideal para desarrollar aplicaciones móviles con funcionalidades escalables y fiables.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694796" y="2894402"/>
            <a:ext cx="36554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Sitios Web Dinámicos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473630" y="3576814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La combinación ofrece un entorno eficiente y flexible para construir sitios web dinámicos, con capacidades de expansión y actualización sencillas.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5086350" y="6091226"/>
            <a:ext cx="4030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Sistemas de Gestión Empresarial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3515201" y="6672143"/>
            <a:ext cx="88620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Utilizar un API REST en la arquitectura hexagonal permite construir sistemas empresariales que se adaptan fácilmente a cambios y son altamente interoperables.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909756" y="1491972"/>
            <a:ext cx="9738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Principios de la Arquitectura Hexagonal</a:t>
            </a:r>
            <a:endParaRPr lang="en-US"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760220" y="2977872"/>
            <a:ext cx="3555206" cy="3412569"/>
          </a:xfrm>
          <a:prstGeom prst="roundRect">
            <a:avLst>
              <a:gd name="adj" fmla="val 390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2243018" y="3200043"/>
            <a:ext cx="25896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Independencia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982391" y="3680460"/>
            <a:ext cx="31108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Los componentes de la arquitectura hexagonal son independientes del entorno, lo que facilita las pruebas unitarias y la reutilización del código.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5537597" y="2977872"/>
            <a:ext cx="3555206" cy="3412569"/>
          </a:xfrm>
          <a:prstGeom prst="roundRect">
            <a:avLst>
              <a:gd name="adj" fmla="val 3907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5537598" y="3200043"/>
            <a:ext cx="33330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Separación de Capas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759768" y="3680460"/>
            <a:ext cx="31108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La arquitectura hexagonal mantiene una separación clara entre la lógica de negocio, la interfaz de usuario y los servicios externos.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314974" y="2977872"/>
            <a:ext cx="3555206" cy="3412569"/>
          </a:xfrm>
          <a:prstGeom prst="roundRect">
            <a:avLst>
              <a:gd name="adj" fmla="val 3907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9981604" y="3200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Flexibilidad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537144" y="3680460"/>
            <a:ext cx="31108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La adaptación a cambios es más simple y eficiente, ya que los componentes no están directamente acoplados a implementaciones concretas.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818561" y="1323558"/>
            <a:ext cx="10683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Componentes de la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4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 Arquitectura Hexagonal</a:t>
            </a:r>
            <a:endParaRPr lang="en-US"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2187" b="1" dirty="0" err="1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Dominio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Contiene las reglas de negocio y la lógica central de la aplicación.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Adaptador de Interfaces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Permite la comunicación entre la lógica del dominio y elementos externos, como bases de datos o servicios web.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Controladores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Son responsables de la interacción con el usuario y la presentación de resultados.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817798" y="595355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Cómo Funciona el API REST en la Arquitectura Hexagonal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7" y="2148265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70188" y="2368272"/>
            <a:ext cx="268986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Entrada de Peticiones</a:t>
            </a:r>
            <a:endParaRPr lang="en-US" sz="2175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265992" y="2890420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Las solicitudes HTTP se reciben a través de los controladores dentro de la arquitectura hexagonal.</a:t>
            </a:r>
            <a:endParaRPr lang="en-US" sz="174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629" y="3915986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172410" y="4088800"/>
            <a:ext cx="435126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Interacción con el Dominio</a:t>
            </a:r>
            <a:endParaRPr lang="en-US" sz="2175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6172410" y="4754404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Los controladores envían los datos recibidos a la lógica de dominio para su procesamiento.</a:t>
            </a:r>
            <a:endParaRPr lang="en-US" sz="174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07" y="5986268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370187" y="6248995"/>
            <a:ext cx="338307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Envío de Respuestas</a:t>
            </a:r>
            <a:endParaRPr lang="en-US" sz="2175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239672" y="685700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Los resultados son luego devueltos a través del API REST para ser consumidos por los clientes.</a:t>
            </a:r>
            <a:endParaRPr lang="en-US" sz="174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792DE957-BBFA-44C1-A0F4-707D7F277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952982" y="966890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Ventajas de Utilizar el API REST en la Arquitectura Hexagonal</a:t>
            </a:r>
            <a:endParaRPr lang="en-US"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760220" y="37179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1952982" y="375963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482334" y="37942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Escalabilidad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482334" y="4274701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uso de un API REST permite una fácil escalabilidad y distribución de los servicios.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37597" y="37179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2" name="Text 9"/>
          <p:cNvSpPr/>
          <p:nvPr/>
        </p:nvSpPr>
        <p:spPr>
          <a:xfrm>
            <a:off x="5696069" y="37596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259711" y="37942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Flexibilidad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259711" y="4274701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arquitectura hexagonal combinada con un API REST ofrece una gran flexibilidad en el desarrollo y la gestión de servicios.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314974" y="37179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6" name="Text 13"/>
          <p:cNvSpPr/>
          <p:nvPr/>
        </p:nvSpPr>
        <p:spPr>
          <a:xfrm>
            <a:off x="9473446" y="37596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037088" y="37942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Simplicidad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037088" y="4274701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principios RESTful simplifican el diseño, desarrollo y mantenimiento de aplicaciones.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4137660" y="673424"/>
            <a:ext cx="4754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Qué es un API REST</a:t>
            </a:r>
            <a:endParaRPr lang="en-US" sz="4374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760220" y="3718354"/>
            <a:ext cx="348114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Interfaz de Programación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11391" y="3677073"/>
            <a:ext cx="348114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 algn="ctr">
              <a:lnSpc>
                <a:spcPts val="2799"/>
              </a:lnSpc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Representational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389031" y="3694584"/>
            <a:ext cx="348114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Transferir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760220" y="4933063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Un API REST es un conjunto de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reglas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y convenciones que permiten la interacción con sistemas remotos a través del protocolo HTTP.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1F877-DC5B-4B5F-A29A-47A3F6ADF9F4}"/>
              </a:ext>
            </a:extLst>
          </p:cNvPr>
          <p:cNvSpPr txBox="1"/>
          <p:nvPr/>
        </p:nvSpPr>
        <p:spPr>
          <a:xfrm>
            <a:off x="1760220" y="2226832"/>
            <a:ext cx="1110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Un API REST, o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Interfaz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de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Programación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de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Aplicaciones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Representacional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, es un conjunto de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reglas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y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convenciones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que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permite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la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creación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y el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acceso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a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servicios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web de una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manera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uniforme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 y </a:t>
            </a:r>
            <a:r>
              <a:rPr lang="en-US" dirty="0" err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predecible</a:t>
            </a:r>
            <a:r>
              <a:rPr lang="en-US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">
            <a:extLst>
              <a:ext uri="{FF2B5EF4-FFF2-40B4-BE49-F238E27FC236}">
                <a16:creationId xmlns:a16="http://schemas.microsoft.com/office/drawing/2014/main" id="{6F266763-A438-4F91-9C32-F6B2A153C60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  <p:txBody>
          <a:bodyPr/>
          <a:lstStyle/>
          <a:p>
            <a:endParaRPr lang="es-CO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72A810F-C449-4194-AC77-EBBD5623D998}"/>
              </a:ext>
            </a:extLst>
          </p:cNvPr>
          <p:cNvSpPr/>
          <p:nvPr/>
        </p:nvSpPr>
        <p:spPr>
          <a:xfrm>
            <a:off x="1760220" y="1865471"/>
            <a:ext cx="7642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Características de un API REST</a:t>
            </a:r>
            <a:endParaRPr lang="en-US"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EB57DDD5-7307-4431-9DC7-9B87269F5BE4}"/>
              </a:ext>
            </a:extLst>
          </p:cNvPr>
          <p:cNvSpPr/>
          <p:nvPr/>
        </p:nvSpPr>
        <p:spPr>
          <a:xfrm>
            <a:off x="1760220" y="3115270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Arquitectura Cliente-Servidor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D016C65C-3CE3-42FE-9AE7-5254C4EC14BD}"/>
              </a:ext>
            </a:extLst>
          </p:cNvPr>
          <p:cNvSpPr/>
          <p:nvPr/>
        </p:nvSpPr>
        <p:spPr>
          <a:xfrm>
            <a:off x="1760220" y="4031813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La comunicación entre cliente y servidor es fundamental en un API REST, permitiendo la separación entre las responsabilidades del cliente y del servidor.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EFC3B473-156A-4BEF-A411-D9A287FE3951}"/>
              </a:ext>
            </a:extLst>
          </p:cNvPr>
          <p:cNvSpPr/>
          <p:nvPr/>
        </p:nvSpPr>
        <p:spPr>
          <a:xfrm>
            <a:off x="5651421" y="3115270"/>
            <a:ext cx="2712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Estado Independiente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B0A058B3-B331-4D19-9963-A7C53CC7AEE2}"/>
              </a:ext>
            </a:extLst>
          </p:cNvPr>
          <p:cNvSpPr/>
          <p:nvPr/>
        </p:nvSpPr>
        <p:spPr>
          <a:xfrm>
            <a:off x="5644396" y="4031813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El servidor no guarda información del estado del cliente entre las peticiones. Cada solicitud realizada por el cliente contiene toda la información necesaria.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DB3F0D4B-383F-482D-AADA-3EECABA8BA07}"/>
              </a:ext>
            </a:extLst>
          </p:cNvPr>
          <p:cNvSpPr/>
          <p:nvPr/>
        </p:nvSpPr>
        <p:spPr>
          <a:xfrm>
            <a:off x="9542621" y="31152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Cacheabilidad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BA7747C7-6F1D-4CE1-9622-FA8F2410CB8E}"/>
              </a:ext>
            </a:extLst>
          </p:cNvPr>
          <p:cNvSpPr/>
          <p:nvPr/>
        </p:nvSpPr>
        <p:spPr>
          <a:xfrm>
            <a:off x="9542621" y="4031813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Los servicios REST pueden definir si las respuestas deben ser almacenadas en caché. Esto ayuda a mejorar la eficiencia y la escalabilidad del sistema.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060973" y="2047279"/>
            <a:ext cx="8884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500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Principios de Diseño de un API REST</a:t>
            </a:r>
            <a:endParaRPr lang="en-US" sz="4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87637" y="3477637"/>
            <a:ext cx="30054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Interfaz Unificada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87637" y="4213621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Las operaciones deben ser coherentes y seguir un conjunto de reglas predefinidas.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683233" y="3478001"/>
            <a:ext cx="3337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Servidores Independientes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167327" y="4237613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Cada servidor es independiente y no almacena ningún estado de cliente entre las solicitudes.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534742" y="3489633"/>
            <a:ext cx="35817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Interacción sin Estado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542621" y="421362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Cada solicitud del cliente debe contener toda la información necesaria para entenderla y procesarla.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2921258" y="4232910"/>
            <a:ext cx="687229" cy="88344"/>
          </a:xfrm>
          <a:prstGeom prst="roundRect">
            <a:avLst>
              <a:gd name="adj" fmla="val 133374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2479417" y="4056221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2" name="Shape 9"/>
          <p:cNvSpPr/>
          <p:nvPr/>
        </p:nvSpPr>
        <p:spPr>
          <a:xfrm>
            <a:off x="2921258" y="5560576"/>
            <a:ext cx="687229" cy="88344"/>
          </a:xfrm>
          <a:prstGeom prst="roundRect">
            <a:avLst>
              <a:gd name="adj" fmla="val 133374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2479417" y="5383887"/>
            <a:ext cx="441841" cy="441841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7" name="Shape 14"/>
          <p:cNvSpPr/>
          <p:nvPr/>
        </p:nvSpPr>
        <p:spPr>
          <a:xfrm>
            <a:off x="2921258" y="6888242"/>
            <a:ext cx="687229" cy="88344"/>
          </a:xfrm>
          <a:prstGeom prst="roundRect">
            <a:avLst>
              <a:gd name="adj" fmla="val 133374"/>
            </a:avLst>
          </a:prstGeom>
          <a:solidFill>
            <a:srgbClr val="282C32"/>
          </a:solidFill>
          <a:ln/>
        </p:spPr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9EECAB10-05E9-4667-86C7-2839CE05A855}"/>
              </a:ext>
            </a:extLst>
          </p:cNvPr>
          <p:cNvSpPr/>
          <p:nvPr/>
        </p:nvSpPr>
        <p:spPr>
          <a:xfrm>
            <a:off x="2700337" y="1462207"/>
            <a:ext cx="7421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Métodos HTTP en un API REST</a:t>
            </a:r>
            <a:endParaRPr lang="en-US" sz="4374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44AE87D9-1F91-402D-8CA8-82405E6E8BD3}"/>
              </a:ext>
            </a:extLst>
          </p:cNvPr>
          <p:cNvSpPr/>
          <p:nvPr/>
        </p:nvSpPr>
        <p:spPr>
          <a:xfrm>
            <a:off x="3091430" y="2936200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D1B5AFF0-38FA-4289-9CBB-E137606F4272}"/>
              </a:ext>
            </a:extLst>
          </p:cNvPr>
          <p:cNvSpPr/>
          <p:nvPr/>
        </p:nvSpPr>
        <p:spPr>
          <a:xfrm>
            <a:off x="3620781" y="29708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GET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25503845-B4BB-48A3-908D-0E84172BF799}"/>
              </a:ext>
            </a:extLst>
          </p:cNvPr>
          <p:cNvSpPr/>
          <p:nvPr/>
        </p:nvSpPr>
        <p:spPr>
          <a:xfrm>
            <a:off x="3620781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Se utiliza para obtener información de un recurso en particular, sin alterar el estado del servidor o de la base de datos.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57662205-2772-49E4-9F57-C72FC263AA5E}"/>
              </a:ext>
            </a:extLst>
          </p:cNvPr>
          <p:cNvSpPr/>
          <p:nvPr/>
        </p:nvSpPr>
        <p:spPr>
          <a:xfrm>
            <a:off x="7662953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28" name="Text 9">
            <a:extLst>
              <a:ext uri="{FF2B5EF4-FFF2-40B4-BE49-F238E27FC236}">
                <a16:creationId xmlns:a16="http://schemas.microsoft.com/office/drawing/2014/main" id="{DC43FE36-6ADE-469B-95CF-6525DCD975D7}"/>
              </a:ext>
            </a:extLst>
          </p:cNvPr>
          <p:cNvSpPr/>
          <p:nvPr/>
        </p:nvSpPr>
        <p:spPr>
          <a:xfrm>
            <a:off x="8385067" y="29708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POST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 10">
            <a:extLst>
              <a:ext uri="{FF2B5EF4-FFF2-40B4-BE49-F238E27FC236}">
                <a16:creationId xmlns:a16="http://schemas.microsoft.com/office/drawing/2014/main" id="{F698D062-C0CF-4D95-8BAB-93E4F42E58AC}"/>
              </a:ext>
            </a:extLst>
          </p:cNvPr>
          <p:cNvSpPr/>
          <p:nvPr/>
        </p:nvSpPr>
        <p:spPr>
          <a:xfrm>
            <a:off x="8385067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Se emplea para enviar datos al servidor para crear un nuevo recurso, como una publicación o un comentario.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D9754449-96B8-4A96-88D1-EF099413FA1C}"/>
              </a:ext>
            </a:extLst>
          </p:cNvPr>
          <p:cNvSpPr/>
          <p:nvPr/>
        </p:nvSpPr>
        <p:spPr>
          <a:xfrm>
            <a:off x="3057140" y="53103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CE67FE2A-F695-4087-966F-231D3577A2D5}"/>
              </a:ext>
            </a:extLst>
          </p:cNvPr>
          <p:cNvSpPr/>
          <p:nvPr/>
        </p:nvSpPr>
        <p:spPr>
          <a:xfrm>
            <a:off x="3620781" y="5344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" pitchFamily="34" charset="-120"/>
              </a:rPr>
              <a:t>DELETE</a:t>
            </a:r>
            <a:endParaRPr lang="en-US" sz="218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Text 14">
            <a:extLst>
              <a:ext uri="{FF2B5EF4-FFF2-40B4-BE49-F238E27FC236}">
                <a16:creationId xmlns:a16="http://schemas.microsoft.com/office/drawing/2014/main" id="{66A44938-05F6-4B1A-8354-18E07490BCAE}"/>
              </a:ext>
            </a:extLst>
          </p:cNvPr>
          <p:cNvSpPr/>
          <p:nvPr/>
        </p:nvSpPr>
        <p:spPr>
          <a:xfrm>
            <a:off x="3620781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 pitchFamily="34" charset="-120"/>
              </a:rPr>
              <a:t>Este método elimina un recurso específico en el servidor, por ejemplo, un comentario o una entrada en una base de datos.</a:t>
            </a:r>
            <a:endParaRPr lang="en-US" sz="1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696</Words>
  <Application>Microsoft Office PowerPoint</Application>
  <PresentationFormat>Personalizado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Barlow</vt:lpstr>
      <vt:lpstr>Calibri</vt:lpstr>
      <vt:lpstr>Montserrat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Juan Pablo</cp:lastModifiedBy>
  <cp:revision>6</cp:revision>
  <dcterms:created xsi:type="dcterms:W3CDTF">2024-01-20T02:51:08Z</dcterms:created>
  <dcterms:modified xsi:type="dcterms:W3CDTF">2024-01-20T03:28:44Z</dcterms:modified>
</cp:coreProperties>
</file>