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66" r:id="rId11"/>
    <p:sldId id="270" r:id="rId12"/>
    <p:sldId id="269" r:id="rId13"/>
    <p:sldId id="273" r:id="rId14"/>
    <p:sldId id="277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3"/>
    <p:restoredTop sz="96327"/>
  </p:normalViewPr>
  <p:slideViewPr>
    <p:cSldViewPr snapToGrid="0" snapToObjects="1">
      <p:cViewPr varScale="1">
        <p:scale>
          <a:sx n="73" d="100"/>
          <a:sy n="73" d="100"/>
        </p:scale>
        <p:origin x="208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46AA1-B4B4-9641-8C66-04EC96E60F95}" type="datetimeFigureOut">
              <a:rPr kumimoji="1" lang="ko-KR" altLang="en-US" smtClean="0"/>
              <a:t>2022. 12. 20.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96F06-DFBF-5047-82B5-86405EA2C9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783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8FE35-31DB-5E4C-AC24-6635FFA95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8BFCEA-5F70-244D-A931-D6F941DB0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757DB-6953-DB44-9961-CA47F5E7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F8E1D-678F-4547-81FD-7615EBAA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3AB51-571F-174D-B89C-0688629E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350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504C4-5B6E-2847-8637-ECCBD2CD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511C86-5190-FA4F-809F-9A6AAE26A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62872-C39F-974C-8ACD-AC7A4D24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006ED-75A8-1846-96D0-E78011A1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7A1AD-4047-4044-8CCF-58014D02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643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4F128F-C151-EF42-BCF4-55B3CB630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EAC76C-463C-7F49-B18F-850EB2C3F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28689-3E60-5144-B6B5-6FC21862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A1186-9B67-934F-9200-8CABD82F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8AA9D-1D31-6E43-91AA-5F0EC90B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602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2A1A9-EF94-4B4F-97FA-EADEDE55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802EF-0EA9-3846-8518-856BDF6B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9C121-CD70-5E4A-A374-7B5E5398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870C4-FD58-BB43-8494-8AD6A60C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FAEDE-4303-3B4C-B3E4-1BD98832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944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A3F09-0C25-8C4D-A6CA-2EE802A6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5188A-1B7C-A249-A6EA-BDDC1315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CF4BA-6E1F-A244-BE5D-97211945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6A1E0-ACDD-AC4D-B4BB-A6BB2A2E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B34E9-59BC-F340-B812-C33D6EB3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5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40A99-BF50-FC40-AC2D-BA722FC3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7A60F-86F0-C642-88C1-80E0994E9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C8819-D901-8F42-A59D-86EDDBB3D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8AD3A-A1CB-D24A-85B7-04D58A8E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389A4-27FB-974C-B39A-6D25E779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FFCB1-5A2A-5549-8464-18F1096C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83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447C-1ADD-2242-B35E-D822352F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A7D6D-FEB2-DE4E-9904-75915F0B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C2CCD3-236C-0144-88FF-65074C672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9207DB-2387-3E43-AEC3-A79C6883A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D9761E-963F-1D42-92CC-01C51BCAE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5B2D93-0755-9D41-9A60-59A05E40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9B64F1-626C-164B-B035-4E6AA41A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33BA33-5962-0940-B07D-DEEEBAAB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12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55ABE-40D7-0946-A92A-56259D53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0FDE4C-7874-BC45-A6FA-8018789B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ACEB3A-963C-3C4D-A182-C32B46CD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DE5A19-158F-E347-B6DA-AC94132F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419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507A22-43A2-334F-A659-2872002C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DCB3FF-F4AD-BC48-824B-AE52BCCD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002946-06B8-834B-96E2-DCFD76CD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739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33C0F-CBCB-FD4D-B7B6-ED1E5D25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485E3-1CD8-FA41-A661-8CD375BE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C1E241-BCF5-684D-AB2C-A37156B22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BCD15-894B-354E-809F-9D33B38A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941511-763E-0745-8E76-B03CF53D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E795C7-BA8E-2644-8134-F6D06737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751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90F89-76D4-D44D-A2C0-6ECFEEF2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0B2F60-1018-D746-B1EF-17F580620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E0103-AE09-484A-BDE7-22C9B674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6DB6E-6BCB-0541-8CE1-07D25B57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4364D6-DEF7-C046-8318-135CBA73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1998C-6A0F-8B47-BBD0-898E322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46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A80433-15DF-5043-8D28-2CBFF7D2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03978-DEDD-C547-9543-4A4B9DD72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DED14-6FF9-5B40-BBFD-5DD6A0E1D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037D-5499-B541-8C33-9A462F69A5BF}" type="datetimeFigureOut">
              <a:rPr kumimoji="1" lang="ko-KR" altLang="en-US" smtClean="0"/>
              <a:t>2022. 12. 20.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5E32D-0449-2049-B7BD-79CBEA24C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B8439-A835-914B-947B-09D2AF278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9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3">
            <a:extLst>
              <a:ext uri="{FF2B5EF4-FFF2-40B4-BE49-F238E27FC236}">
                <a16:creationId xmlns:a16="http://schemas.microsoft.com/office/drawing/2014/main" id="{B4373AF0-225D-3F4A-A62A-647B2D29883F}"/>
              </a:ext>
            </a:extLst>
          </p:cNvPr>
          <p:cNvCxnSpPr/>
          <p:nvPr/>
        </p:nvCxnSpPr>
        <p:spPr>
          <a:xfrm>
            <a:off x="2491426" y="2760468"/>
            <a:ext cx="75608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14">
            <a:extLst>
              <a:ext uri="{FF2B5EF4-FFF2-40B4-BE49-F238E27FC236}">
                <a16:creationId xmlns:a16="http://schemas.microsoft.com/office/drawing/2014/main" id="{A643B020-D7DD-2E41-AA44-641A3E5E7051}"/>
              </a:ext>
            </a:extLst>
          </p:cNvPr>
          <p:cNvCxnSpPr/>
          <p:nvPr/>
        </p:nvCxnSpPr>
        <p:spPr>
          <a:xfrm>
            <a:off x="2491426" y="4242920"/>
            <a:ext cx="75608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7">
            <a:extLst>
              <a:ext uri="{FF2B5EF4-FFF2-40B4-BE49-F238E27FC236}">
                <a16:creationId xmlns:a16="http://schemas.microsoft.com/office/drawing/2014/main" id="{C4370D08-F712-7E41-B257-98154162A5D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787769" y="3037380"/>
            <a:ext cx="9144000" cy="4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82800" bIns="8280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승환이네 만화방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E173E58-A583-FD4B-AB40-6C7575CA1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711" y="3481596"/>
            <a:ext cx="5148269" cy="4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82800" bIns="8280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 인터페이스 설계서</a:t>
            </a:r>
          </a:p>
        </p:txBody>
      </p:sp>
    </p:spTree>
    <p:extLst>
      <p:ext uri="{BB962C8B-B14F-4D97-AF65-F5344CB8AC3E}">
        <p14:creationId xmlns:p14="http://schemas.microsoft.com/office/powerpoint/2010/main" val="187803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51705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출력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서비스 소개 페이지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8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서비스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소개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1. </a:t>
                      </a:r>
                      <a:r>
                        <a:rPr lang="ko-KR" altLang="en-US" sz="1000" u="none" strike="noStrike" dirty="0">
                          <a:effectLst/>
                        </a:rPr>
                        <a:t>해당 서비스에 대한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소개글</a:t>
                      </a:r>
                      <a:r>
                        <a:rPr lang="ko-KR" altLang="en-US" sz="1000" u="none" strike="noStrike" dirty="0">
                          <a:effectLst/>
                        </a:rPr>
                        <a:t>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4E4DFD-E93F-4740-B3CB-A76F5EA97C38}"/>
              </a:ext>
            </a:extLst>
          </p:cNvPr>
          <p:cNvSpPr txBox="1"/>
          <p:nvPr/>
        </p:nvSpPr>
        <p:spPr>
          <a:xfrm>
            <a:off x="837127" y="1390918"/>
            <a:ext cx="503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승환이네 </a:t>
            </a:r>
            <a:r>
              <a:rPr kumimoji="1" lang="ko-KR" altLang="en-US" dirty="0">
                <a:solidFill>
                  <a:schemeClr val="accent2"/>
                </a:solidFill>
              </a:rPr>
              <a:t>만화방 </a:t>
            </a:r>
            <a:r>
              <a:rPr kumimoji="1" lang="ko-KR" altLang="en-US" dirty="0"/>
              <a:t>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60070-4518-FA47-BDCB-A3F87C450B21}"/>
              </a:ext>
            </a:extLst>
          </p:cNvPr>
          <p:cNvSpPr txBox="1"/>
          <p:nvPr/>
        </p:nvSpPr>
        <p:spPr>
          <a:xfrm>
            <a:off x="837127" y="2137893"/>
            <a:ext cx="7443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해당 서비스에 대한 설명</a:t>
            </a:r>
            <a:endParaRPr kumimoji="1" lang="en-US" altLang="ko-KR" dirty="0"/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58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94748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출력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조원 소개 페이지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조원소개</a:t>
                      </a:r>
                      <a:r>
                        <a:rPr lang="ko-KR" altLang="en-US" sz="1000" u="none" strike="noStrike" dirty="0">
                          <a:effectLst/>
                        </a:rPr>
                        <a:t> 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각 팀원에 대한 소개 　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클릭시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팀원이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SNS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리다이렉트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FEA68D-C08F-5245-9AAC-F4B25BC09C0B}"/>
              </a:ext>
            </a:extLst>
          </p:cNvPr>
          <p:cNvGrpSpPr/>
          <p:nvPr/>
        </p:nvGrpSpPr>
        <p:grpSpPr>
          <a:xfrm>
            <a:off x="785611" y="1468192"/>
            <a:ext cx="1893195" cy="3090929"/>
            <a:chOff x="785611" y="1468192"/>
            <a:chExt cx="1893195" cy="30909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14F7438-3586-5246-A0A1-7EE32ACD18F6}"/>
                </a:ext>
              </a:extLst>
            </p:cNvPr>
            <p:cNvSpPr/>
            <p:nvPr/>
          </p:nvSpPr>
          <p:spPr>
            <a:xfrm>
              <a:off x="785611" y="1468192"/>
              <a:ext cx="1893195" cy="3090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6" name="그래픽 5" descr="사용자 윤곽선">
              <a:extLst>
                <a:ext uri="{FF2B5EF4-FFF2-40B4-BE49-F238E27FC236}">
                  <a16:creationId xmlns:a16="http://schemas.microsoft.com/office/drawing/2014/main" id="{579C1617-EBC7-D04A-9C02-6DBC482A6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369" y="1587321"/>
              <a:ext cx="1841678" cy="184167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63F1A7-9847-F24F-B772-B84D247AD03A}"/>
                </a:ext>
              </a:extLst>
            </p:cNvPr>
            <p:cNvSpPr txBox="1"/>
            <p:nvPr/>
          </p:nvSpPr>
          <p:spPr>
            <a:xfrm>
              <a:off x="811369" y="3322749"/>
              <a:ext cx="184167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팀원</a:t>
              </a:r>
              <a:r>
                <a:rPr kumimoji="1" lang="en-US" altLang="ko-KR" dirty="0"/>
                <a:t>1</a:t>
              </a:r>
            </a:p>
            <a:p>
              <a:pPr algn="ctr"/>
              <a:r>
                <a:rPr kumimoji="1" lang="ko-KR" altLang="en-US" sz="1300" dirty="0">
                  <a:solidFill>
                    <a:schemeClr val="bg1">
                      <a:lumMod val="75000"/>
                    </a:schemeClr>
                  </a:solidFill>
                </a:rPr>
                <a:t>팀장</a:t>
              </a:r>
            </a:p>
          </p:txBody>
        </p:sp>
        <p:pic>
          <p:nvPicPr>
            <p:cNvPr id="15362" name="Picture 2" descr="인스 타 그램 - 무료 소셜 미디어개 아이콘">
              <a:extLst>
                <a:ext uri="{FF2B5EF4-FFF2-40B4-BE49-F238E27FC236}">
                  <a16:creationId xmlns:a16="http://schemas.microsoft.com/office/drawing/2014/main" id="{9C4C3F77-530E-0048-B307-7C635F64C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90602" y="4020352"/>
              <a:ext cx="320541" cy="32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C46DC89-5C9E-F54C-9FC2-237AD9F74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3524" y="4031086"/>
              <a:ext cx="276538" cy="276538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C0A8F1F-D19E-FF48-A2E3-3A8B46D68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2444" y="4013075"/>
              <a:ext cx="305816" cy="305816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111556-8748-7143-BB1F-60E3FBA7C640}"/>
              </a:ext>
            </a:extLst>
          </p:cNvPr>
          <p:cNvGrpSpPr/>
          <p:nvPr/>
        </p:nvGrpSpPr>
        <p:grpSpPr>
          <a:xfrm>
            <a:off x="2849170" y="1468189"/>
            <a:ext cx="1893195" cy="3090929"/>
            <a:chOff x="785611" y="1468192"/>
            <a:chExt cx="1893195" cy="3090929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15ABCBD-E70D-6E4A-AF04-3563A4457E3A}"/>
                </a:ext>
              </a:extLst>
            </p:cNvPr>
            <p:cNvSpPr/>
            <p:nvPr/>
          </p:nvSpPr>
          <p:spPr>
            <a:xfrm>
              <a:off x="785611" y="1468192"/>
              <a:ext cx="1893195" cy="3090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8" name="그래픽 37" descr="사용자 윤곽선">
              <a:extLst>
                <a:ext uri="{FF2B5EF4-FFF2-40B4-BE49-F238E27FC236}">
                  <a16:creationId xmlns:a16="http://schemas.microsoft.com/office/drawing/2014/main" id="{A8F0BB0F-6A5B-B74B-A07F-C507C22A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369" y="1587321"/>
              <a:ext cx="1841678" cy="184167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95EDC2-B2CC-CD46-83E3-8B4070CC94CF}"/>
                </a:ext>
              </a:extLst>
            </p:cNvPr>
            <p:cNvSpPr txBox="1"/>
            <p:nvPr/>
          </p:nvSpPr>
          <p:spPr>
            <a:xfrm>
              <a:off x="811369" y="3322749"/>
              <a:ext cx="184167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팀원</a:t>
              </a:r>
              <a:r>
                <a:rPr kumimoji="1" lang="en-US" altLang="ko-KR" dirty="0"/>
                <a:t>2</a:t>
              </a:r>
            </a:p>
            <a:p>
              <a:pPr algn="ctr"/>
              <a:r>
                <a:rPr kumimoji="1" lang="ko-KR" altLang="en-US" sz="1300" dirty="0">
                  <a:solidFill>
                    <a:schemeClr val="bg1">
                      <a:lumMod val="75000"/>
                    </a:schemeClr>
                  </a:solidFill>
                </a:rPr>
                <a:t>조원</a:t>
              </a:r>
            </a:p>
          </p:txBody>
        </p:sp>
        <p:pic>
          <p:nvPicPr>
            <p:cNvPr id="40" name="Picture 2" descr="인스 타 그램 - 무료 소셜 미디어개 아이콘">
              <a:extLst>
                <a:ext uri="{FF2B5EF4-FFF2-40B4-BE49-F238E27FC236}">
                  <a16:creationId xmlns:a16="http://schemas.microsoft.com/office/drawing/2014/main" id="{9EDBD135-16BB-9A4A-984A-5CB6C7AA5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90602" y="4020352"/>
              <a:ext cx="320541" cy="32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6720783-A04C-9F49-9565-72D4A024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3524" y="4031086"/>
              <a:ext cx="276538" cy="276538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6A7D01F-C5B2-6F44-85B7-93F27F6C6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2444" y="4013075"/>
              <a:ext cx="305816" cy="305816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FCE5CC6-4BAB-3746-8FC1-59B1B1D5F5BC}"/>
              </a:ext>
            </a:extLst>
          </p:cNvPr>
          <p:cNvGrpSpPr/>
          <p:nvPr/>
        </p:nvGrpSpPr>
        <p:grpSpPr>
          <a:xfrm>
            <a:off x="4912729" y="1468189"/>
            <a:ext cx="1893195" cy="3090929"/>
            <a:chOff x="785611" y="1468192"/>
            <a:chExt cx="1893195" cy="309092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117985-811E-7146-B5D8-1DE3F70DDCDE}"/>
                </a:ext>
              </a:extLst>
            </p:cNvPr>
            <p:cNvSpPr/>
            <p:nvPr/>
          </p:nvSpPr>
          <p:spPr>
            <a:xfrm>
              <a:off x="785611" y="1468192"/>
              <a:ext cx="1893195" cy="3090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5" name="그래픽 44" descr="사용자 윤곽선">
              <a:extLst>
                <a:ext uri="{FF2B5EF4-FFF2-40B4-BE49-F238E27FC236}">
                  <a16:creationId xmlns:a16="http://schemas.microsoft.com/office/drawing/2014/main" id="{3CD1A42B-9FD2-674C-80CC-4BAFD4F64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369" y="1587321"/>
              <a:ext cx="1841678" cy="184167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49A251-7C45-1642-AC20-0CDD3E371E7C}"/>
                </a:ext>
              </a:extLst>
            </p:cNvPr>
            <p:cNvSpPr txBox="1"/>
            <p:nvPr/>
          </p:nvSpPr>
          <p:spPr>
            <a:xfrm>
              <a:off x="811369" y="3322749"/>
              <a:ext cx="184167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팀원</a:t>
              </a:r>
              <a:r>
                <a:rPr kumimoji="1" lang="en-US" altLang="ko-KR" dirty="0"/>
                <a:t>3</a:t>
              </a:r>
            </a:p>
            <a:p>
              <a:pPr algn="ctr"/>
              <a:r>
                <a:rPr kumimoji="1" lang="ko-KR" altLang="en-US" sz="1300" dirty="0">
                  <a:solidFill>
                    <a:schemeClr val="bg1">
                      <a:lumMod val="75000"/>
                    </a:schemeClr>
                  </a:solidFill>
                </a:rPr>
                <a:t>조원</a:t>
              </a:r>
            </a:p>
          </p:txBody>
        </p:sp>
        <p:pic>
          <p:nvPicPr>
            <p:cNvPr id="47" name="Picture 2" descr="인스 타 그램 - 무료 소셜 미디어개 아이콘">
              <a:extLst>
                <a:ext uri="{FF2B5EF4-FFF2-40B4-BE49-F238E27FC236}">
                  <a16:creationId xmlns:a16="http://schemas.microsoft.com/office/drawing/2014/main" id="{C6C27F1C-72C6-294D-BD98-67A12CF6C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90602" y="4020352"/>
              <a:ext cx="320541" cy="32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E9072ED-D15F-9D44-A3F8-A52BF7627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3524" y="4031086"/>
              <a:ext cx="276538" cy="276538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15556991-8D4E-404A-9AC5-3F79E9804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2444" y="4013075"/>
              <a:ext cx="305816" cy="305816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3FD1640-BB73-F449-BDE1-8F906A86B6A5}"/>
              </a:ext>
            </a:extLst>
          </p:cNvPr>
          <p:cNvGrpSpPr/>
          <p:nvPr/>
        </p:nvGrpSpPr>
        <p:grpSpPr>
          <a:xfrm>
            <a:off x="6976288" y="1468189"/>
            <a:ext cx="1893195" cy="3090929"/>
            <a:chOff x="785611" y="1468192"/>
            <a:chExt cx="1893195" cy="309092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B48EDE3-7437-3C4E-93FC-D9266093B2D1}"/>
                </a:ext>
              </a:extLst>
            </p:cNvPr>
            <p:cNvSpPr/>
            <p:nvPr/>
          </p:nvSpPr>
          <p:spPr>
            <a:xfrm>
              <a:off x="785611" y="1468192"/>
              <a:ext cx="1893195" cy="3090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52" name="그래픽 51" descr="사용자 윤곽선">
              <a:extLst>
                <a:ext uri="{FF2B5EF4-FFF2-40B4-BE49-F238E27FC236}">
                  <a16:creationId xmlns:a16="http://schemas.microsoft.com/office/drawing/2014/main" id="{A8CC0578-DCFA-2149-9DE3-8E580CEB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369" y="1587321"/>
              <a:ext cx="1841678" cy="1841678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DF6222-A6B8-8C4B-883D-EA1813C0B955}"/>
                </a:ext>
              </a:extLst>
            </p:cNvPr>
            <p:cNvSpPr txBox="1"/>
            <p:nvPr/>
          </p:nvSpPr>
          <p:spPr>
            <a:xfrm>
              <a:off x="811369" y="3322749"/>
              <a:ext cx="184167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팀원</a:t>
              </a:r>
              <a:r>
                <a:rPr kumimoji="1" lang="en-US" altLang="ko-KR" dirty="0"/>
                <a:t>4</a:t>
              </a:r>
            </a:p>
            <a:p>
              <a:pPr algn="ctr"/>
              <a:r>
                <a:rPr kumimoji="1" lang="ko-KR" altLang="en-US" sz="1300" dirty="0">
                  <a:solidFill>
                    <a:schemeClr val="bg1">
                      <a:lumMod val="75000"/>
                    </a:schemeClr>
                  </a:solidFill>
                </a:rPr>
                <a:t>조원</a:t>
              </a:r>
            </a:p>
          </p:txBody>
        </p:sp>
        <p:pic>
          <p:nvPicPr>
            <p:cNvPr id="54" name="Picture 2" descr="인스 타 그램 - 무료 소셜 미디어개 아이콘">
              <a:extLst>
                <a:ext uri="{FF2B5EF4-FFF2-40B4-BE49-F238E27FC236}">
                  <a16:creationId xmlns:a16="http://schemas.microsoft.com/office/drawing/2014/main" id="{5297F4F8-DD1D-1644-99BB-3C1672AD7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90602" y="4020352"/>
              <a:ext cx="320541" cy="32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B8521B0E-644B-2D4E-A618-DCA400976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3524" y="4031086"/>
              <a:ext cx="276538" cy="276538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26B0AE5-9F20-DA43-BD63-A33FFB314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2444" y="4013075"/>
              <a:ext cx="305816" cy="30581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C6F29DB-79B7-3C49-B70F-3D508A4400CF}"/>
              </a:ext>
            </a:extLst>
          </p:cNvPr>
          <p:cNvSpPr txBox="1"/>
          <p:nvPr/>
        </p:nvSpPr>
        <p:spPr>
          <a:xfrm>
            <a:off x="4370223" y="96648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2"/>
                </a:solidFill>
              </a:rPr>
              <a:t>승환이네 만화방</a:t>
            </a:r>
          </a:p>
        </p:txBody>
      </p:sp>
    </p:spTree>
    <p:extLst>
      <p:ext uri="{BB962C8B-B14F-4D97-AF65-F5344CB8AC3E}">
        <p14:creationId xmlns:p14="http://schemas.microsoft.com/office/powerpoint/2010/main" val="131309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05930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입력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별점</a:t>
                      </a:r>
                      <a:r>
                        <a:rPr lang="ko-KR" altLang="en-US" sz="1000" u="none" strike="noStrike" dirty="0">
                          <a:effectLst/>
                        </a:rPr>
                        <a:t> 등록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10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별점등록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별점을</a:t>
                      </a:r>
                      <a:r>
                        <a:rPr lang="ko-KR" altLang="en-US" sz="1000" u="none" strike="noStrike" dirty="0">
                          <a:effectLst/>
                        </a:rPr>
                        <a:t> 등록할 수 있는 페이지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l" fontAlgn="ctr"/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웹툰명</a:t>
                      </a:r>
                      <a:r>
                        <a:rPr lang="ko-KR" altLang="en-US" sz="1000" u="none" strike="noStrike" dirty="0">
                          <a:effectLst/>
                        </a:rPr>
                        <a:t> 검색 가능한 </a:t>
                      </a:r>
                      <a:r>
                        <a:rPr lang="en-US" altLang="ko-KR" sz="1000" u="none" strike="noStrike" dirty="0">
                          <a:effectLst/>
                        </a:rPr>
                        <a:t>input 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해당 웹툰에 대한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별점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(1~5)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13B5DE1-C16D-044C-A4E2-AE8F94CC9143}"/>
              </a:ext>
            </a:extLst>
          </p:cNvPr>
          <p:cNvSpPr txBox="1"/>
          <p:nvPr/>
        </p:nvSpPr>
        <p:spPr>
          <a:xfrm>
            <a:off x="1756162" y="2632104"/>
            <a:ext cx="150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웹툰명</a:t>
            </a:r>
            <a:r>
              <a:rPr kumimoji="1" lang="ko-KR" altLang="en-US" dirty="0"/>
              <a:t> 검색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C13A53-A608-6547-8E10-5049EB3C123C}"/>
              </a:ext>
            </a:extLst>
          </p:cNvPr>
          <p:cNvGrpSpPr/>
          <p:nvPr/>
        </p:nvGrpSpPr>
        <p:grpSpPr>
          <a:xfrm>
            <a:off x="3478140" y="3463182"/>
            <a:ext cx="4004389" cy="1846660"/>
            <a:chOff x="3176697" y="3109057"/>
            <a:chExt cx="4004389" cy="18466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F2CEAD-4869-B34E-A833-8C739D7931A1}"/>
                </a:ext>
              </a:extLst>
            </p:cNvPr>
            <p:cNvSpPr txBox="1"/>
            <p:nvPr/>
          </p:nvSpPr>
          <p:spPr>
            <a:xfrm>
              <a:off x="3176697" y="3478389"/>
              <a:ext cx="4004389" cy="147732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i="0" dirty="0">
                  <a:solidFill>
                    <a:schemeClr val="accent2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★★★★★</a:t>
              </a:r>
              <a:endParaRPr lang="en-US" altLang="ko-KR" b="1" i="0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r>
                <a:rPr lang="ko-KR" altLang="en-US" b="1" i="0" dirty="0">
                  <a:solidFill>
                    <a:schemeClr val="accent2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★★★★</a:t>
              </a:r>
              <a:endParaRPr lang="en-US" altLang="ko-KR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r>
                <a:rPr lang="ko-KR" altLang="en-US" b="1" i="0" dirty="0">
                  <a:solidFill>
                    <a:schemeClr val="accent2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★★★</a:t>
              </a:r>
              <a:endParaRPr lang="en-US" altLang="ko-KR" b="1" i="0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r>
                <a:rPr lang="ko-KR" altLang="en-US" b="1" i="0" dirty="0">
                  <a:solidFill>
                    <a:schemeClr val="accent2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★★</a:t>
              </a:r>
              <a:endParaRPr lang="en-US" altLang="ko-KR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r>
                <a:rPr lang="ko-KR" altLang="en-US" b="1" i="0" dirty="0">
                  <a:solidFill>
                    <a:schemeClr val="accent2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</a:t>
              </a:r>
              <a:endParaRPr kumimoji="1"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812F6B-6E91-3046-A2A2-8BAC5059B458}"/>
                </a:ext>
              </a:extLst>
            </p:cNvPr>
            <p:cNvSpPr txBox="1"/>
            <p:nvPr/>
          </p:nvSpPr>
          <p:spPr>
            <a:xfrm>
              <a:off x="3176697" y="3109057"/>
              <a:ext cx="4004389" cy="36933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i="0" dirty="0">
                  <a:solidFill>
                    <a:schemeClr val="accent2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★★★</a:t>
              </a:r>
              <a:endParaRPr kumimoji="1"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A0F1AEBF-41D7-3F4E-982B-B2531EA56D06}"/>
                </a:ext>
              </a:extLst>
            </p:cNvPr>
            <p:cNvSpPr/>
            <p:nvPr/>
          </p:nvSpPr>
          <p:spPr>
            <a:xfrm rot="10800000">
              <a:off x="6847882" y="3233458"/>
              <a:ext cx="244698" cy="19554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C1B9978-CF07-7042-B880-E1E225E96234}"/>
              </a:ext>
            </a:extLst>
          </p:cNvPr>
          <p:cNvSpPr txBox="1"/>
          <p:nvPr/>
        </p:nvSpPr>
        <p:spPr>
          <a:xfrm>
            <a:off x="2508192" y="3455277"/>
            <a:ext cx="127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별점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5C4FF-340A-E541-82B3-3D98F6A4446A}"/>
              </a:ext>
            </a:extLst>
          </p:cNvPr>
          <p:cNvSpPr txBox="1"/>
          <p:nvPr/>
        </p:nvSpPr>
        <p:spPr>
          <a:xfrm>
            <a:off x="3478140" y="2546647"/>
            <a:ext cx="4004389" cy="56402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723882-A031-EF4C-9F57-4DA90DDE2A25}"/>
              </a:ext>
            </a:extLst>
          </p:cNvPr>
          <p:cNvSpPr/>
          <p:nvPr/>
        </p:nvSpPr>
        <p:spPr>
          <a:xfrm>
            <a:off x="6568130" y="5543442"/>
            <a:ext cx="914399" cy="3992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/>
              <a:t>등록하기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9BA3C-E5D0-FC45-9835-7D50F3BE58D7}"/>
              </a:ext>
            </a:extLst>
          </p:cNvPr>
          <p:cNvSpPr txBox="1"/>
          <p:nvPr/>
        </p:nvSpPr>
        <p:spPr>
          <a:xfrm>
            <a:off x="4777101" y="15481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accent2"/>
                </a:solidFill>
              </a:rPr>
              <a:t>별점</a:t>
            </a:r>
            <a:r>
              <a:rPr kumimoji="1" lang="ko-KR" altLang="en-US" dirty="0">
                <a:solidFill>
                  <a:schemeClr val="accent2"/>
                </a:solidFill>
              </a:rPr>
              <a:t> 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17A44-AD0B-D74D-8FE4-B394112523B8}"/>
              </a:ext>
            </a:extLst>
          </p:cNvPr>
          <p:cNvSpPr txBox="1"/>
          <p:nvPr/>
        </p:nvSpPr>
        <p:spPr>
          <a:xfrm>
            <a:off x="3144854" y="21415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92615-9274-A74D-81CB-8A3D1C48F7FD}"/>
              </a:ext>
            </a:extLst>
          </p:cNvPr>
          <p:cNvSpPr txBox="1"/>
          <p:nvPr/>
        </p:nvSpPr>
        <p:spPr>
          <a:xfrm>
            <a:off x="3144854" y="3206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83588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히스토리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목록</a:t>
                      </a: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히스토리</a:t>
                      </a:r>
                      <a:r>
                        <a:rPr lang="ko-KR" altLang="en-US" sz="1000" u="none" strike="noStrike" dirty="0">
                          <a:effectLst/>
                        </a:rPr>
                        <a:t>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이전 추천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히스토리들의</a:t>
                      </a:r>
                      <a:r>
                        <a:rPr lang="ko-KR" altLang="en-US" sz="1000" u="none" strike="noStrike" dirty="0">
                          <a:effectLst/>
                        </a:rPr>
                        <a:t> 날짜를 출력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정렬은 최신 날짜순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l" fontAlgn="ctr"/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날짜 클릭 시 해당 날짜에 받았던 추천 목록을 출력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17575D-E6A8-0847-A635-945A8C5729AC}"/>
              </a:ext>
            </a:extLst>
          </p:cNvPr>
          <p:cNvSpPr txBox="1"/>
          <p:nvPr/>
        </p:nvSpPr>
        <p:spPr>
          <a:xfrm>
            <a:off x="4156045" y="2993458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2022.12.14 12:03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521B2-3AA6-474A-ACF9-613D7CFA480B}"/>
              </a:ext>
            </a:extLst>
          </p:cNvPr>
          <p:cNvSpPr txBox="1"/>
          <p:nvPr/>
        </p:nvSpPr>
        <p:spPr>
          <a:xfrm>
            <a:off x="4156044" y="367568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2022.12.12 16:35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407CE-ACA9-AD40-9EE8-CBF03E8CD611}"/>
              </a:ext>
            </a:extLst>
          </p:cNvPr>
          <p:cNvSpPr txBox="1"/>
          <p:nvPr/>
        </p:nvSpPr>
        <p:spPr>
          <a:xfrm>
            <a:off x="4132444" y="435791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2022.12.09 08:19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9F1D7-1476-DE43-AC3F-49223057C2FD}"/>
              </a:ext>
            </a:extLst>
          </p:cNvPr>
          <p:cNvSpPr txBox="1"/>
          <p:nvPr/>
        </p:nvSpPr>
        <p:spPr>
          <a:xfrm>
            <a:off x="4303394" y="202942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2"/>
                </a:solidFill>
              </a:rPr>
              <a:t>추천 </a:t>
            </a:r>
            <a:r>
              <a:rPr kumimoji="1" lang="ko-KR" altLang="en-US" dirty="0" err="1">
                <a:solidFill>
                  <a:schemeClr val="accent2"/>
                </a:solidFill>
              </a:rPr>
              <a:t>히스토리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3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/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결과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장르별 추천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상위 </a:t>
                      </a:r>
                      <a:r>
                        <a:rPr lang="en-US" altLang="ko-KR" sz="1000" u="none" strike="noStrike" dirty="0">
                          <a:effectLst/>
                        </a:rPr>
                        <a:t>10</a:t>
                      </a:r>
                      <a:r>
                        <a:rPr lang="ko-KR" altLang="en-US" sz="1000" u="none" strike="noStrike" dirty="0">
                          <a:effectLst/>
                        </a:rPr>
                        <a:t>개</a:t>
                      </a:r>
                      <a:r>
                        <a:rPr lang="en-US" altLang="ko-KR" sz="1000" u="none" strike="noStrike" dirty="0">
                          <a:effectLst/>
                        </a:rPr>
                        <a:t>)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해당 웹툰으로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바로가기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스토리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키워드별</a:t>
                      </a:r>
                      <a:r>
                        <a:rPr lang="ko-KR" altLang="en-US" sz="1000" u="none" strike="noStrike" dirty="0">
                          <a:effectLst/>
                        </a:rPr>
                        <a:t> 추천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해당 웹툰으로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바로가기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그림체</a:t>
                      </a:r>
                      <a:r>
                        <a:rPr lang="ko-KR" altLang="en-US" sz="1000" u="none" strike="noStrike" dirty="0">
                          <a:effectLst/>
                        </a:rPr>
                        <a:t> 기반 추천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해당 웹툰으로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바로가기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추천하는 웹툰 중 완결 된 웹툰들만 확인 가능 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BE264A-3C22-7843-8FF7-2A660996E087}"/>
              </a:ext>
            </a:extLst>
          </p:cNvPr>
          <p:cNvSpPr txBox="1"/>
          <p:nvPr/>
        </p:nvSpPr>
        <p:spPr>
          <a:xfrm>
            <a:off x="947132" y="164593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줄거리 기반 추천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88634-9906-144A-9F9D-1C2491590BE3}"/>
              </a:ext>
            </a:extLst>
          </p:cNvPr>
          <p:cNvSpPr txBox="1"/>
          <p:nvPr/>
        </p:nvSpPr>
        <p:spPr>
          <a:xfrm>
            <a:off x="957932" y="357039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그림체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 추천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91C5F-2183-A943-AAFF-A94A960EC56D}"/>
              </a:ext>
            </a:extLst>
          </p:cNvPr>
          <p:cNvSpPr txBox="1"/>
          <p:nvPr/>
        </p:nvSpPr>
        <p:spPr>
          <a:xfrm>
            <a:off x="957932" y="5371485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사용자들은 이런 웹툰을 좋아해요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E1E61C-BCEA-6E41-916D-A8E49A0FF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60" y="3966000"/>
            <a:ext cx="520700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1995AB-BD51-AB49-94A6-F2F050598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84" y="4648230"/>
            <a:ext cx="520700" cy="571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33555A-2AF2-D44A-828E-F7ED6BEAF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724" y="2113054"/>
            <a:ext cx="520700" cy="57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85F531-2481-BF43-9048-351E80EEB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007" y="2886722"/>
            <a:ext cx="520700" cy="571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05F3915-5D8F-2044-99ED-4AAE3AA65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284" y="5846706"/>
            <a:ext cx="520700" cy="571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F6B613-CB31-914C-B94B-E4ED6A385909}"/>
              </a:ext>
            </a:extLst>
          </p:cNvPr>
          <p:cNvSpPr txBox="1"/>
          <p:nvPr/>
        </p:nvSpPr>
        <p:spPr>
          <a:xfrm>
            <a:off x="5183812" y="1498897"/>
            <a:ext cx="1470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/>
              <a:t>완결 웹툰만 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AC5D74-FFC2-7743-8BAD-D7FC120C7223}"/>
              </a:ext>
            </a:extLst>
          </p:cNvPr>
          <p:cNvSpPr/>
          <p:nvPr/>
        </p:nvSpPr>
        <p:spPr>
          <a:xfrm>
            <a:off x="6633771" y="1565222"/>
            <a:ext cx="206062" cy="1986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6EA7CD-590F-E947-A0C1-8D1CDC8A25EB}"/>
              </a:ext>
            </a:extLst>
          </p:cNvPr>
          <p:cNvSpPr txBox="1"/>
          <p:nvPr/>
        </p:nvSpPr>
        <p:spPr>
          <a:xfrm>
            <a:off x="645450" y="1370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FAB1CD-7B44-E643-86C6-1118D636D417}"/>
              </a:ext>
            </a:extLst>
          </p:cNvPr>
          <p:cNvSpPr txBox="1"/>
          <p:nvPr/>
        </p:nvSpPr>
        <p:spPr>
          <a:xfrm>
            <a:off x="613730" y="3385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06947E-7F04-594E-89E8-0C0D06434BAA}"/>
              </a:ext>
            </a:extLst>
          </p:cNvPr>
          <p:cNvSpPr txBox="1"/>
          <p:nvPr/>
        </p:nvSpPr>
        <p:spPr>
          <a:xfrm>
            <a:off x="630861" y="51868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36B14-A2A1-314A-8C78-1FB9C149D64E}"/>
              </a:ext>
            </a:extLst>
          </p:cNvPr>
          <p:cNvSpPr txBox="1"/>
          <p:nvPr/>
        </p:nvSpPr>
        <p:spPr>
          <a:xfrm>
            <a:off x="4937296" y="1453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A81A06-35BB-344F-A6F1-5AAC96738F4F}"/>
              </a:ext>
            </a:extLst>
          </p:cNvPr>
          <p:cNvSpPr txBox="1"/>
          <p:nvPr/>
        </p:nvSpPr>
        <p:spPr>
          <a:xfrm>
            <a:off x="1029228" y="10087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accent2"/>
                </a:solidFill>
              </a:rPr>
              <a:t>추천결과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F991C-9405-144C-8BDD-689FE59D8223}"/>
              </a:ext>
            </a:extLst>
          </p:cNvPr>
          <p:cNvSpPr txBox="1"/>
          <p:nvPr/>
        </p:nvSpPr>
        <p:spPr>
          <a:xfrm>
            <a:off x="1888620" y="2084826"/>
            <a:ext cx="567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/>
              <a:t>만화 </a:t>
            </a:r>
            <a:r>
              <a:rPr kumimoji="1" lang="en-US" altLang="ko-KR" sz="1500" dirty="0"/>
              <a:t>1</a:t>
            </a:r>
          </a:p>
          <a:p>
            <a:r>
              <a:rPr kumimoji="1" lang="ko-KR" altLang="en-US" sz="1300" dirty="0">
                <a:solidFill>
                  <a:schemeClr val="bg2">
                    <a:lumMod val="50000"/>
                  </a:schemeClr>
                </a:solidFill>
              </a:rPr>
              <a:t>줄거리줄거리줄거리 </a:t>
            </a:r>
            <a:r>
              <a:rPr kumimoji="1" lang="en-US" altLang="ko-KR" sz="13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kumimoji="1"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D029C-4DF4-554A-8BA0-1767BA989659}"/>
              </a:ext>
            </a:extLst>
          </p:cNvPr>
          <p:cNvSpPr txBox="1"/>
          <p:nvPr/>
        </p:nvSpPr>
        <p:spPr>
          <a:xfrm>
            <a:off x="1888620" y="2901111"/>
            <a:ext cx="567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/>
              <a:t>만화 </a:t>
            </a:r>
            <a:r>
              <a:rPr kumimoji="1" lang="en-US" altLang="ko-KR" sz="1500" dirty="0"/>
              <a:t>2</a:t>
            </a:r>
          </a:p>
          <a:p>
            <a:r>
              <a:rPr kumimoji="1" lang="ko-KR" altLang="en-US" sz="1300" dirty="0">
                <a:solidFill>
                  <a:schemeClr val="bg2">
                    <a:lumMod val="50000"/>
                  </a:schemeClr>
                </a:solidFill>
              </a:rPr>
              <a:t>줄거리줄거리줄거리 </a:t>
            </a:r>
            <a:r>
              <a:rPr kumimoji="1" lang="en-US" altLang="ko-KR" sz="13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kumimoji="1"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129F3F-F14B-904B-99EC-C45B70F305B8}"/>
              </a:ext>
            </a:extLst>
          </p:cNvPr>
          <p:cNvSpPr txBox="1"/>
          <p:nvPr/>
        </p:nvSpPr>
        <p:spPr>
          <a:xfrm>
            <a:off x="1888620" y="4014280"/>
            <a:ext cx="567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/>
              <a:t>만화 </a:t>
            </a:r>
            <a:r>
              <a:rPr kumimoji="1" lang="en-US" altLang="ko-KR" sz="1500" dirty="0"/>
              <a:t>3</a:t>
            </a:r>
          </a:p>
          <a:p>
            <a:r>
              <a:rPr kumimoji="1" lang="ko-KR" altLang="en-US" sz="1300" dirty="0">
                <a:solidFill>
                  <a:schemeClr val="bg2">
                    <a:lumMod val="50000"/>
                  </a:schemeClr>
                </a:solidFill>
              </a:rPr>
              <a:t>줄거리줄거리줄거리 </a:t>
            </a:r>
            <a:r>
              <a:rPr kumimoji="1" lang="en-US" altLang="ko-KR" sz="13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kumimoji="1"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74D40F-C443-9648-B39C-439615FC56E3}"/>
              </a:ext>
            </a:extLst>
          </p:cNvPr>
          <p:cNvSpPr txBox="1"/>
          <p:nvPr/>
        </p:nvSpPr>
        <p:spPr>
          <a:xfrm>
            <a:off x="1898010" y="4689275"/>
            <a:ext cx="567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/>
              <a:t>만화 </a:t>
            </a:r>
            <a:r>
              <a:rPr kumimoji="1" lang="en-US" altLang="ko-KR" sz="1500" dirty="0"/>
              <a:t>4</a:t>
            </a:r>
          </a:p>
          <a:p>
            <a:r>
              <a:rPr kumimoji="1" lang="ko-KR" altLang="en-US" sz="1300" dirty="0">
                <a:solidFill>
                  <a:schemeClr val="bg2">
                    <a:lumMod val="50000"/>
                  </a:schemeClr>
                </a:solidFill>
              </a:rPr>
              <a:t>줄거리줄거리줄거리 </a:t>
            </a:r>
            <a:r>
              <a:rPr kumimoji="1" lang="en-US" altLang="ko-KR" sz="13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kumimoji="1"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59D880-CF8D-B342-B6C5-B5DDCAC56EB0}"/>
              </a:ext>
            </a:extLst>
          </p:cNvPr>
          <p:cNvSpPr txBox="1"/>
          <p:nvPr/>
        </p:nvSpPr>
        <p:spPr>
          <a:xfrm>
            <a:off x="1888620" y="5843993"/>
            <a:ext cx="567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/>
              <a:t>만화 </a:t>
            </a:r>
            <a:r>
              <a:rPr kumimoji="1" lang="en-US" altLang="ko-KR" sz="1500" dirty="0"/>
              <a:t>5</a:t>
            </a:r>
          </a:p>
          <a:p>
            <a:r>
              <a:rPr kumimoji="1" lang="ko-KR" altLang="en-US" sz="1300" dirty="0">
                <a:solidFill>
                  <a:schemeClr val="bg2">
                    <a:lumMod val="50000"/>
                  </a:schemeClr>
                </a:solidFill>
              </a:rPr>
              <a:t>줄거리줄거리줄거리 </a:t>
            </a:r>
            <a:r>
              <a:rPr kumimoji="1" lang="en-US" altLang="ko-KR" sz="13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kumimoji="1"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1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07339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46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283300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헤더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헤더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 상단 상시 출력</a:t>
                      </a: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메인</a:t>
                      </a:r>
                      <a:r>
                        <a:rPr lang="en-US" altLang="ko-KR" sz="1000" u="none" strike="noStrike" dirty="0">
                          <a:effectLst/>
                        </a:rPr>
                        <a:t>(page 1)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으로</a:t>
                      </a:r>
                      <a:r>
                        <a:rPr lang="ko-KR" altLang="en-US" sz="1000" u="none" strike="noStrike" dirty="0">
                          <a:effectLst/>
                        </a:rPr>
                        <a:t> 이동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서비스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9)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조원소개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10)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2)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회원가입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웹툰에 대한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남길 수 있는 페이지로 이동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11)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사용자가 추천 받았던 이력을 출력해주는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히스토리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페이지로 이동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12)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로그인한 이름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아이디 출력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클릭시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유저페이지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7)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로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ctr" fontAlgn="ctr">
                        <a:buAutoNum type="arabicPeriod"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572CBF2-5E6B-3446-85D4-86FB07112414}"/>
              </a:ext>
            </a:extLst>
          </p:cNvPr>
          <p:cNvSpPr/>
          <p:nvPr/>
        </p:nvSpPr>
        <p:spPr>
          <a:xfrm>
            <a:off x="553792" y="2186221"/>
            <a:ext cx="8590208" cy="8242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70E284-EF9A-844C-B883-78246D5534EE}"/>
              </a:ext>
            </a:extLst>
          </p:cNvPr>
          <p:cNvSpPr/>
          <p:nvPr/>
        </p:nvSpPr>
        <p:spPr>
          <a:xfrm>
            <a:off x="669704" y="2323864"/>
            <a:ext cx="1519706" cy="54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5F7FB-3D37-0344-ACCC-CF6B39C4038A}"/>
              </a:ext>
            </a:extLst>
          </p:cNvPr>
          <p:cNvSpPr txBox="1"/>
          <p:nvPr/>
        </p:nvSpPr>
        <p:spPr>
          <a:xfrm>
            <a:off x="4623513" y="2452151"/>
            <a:ext cx="43144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 dirty="0"/>
              <a:t>SERVICE | DEVELOP TEAM | SIGN IN | SIGN UP </a:t>
            </a:r>
            <a:endParaRPr kumimoji="1"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319035-B74D-7C45-AF1D-75EC8B126342}"/>
              </a:ext>
            </a:extLst>
          </p:cNvPr>
          <p:cNvSpPr/>
          <p:nvPr/>
        </p:nvSpPr>
        <p:spPr>
          <a:xfrm>
            <a:off x="553792" y="3813198"/>
            <a:ext cx="8590208" cy="8242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7E0987-E9A7-254B-8F8E-959570DB7863}"/>
              </a:ext>
            </a:extLst>
          </p:cNvPr>
          <p:cNvSpPr/>
          <p:nvPr/>
        </p:nvSpPr>
        <p:spPr>
          <a:xfrm>
            <a:off x="669704" y="3950841"/>
            <a:ext cx="1519706" cy="54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B24DA-768A-4847-A841-9B07B5BCC68F}"/>
              </a:ext>
            </a:extLst>
          </p:cNvPr>
          <p:cNvSpPr txBox="1"/>
          <p:nvPr/>
        </p:nvSpPr>
        <p:spPr>
          <a:xfrm>
            <a:off x="4383994" y="4079128"/>
            <a:ext cx="4553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 dirty="0"/>
              <a:t>SERVICE | DEVELOP TEAM | RATING | HISTORY | 000(XXX) </a:t>
            </a:r>
            <a:endParaRPr kumimoji="1" lang="ko-KR" altLang="en-US" sz="1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0B645-96CA-9E41-83B1-56E448B38D78}"/>
              </a:ext>
            </a:extLst>
          </p:cNvPr>
          <p:cNvSpPr txBox="1"/>
          <p:nvPr/>
        </p:nvSpPr>
        <p:spPr>
          <a:xfrm>
            <a:off x="4138605" y="3511825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/>
              <a:t>로그인 상태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3D0AE-171F-404C-9F4B-E7F98344FFBA}"/>
              </a:ext>
            </a:extLst>
          </p:cNvPr>
          <p:cNvSpPr txBox="1"/>
          <p:nvPr/>
        </p:nvSpPr>
        <p:spPr>
          <a:xfrm>
            <a:off x="4023189" y="1881159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/>
              <a:t>로그아웃 상태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7B74E-DCBA-B24C-B7C8-3FAC051B8A32}"/>
              </a:ext>
            </a:extLst>
          </p:cNvPr>
          <p:cNvSpPr txBox="1"/>
          <p:nvPr/>
        </p:nvSpPr>
        <p:spPr>
          <a:xfrm>
            <a:off x="461955" y="20015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79FFE-C4D4-944C-A1E4-36DE4E7489B3}"/>
              </a:ext>
            </a:extLst>
          </p:cNvPr>
          <p:cNvSpPr txBox="1"/>
          <p:nvPr/>
        </p:nvSpPr>
        <p:spPr>
          <a:xfrm>
            <a:off x="4800646" y="22260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62ADAF-9C34-9E4C-A584-5E7F9FE673E8}"/>
              </a:ext>
            </a:extLst>
          </p:cNvPr>
          <p:cNvSpPr txBox="1"/>
          <p:nvPr/>
        </p:nvSpPr>
        <p:spPr>
          <a:xfrm>
            <a:off x="6453217" y="37957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⑥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3D542C-2164-B141-BFC3-9CC2799572A1}"/>
              </a:ext>
            </a:extLst>
          </p:cNvPr>
          <p:cNvSpPr txBox="1"/>
          <p:nvPr/>
        </p:nvSpPr>
        <p:spPr>
          <a:xfrm>
            <a:off x="5680501" y="2209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42500-DD2F-5245-8ACE-9CBB03CF602F}"/>
              </a:ext>
            </a:extLst>
          </p:cNvPr>
          <p:cNvSpPr txBox="1"/>
          <p:nvPr/>
        </p:nvSpPr>
        <p:spPr>
          <a:xfrm>
            <a:off x="6975858" y="22260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935A0-73A6-E745-BEF1-040000B72DA0}"/>
              </a:ext>
            </a:extLst>
          </p:cNvPr>
          <p:cNvSpPr txBox="1"/>
          <p:nvPr/>
        </p:nvSpPr>
        <p:spPr>
          <a:xfrm>
            <a:off x="7749148" y="22260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A117DE-1808-B446-AAC6-8D3A5845E198}"/>
              </a:ext>
            </a:extLst>
          </p:cNvPr>
          <p:cNvSpPr txBox="1"/>
          <p:nvPr/>
        </p:nvSpPr>
        <p:spPr>
          <a:xfrm>
            <a:off x="7222304" y="37957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⑦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63B876-2E5A-0743-B2FB-FE6B9F77E72B}"/>
              </a:ext>
            </a:extLst>
          </p:cNvPr>
          <p:cNvSpPr txBox="1"/>
          <p:nvPr/>
        </p:nvSpPr>
        <p:spPr>
          <a:xfrm>
            <a:off x="8010663" y="3813198"/>
            <a:ext cx="415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⑧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6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92031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메인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메인페이지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1.</a:t>
                      </a:r>
                      <a:r>
                        <a:rPr lang="ko-KR" altLang="en-US" sz="1000" u="none" strike="noStrike" dirty="0">
                          <a:effectLst/>
                        </a:rPr>
                        <a:t> 버튼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 페이지</a:t>
                      </a:r>
                      <a:r>
                        <a:rPr lang="en-US" altLang="ko-KR" sz="1000" u="none" strike="noStrike" dirty="0">
                          <a:effectLst/>
                        </a:rPr>
                        <a:t>(page 4) </a:t>
                      </a:r>
                      <a:r>
                        <a:rPr lang="ko-KR" altLang="en-US" sz="1000" u="none" strike="noStrike" dirty="0">
                          <a:effectLst/>
                        </a:rPr>
                        <a:t> 이동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BBD7D3-C1A1-0449-AA4A-E95F5AAF25B4}"/>
              </a:ext>
            </a:extLst>
          </p:cNvPr>
          <p:cNvSpPr txBox="1"/>
          <p:nvPr/>
        </p:nvSpPr>
        <p:spPr>
          <a:xfrm>
            <a:off x="3721993" y="3143664"/>
            <a:ext cx="186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승환이네 만화방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FE0160-284D-9947-8D81-A7B267322B88}"/>
              </a:ext>
            </a:extLst>
          </p:cNvPr>
          <p:cNvSpPr/>
          <p:nvPr/>
        </p:nvSpPr>
        <p:spPr>
          <a:xfrm>
            <a:off x="4031085" y="3714333"/>
            <a:ext cx="1249251" cy="46893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DBF60-4E9E-FA43-8A3A-5D5465067B40}"/>
              </a:ext>
            </a:extLst>
          </p:cNvPr>
          <p:cNvSpPr txBox="1"/>
          <p:nvPr/>
        </p:nvSpPr>
        <p:spPr>
          <a:xfrm>
            <a:off x="3615587" y="35129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1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68896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로그인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로그인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아이디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비밀번호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아이디와 비밀번호 일치 시 메인</a:t>
                      </a:r>
                      <a:r>
                        <a:rPr lang="en-US" altLang="ko-KR" sz="1000" u="none" strike="noStrike" dirty="0">
                          <a:effectLst/>
                        </a:rPr>
                        <a:t>(page 1) </a:t>
                      </a:r>
                      <a:r>
                        <a:rPr lang="ko-KR" altLang="en-US" sz="1000" u="none" strike="noStrike" dirty="0">
                          <a:effectLst/>
                        </a:rPr>
                        <a:t>로 이동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회원가입 화면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DBD44F4-0EF4-F04F-99FC-BD92D7DB2D06}"/>
              </a:ext>
            </a:extLst>
          </p:cNvPr>
          <p:cNvSpPr/>
          <p:nvPr/>
        </p:nvSpPr>
        <p:spPr>
          <a:xfrm>
            <a:off x="2717442" y="1390918"/>
            <a:ext cx="4417454" cy="455912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1ED395-0469-5040-8831-5AD5828E1E6A}"/>
              </a:ext>
            </a:extLst>
          </p:cNvPr>
          <p:cNvSpPr/>
          <p:nvPr/>
        </p:nvSpPr>
        <p:spPr>
          <a:xfrm>
            <a:off x="3721994" y="2382593"/>
            <a:ext cx="2884868" cy="50227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23655-72AE-3D41-A9A9-9ECFB8A05F91}"/>
              </a:ext>
            </a:extLst>
          </p:cNvPr>
          <p:cNvSpPr/>
          <p:nvPr/>
        </p:nvSpPr>
        <p:spPr>
          <a:xfrm>
            <a:off x="3211131" y="4040149"/>
            <a:ext cx="3395731" cy="5022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8738D1-E986-5741-AE10-9C3D4FB7D233}"/>
              </a:ext>
            </a:extLst>
          </p:cNvPr>
          <p:cNvSpPr/>
          <p:nvPr/>
        </p:nvSpPr>
        <p:spPr>
          <a:xfrm>
            <a:off x="3211132" y="4599495"/>
            <a:ext cx="3395730" cy="25113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>
                <a:solidFill>
                  <a:schemeClr val="accent2"/>
                </a:solidFill>
              </a:rPr>
              <a:t>회원가입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87921A-B11D-154D-A3BF-D48A26CB13B2}"/>
              </a:ext>
            </a:extLst>
          </p:cNvPr>
          <p:cNvGrpSpPr/>
          <p:nvPr/>
        </p:nvGrpSpPr>
        <p:grpSpPr>
          <a:xfrm>
            <a:off x="3129870" y="2447869"/>
            <a:ext cx="3476992" cy="1203756"/>
            <a:chOff x="3129870" y="2264399"/>
            <a:chExt cx="3476992" cy="12037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B3B346-89AD-4A4F-85E8-50DEF5BD6122}"/>
                </a:ext>
              </a:extLst>
            </p:cNvPr>
            <p:cNvSpPr/>
            <p:nvPr/>
          </p:nvSpPr>
          <p:spPr>
            <a:xfrm>
              <a:off x="3721994" y="2965879"/>
              <a:ext cx="2884868" cy="502276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FE7F2-D7EB-4741-901B-07FB9975F6D9}"/>
                </a:ext>
              </a:extLst>
            </p:cNvPr>
            <p:cNvSpPr txBox="1"/>
            <p:nvPr/>
          </p:nvSpPr>
          <p:spPr>
            <a:xfrm>
              <a:off x="3193959" y="2264399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ID</a:t>
              </a:r>
              <a:endParaRPr kumimoji="1"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B47BD7-CAAB-EB41-B35D-7D34449B1544}"/>
                </a:ext>
              </a:extLst>
            </p:cNvPr>
            <p:cNvSpPr txBox="1"/>
            <p:nvPr/>
          </p:nvSpPr>
          <p:spPr>
            <a:xfrm>
              <a:off x="3129870" y="3032351"/>
              <a:ext cx="540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PW</a:t>
              </a:r>
              <a:endParaRPr kumimoji="1"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035312D-9D1C-5B48-AD1F-CE7FEFAD4107}"/>
              </a:ext>
            </a:extLst>
          </p:cNvPr>
          <p:cNvSpPr txBox="1"/>
          <p:nvPr/>
        </p:nvSpPr>
        <p:spPr>
          <a:xfrm>
            <a:off x="3400104" y="2116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A8D7C-AA98-A14E-AFD2-E939AD61F1B5}"/>
              </a:ext>
            </a:extLst>
          </p:cNvPr>
          <p:cNvSpPr txBox="1"/>
          <p:nvPr/>
        </p:nvSpPr>
        <p:spPr>
          <a:xfrm>
            <a:off x="3400104" y="28990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3D0B8D-B581-A340-885C-97296F45BB59}"/>
              </a:ext>
            </a:extLst>
          </p:cNvPr>
          <p:cNvSpPr txBox="1"/>
          <p:nvPr/>
        </p:nvSpPr>
        <p:spPr>
          <a:xfrm>
            <a:off x="3129870" y="3706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FABC4-ED4F-8346-A2AA-7A7F45E4D4AC}"/>
              </a:ext>
            </a:extLst>
          </p:cNvPr>
          <p:cNvSpPr txBox="1"/>
          <p:nvPr/>
        </p:nvSpPr>
        <p:spPr>
          <a:xfrm>
            <a:off x="2795633" y="45064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065E84-1188-A244-9F0A-F169E596EF36}"/>
              </a:ext>
            </a:extLst>
          </p:cNvPr>
          <p:cNvSpPr txBox="1"/>
          <p:nvPr/>
        </p:nvSpPr>
        <p:spPr>
          <a:xfrm>
            <a:off x="3400104" y="1745193"/>
            <a:ext cx="320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53235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12594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입력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 갱신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회원가입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로그인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회원가입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가입하고자 하는 아이디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회원명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비밀번호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비밀번호를 위와 동일하게 다시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성별 체크</a:t>
                      </a:r>
                      <a:r>
                        <a:rPr lang="en-US" altLang="ko-KR" sz="1000" u="none" strike="noStrike" dirty="0">
                          <a:effectLst/>
                        </a:rPr>
                        <a:t> (Radio Box)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연령대 입력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(Combo box)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입력된 정보로 회원가입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에러 발생시 해당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메세지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출력 후 해당 페이지로 복귀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5D32CA-5166-114A-963A-F50D33222DCB}"/>
              </a:ext>
            </a:extLst>
          </p:cNvPr>
          <p:cNvSpPr txBox="1"/>
          <p:nvPr/>
        </p:nvSpPr>
        <p:spPr>
          <a:xfrm>
            <a:off x="2756079" y="1481071"/>
            <a:ext cx="4507605" cy="425003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A331C-4D34-0044-B1B7-E4FA59227E6A}"/>
              </a:ext>
            </a:extLst>
          </p:cNvPr>
          <p:cNvSpPr txBox="1"/>
          <p:nvPr/>
        </p:nvSpPr>
        <p:spPr>
          <a:xfrm>
            <a:off x="2756077" y="2469785"/>
            <a:ext cx="4507605" cy="425003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80B07-843F-2A41-BE28-BCE01AD908B4}"/>
              </a:ext>
            </a:extLst>
          </p:cNvPr>
          <p:cNvSpPr txBox="1"/>
          <p:nvPr/>
        </p:nvSpPr>
        <p:spPr>
          <a:xfrm>
            <a:off x="1751527" y="15367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아이디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87520E4-272C-C14F-93AE-7D7EEE891518}"/>
              </a:ext>
            </a:extLst>
          </p:cNvPr>
          <p:cNvGrpSpPr/>
          <p:nvPr/>
        </p:nvGrpSpPr>
        <p:grpSpPr>
          <a:xfrm>
            <a:off x="977275" y="2547594"/>
            <a:ext cx="6286407" cy="878049"/>
            <a:chOff x="977276" y="2019700"/>
            <a:chExt cx="6286407" cy="8780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484F0A-1BE2-8D4C-9263-857DC072CE40}"/>
                </a:ext>
              </a:extLst>
            </p:cNvPr>
            <p:cNvSpPr txBox="1"/>
            <p:nvPr/>
          </p:nvSpPr>
          <p:spPr>
            <a:xfrm>
              <a:off x="2756078" y="2472746"/>
              <a:ext cx="4507605" cy="425003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F8EC7C-7656-4F40-B378-58EC0D199321}"/>
                </a:ext>
              </a:extLst>
            </p:cNvPr>
            <p:cNvSpPr txBox="1"/>
            <p:nvPr/>
          </p:nvSpPr>
          <p:spPr>
            <a:xfrm>
              <a:off x="1520694" y="20197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비밀번호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A2EA78-09C7-494D-8B48-9D2A69821DD0}"/>
                </a:ext>
              </a:extLst>
            </p:cNvPr>
            <p:cNvSpPr txBox="1"/>
            <p:nvPr/>
          </p:nvSpPr>
          <p:spPr>
            <a:xfrm>
              <a:off x="977276" y="247274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비밀번호 확인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9E3D81-BAE4-6840-995F-D41D00FBF775}"/>
              </a:ext>
            </a:extLst>
          </p:cNvPr>
          <p:cNvGrpSpPr/>
          <p:nvPr/>
        </p:nvGrpSpPr>
        <p:grpSpPr>
          <a:xfrm>
            <a:off x="1751527" y="1982031"/>
            <a:ext cx="5512157" cy="425003"/>
            <a:chOff x="1751527" y="3631288"/>
            <a:chExt cx="5512157" cy="4250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CFEF61-A2B8-994E-84E8-64B1CFA47702}"/>
                </a:ext>
              </a:extLst>
            </p:cNvPr>
            <p:cNvSpPr txBox="1"/>
            <p:nvPr/>
          </p:nvSpPr>
          <p:spPr>
            <a:xfrm>
              <a:off x="2756079" y="3631288"/>
              <a:ext cx="4507605" cy="425003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9A0566-2D12-5A4C-91F0-04CB4358ABE0}"/>
                </a:ext>
              </a:extLst>
            </p:cNvPr>
            <p:cNvSpPr txBox="1"/>
            <p:nvPr/>
          </p:nvSpPr>
          <p:spPr>
            <a:xfrm>
              <a:off x="1751527" y="368695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이름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CD0A8D8-5468-AC4F-911B-B15490E5B19D}"/>
              </a:ext>
            </a:extLst>
          </p:cNvPr>
          <p:cNvSpPr txBox="1"/>
          <p:nvPr/>
        </p:nvSpPr>
        <p:spPr>
          <a:xfrm>
            <a:off x="1751526" y="41962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연령대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31DCCA-49AD-194F-BC62-D73856CB4C98}"/>
              </a:ext>
            </a:extLst>
          </p:cNvPr>
          <p:cNvSpPr txBox="1"/>
          <p:nvPr/>
        </p:nvSpPr>
        <p:spPr>
          <a:xfrm>
            <a:off x="2756077" y="4560171"/>
            <a:ext cx="4507605" cy="14773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20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30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40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50</a:t>
            </a:r>
            <a:r>
              <a:rPr kumimoji="1" lang="ko-KR" altLang="en-US" dirty="0"/>
              <a:t>대</a:t>
            </a:r>
          </a:p>
        </p:txBody>
      </p:sp>
      <p:sp>
        <p:nvSpPr>
          <p:cNvPr id="23" name="삼각형 22">
            <a:extLst>
              <a:ext uri="{FF2B5EF4-FFF2-40B4-BE49-F238E27FC236}">
                <a16:creationId xmlns:a16="http://schemas.microsoft.com/office/drawing/2014/main" id="{FEC13ACE-CED8-B440-A6A9-1A660A38B049}"/>
              </a:ext>
            </a:extLst>
          </p:cNvPr>
          <p:cNvSpPr/>
          <p:nvPr/>
        </p:nvSpPr>
        <p:spPr>
          <a:xfrm rot="10800000">
            <a:off x="6812924" y="4257100"/>
            <a:ext cx="244698" cy="19554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8C378-D278-7140-9A77-7A26852BC715}"/>
              </a:ext>
            </a:extLst>
          </p:cNvPr>
          <p:cNvSpPr txBox="1"/>
          <p:nvPr/>
        </p:nvSpPr>
        <p:spPr>
          <a:xfrm>
            <a:off x="2756077" y="4196291"/>
            <a:ext cx="4507605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대 미만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7A84D-FCD6-674D-BC01-2C17F347571D}"/>
              </a:ext>
            </a:extLst>
          </p:cNvPr>
          <p:cNvSpPr txBox="1"/>
          <p:nvPr/>
        </p:nvSpPr>
        <p:spPr>
          <a:xfrm>
            <a:off x="6095999" y="6116129"/>
            <a:ext cx="1167683" cy="3723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46E0B2-B909-C048-938F-9C0BAA936FBB}"/>
              </a:ext>
            </a:extLst>
          </p:cNvPr>
          <p:cNvSpPr txBox="1"/>
          <p:nvPr/>
        </p:nvSpPr>
        <p:spPr>
          <a:xfrm>
            <a:off x="4312588" y="1146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A0D12B-3071-554A-ABE9-8EC3325AD32C}"/>
              </a:ext>
            </a:extLst>
          </p:cNvPr>
          <p:cNvSpPr txBox="1"/>
          <p:nvPr/>
        </p:nvSpPr>
        <p:spPr>
          <a:xfrm>
            <a:off x="2420940" y="12166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18FE2-5308-3546-8934-0B64277CFBFD}"/>
              </a:ext>
            </a:extLst>
          </p:cNvPr>
          <p:cNvSpPr txBox="1"/>
          <p:nvPr/>
        </p:nvSpPr>
        <p:spPr>
          <a:xfrm>
            <a:off x="2404295" y="1881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9F7D40-3640-9445-8F0C-AED586E53B23}"/>
              </a:ext>
            </a:extLst>
          </p:cNvPr>
          <p:cNvSpPr txBox="1"/>
          <p:nvPr/>
        </p:nvSpPr>
        <p:spPr>
          <a:xfrm>
            <a:off x="2392087" y="40703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⑥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8FDE8D-DF6B-5B44-969E-EECFFC9B1086}"/>
              </a:ext>
            </a:extLst>
          </p:cNvPr>
          <p:cNvSpPr txBox="1"/>
          <p:nvPr/>
        </p:nvSpPr>
        <p:spPr>
          <a:xfrm>
            <a:off x="2392087" y="23772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D57F81-942F-5C41-815F-3030D695F024}"/>
              </a:ext>
            </a:extLst>
          </p:cNvPr>
          <p:cNvSpPr txBox="1"/>
          <p:nvPr/>
        </p:nvSpPr>
        <p:spPr>
          <a:xfrm>
            <a:off x="2392087" y="2870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59C058-F3E1-8F44-95A6-DA39A446D2E5}"/>
              </a:ext>
            </a:extLst>
          </p:cNvPr>
          <p:cNvSpPr txBox="1"/>
          <p:nvPr/>
        </p:nvSpPr>
        <p:spPr>
          <a:xfrm>
            <a:off x="2420940" y="3462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0A57A8-9319-EF47-BDFD-F6970FE576D4}"/>
              </a:ext>
            </a:extLst>
          </p:cNvPr>
          <p:cNvSpPr txBox="1"/>
          <p:nvPr/>
        </p:nvSpPr>
        <p:spPr>
          <a:xfrm>
            <a:off x="5681644" y="5973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⑦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D790A9C-EB4A-9D4F-A2BB-81A64C4A6AA5}"/>
              </a:ext>
            </a:extLst>
          </p:cNvPr>
          <p:cNvGrpSpPr/>
          <p:nvPr/>
        </p:nvGrpSpPr>
        <p:grpSpPr>
          <a:xfrm>
            <a:off x="1970192" y="3655635"/>
            <a:ext cx="5472256" cy="379133"/>
            <a:chOff x="1970192" y="3655635"/>
            <a:chExt cx="5472256" cy="3791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D32360B-5557-0B44-996A-ED589C98CFD8}"/>
                </a:ext>
              </a:extLst>
            </p:cNvPr>
            <p:cNvSpPr/>
            <p:nvPr/>
          </p:nvSpPr>
          <p:spPr>
            <a:xfrm>
              <a:off x="2955318" y="3688701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D30640-8E28-D943-9359-927FB68DBCDB}"/>
                </a:ext>
              </a:extLst>
            </p:cNvPr>
            <p:cNvSpPr/>
            <p:nvPr/>
          </p:nvSpPr>
          <p:spPr>
            <a:xfrm>
              <a:off x="4419298" y="3683590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338DFF-4AD0-874C-BE34-5866CE0EEAC5}"/>
                </a:ext>
              </a:extLst>
            </p:cNvPr>
            <p:cNvSpPr txBox="1"/>
            <p:nvPr/>
          </p:nvSpPr>
          <p:spPr>
            <a:xfrm>
              <a:off x="19701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성별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B7F688-20C4-8E49-88D1-B7A41CD4994B}"/>
                </a:ext>
              </a:extLst>
            </p:cNvPr>
            <p:cNvSpPr txBox="1"/>
            <p:nvPr/>
          </p:nvSpPr>
          <p:spPr>
            <a:xfrm>
              <a:off x="35254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남성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FA5694-D2D0-484B-8029-9A51D0EE7672}"/>
                </a:ext>
              </a:extLst>
            </p:cNvPr>
            <p:cNvSpPr txBox="1"/>
            <p:nvPr/>
          </p:nvSpPr>
          <p:spPr>
            <a:xfrm>
              <a:off x="5097418" y="36654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여성</a:t>
              </a: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6EF749-7F77-F740-8328-ADA5E3B60EFB}"/>
                </a:ext>
              </a:extLst>
            </p:cNvPr>
            <p:cNvSpPr/>
            <p:nvPr/>
          </p:nvSpPr>
          <p:spPr>
            <a:xfrm>
              <a:off x="5993531" y="3675316"/>
              <a:ext cx="321972" cy="32996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F9EC4F-4E31-A444-9EA9-8EE5B9FAD819}"/>
                </a:ext>
              </a:extLst>
            </p:cNvPr>
            <p:cNvSpPr txBox="1"/>
            <p:nvPr/>
          </p:nvSpPr>
          <p:spPr>
            <a:xfrm>
              <a:off x="6565285" y="36637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비공개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87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82279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입력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입력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좋아하는 키워드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키워드에 해당하는 웹툰들 출력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마음에 드는 웹툰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결과 출력 화면으로 이동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12B3DA0-B7CA-EC46-9B01-E2C8F1DD464A}"/>
              </a:ext>
            </a:extLst>
          </p:cNvPr>
          <p:cNvSpPr txBox="1"/>
          <p:nvPr/>
        </p:nvSpPr>
        <p:spPr>
          <a:xfrm>
            <a:off x="10437079" y="22426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2AA468-0B46-8C4C-B673-18DCD4337C42}"/>
              </a:ext>
            </a:extLst>
          </p:cNvPr>
          <p:cNvSpPr txBox="1"/>
          <p:nvPr/>
        </p:nvSpPr>
        <p:spPr>
          <a:xfrm>
            <a:off x="10473843" y="6318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788081-80D9-4744-8E7E-C6E068F48D22}"/>
              </a:ext>
            </a:extLst>
          </p:cNvPr>
          <p:cNvSpPr txBox="1"/>
          <p:nvPr/>
        </p:nvSpPr>
        <p:spPr>
          <a:xfrm>
            <a:off x="3140106" y="82414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6EC226-1A6F-474E-B6B9-E5CB3A46FF3A}"/>
              </a:ext>
            </a:extLst>
          </p:cNvPr>
          <p:cNvSpPr txBox="1"/>
          <p:nvPr/>
        </p:nvSpPr>
        <p:spPr>
          <a:xfrm>
            <a:off x="3166182" y="90555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90ADE5-ACB6-6E4A-964C-47D26F0D9547}"/>
              </a:ext>
            </a:extLst>
          </p:cNvPr>
          <p:cNvSpPr txBox="1"/>
          <p:nvPr/>
        </p:nvSpPr>
        <p:spPr>
          <a:xfrm>
            <a:off x="6431530" y="102061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F429B3-7915-DA4F-BCB0-D91DFCF47218}"/>
              </a:ext>
            </a:extLst>
          </p:cNvPr>
          <p:cNvSpPr txBox="1"/>
          <p:nvPr/>
        </p:nvSpPr>
        <p:spPr>
          <a:xfrm>
            <a:off x="4138019" y="9900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2"/>
                </a:solidFill>
              </a:rPr>
              <a:t>키워드 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ABFC42-8A7C-1841-A060-F435C7DC3B1C}"/>
              </a:ext>
            </a:extLst>
          </p:cNvPr>
          <p:cNvSpPr/>
          <p:nvPr/>
        </p:nvSpPr>
        <p:spPr>
          <a:xfrm>
            <a:off x="509954" y="1411911"/>
            <a:ext cx="8669215" cy="3705212"/>
          </a:xfrm>
          <a:prstGeom prst="rect">
            <a:avLst/>
          </a:prstGeom>
          <a:solidFill>
            <a:schemeClr val="accent2">
              <a:alpha val="15629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48CF6-5120-9E47-9420-7B212BAE0EF7}"/>
              </a:ext>
            </a:extLst>
          </p:cNvPr>
          <p:cNvSpPr txBox="1"/>
          <p:nvPr/>
        </p:nvSpPr>
        <p:spPr>
          <a:xfrm>
            <a:off x="509955" y="1411911"/>
            <a:ext cx="1434348" cy="369332"/>
          </a:xfrm>
          <a:prstGeom prst="rect">
            <a:avLst/>
          </a:prstGeom>
          <a:solidFill>
            <a:schemeClr val="accent2">
              <a:alpha val="58084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장르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A969DD-2B0D-3645-B276-F716DEA7B335}"/>
              </a:ext>
            </a:extLst>
          </p:cNvPr>
          <p:cNvSpPr txBox="1"/>
          <p:nvPr/>
        </p:nvSpPr>
        <p:spPr>
          <a:xfrm>
            <a:off x="1944303" y="1409873"/>
            <a:ext cx="1434348" cy="369332"/>
          </a:xfrm>
          <a:prstGeom prst="rect">
            <a:avLst/>
          </a:prstGeom>
          <a:solidFill>
            <a:schemeClr val="accent2">
              <a:alpha val="58084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소재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915692-42EC-9940-AE4E-90CD50A35630}"/>
              </a:ext>
            </a:extLst>
          </p:cNvPr>
          <p:cNvSpPr txBox="1"/>
          <p:nvPr/>
        </p:nvSpPr>
        <p:spPr>
          <a:xfrm>
            <a:off x="3378651" y="1409873"/>
            <a:ext cx="1434348" cy="369332"/>
          </a:xfrm>
          <a:prstGeom prst="rect">
            <a:avLst/>
          </a:prstGeom>
          <a:solidFill>
            <a:schemeClr val="accent2">
              <a:alpha val="58084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분위기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C197BB-330B-764B-AA49-D93211733ABE}"/>
              </a:ext>
            </a:extLst>
          </p:cNvPr>
          <p:cNvSpPr txBox="1"/>
          <p:nvPr/>
        </p:nvSpPr>
        <p:spPr>
          <a:xfrm>
            <a:off x="4812999" y="1409873"/>
            <a:ext cx="1434348" cy="369332"/>
          </a:xfrm>
          <a:prstGeom prst="rect">
            <a:avLst/>
          </a:prstGeom>
          <a:solidFill>
            <a:schemeClr val="accent2">
              <a:alpha val="58084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수상작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286C44-3BDC-D64A-8BB3-5195F386C073}"/>
              </a:ext>
            </a:extLst>
          </p:cNvPr>
          <p:cNvSpPr txBox="1"/>
          <p:nvPr/>
        </p:nvSpPr>
        <p:spPr>
          <a:xfrm>
            <a:off x="6247346" y="1409873"/>
            <a:ext cx="1731995" cy="369332"/>
          </a:xfrm>
          <a:prstGeom prst="rect">
            <a:avLst/>
          </a:prstGeom>
          <a:solidFill>
            <a:schemeClr val="accent2">
              <a:alpha val="58084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등장인물</a:t>
            </a:r>
            <a:r>
              <a:rPr kumimoji="1" lang="en-US" altLang="ko-KR" dirty="0"/>
              <a:t>/</a:t>
            </a:r>
            <a:r>
              <a:rPr kumimoji="1" lang="ko-KR" altLang="en-US" dirty="0"/>
              <a:t>관계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2C8503-1006-5B40-B53B-5BB05A1A2936}"/>
              </a:ext>
            </a:extLst>
          </p:cNvPr>
          <p:cNvSpPr txBox="1"/>
          <p:nvPr/>
        </p:nvSpPr>
        <p:spPr>
          <a:xfrm>
            <a:off x="7979343" y="1409873"/>
            <a:ext cx="1199826" cy="369332"/>
          </a:xfrm>
          <a:prstGeom prst="rect">
            <a:avLst/>
          </a:prstGeom>
          <a:solidFill>
            <a:schemeClr val="accent2">
              <a:alpha val="58084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원작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659942-9014-4046-AA05-C04F57DCB49F}"/>
              </a:ext>
            </a:extLst>
          </p:cNvPr>
          <p:cNvSpPr/>
          <p:nvPr/>
        </p:nvSpPr>
        <p:spPr>
          <a:xfrm>
            <a:off x="509954" y="1779205"/>
            <a:ext cx="1434347" cy="33379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액션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성인웹툰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이능력배틀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프리퀄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느와르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로맨스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FD70C2F-8213-3F4E-AE19-819887D9015A}"/>
              </a:ext>
            </a:extLst>
          </p:cNvPr>
          <p:cNvSpPr/>
          <p:nvPr/>
        </p:nvSpPr>
        <p:spPr>
          <a:xfrm>
            <a:off x="1944301" y="1776718"/>
            <a:ext cx="1434347" cy="33379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뱀파이어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좀비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타임슬립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먼치킨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하이틴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아포칼립스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35C28D-11D4-0C49-A01E-5E5372D6C219}"/>
              </a:ext>
            </a:extLst>
          </p:cNvPr>
          <p:cNvSpPr/>
          <p:nvPr/>
        </p:nvSpPr>
        <p:spPr>
          <a:xfrm>
            <a:off x="3378106" y="1777571"/>
            <a:ext cx="1434347" cy="33379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서스펜스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병맛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감성드라마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힐링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감성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사이다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0244776-1CDA-DD44-BB04-A0AC08C4CBA4}"/>
              </a:ext>
            </a:extLst>
          </p:cNvPr>
          <p:cNvSpPr/>
          <p:nvPr/>
        </p:nvSpPr>
        <p:spPr>
          <a:xfrm>
            <a:off x="4811909" y="1777571"/>
            <a:ext cx="1434347" cy="33379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700" dirty="0">
                <a:solidFill>
                  <a:schemeClr val="tx1"/>
                </a:solidFill>
              </a:rPr>
              <a:t>2019</a:t>
            </a:r>
            <a:r>
              <a:rPr kumimoji="1" lang="ko-KR" altLang="en-US" sz="1700" dirty="0">
                <a:solidFill>
                  <a:schemeClr val="tx1"/>
                </a:solidFill>
              </a:rPr>
              <a:t> 공모전</a:t>
            </a:r>
            <a:endParaRPr kumimoji="1" lang="en-US" altLang="ko-KR" sz="1700" dirty="0">
              <a:solidFill>
                <a:schemeClr val="tx1"/>
              </a:solidFill>
            </a:endParaRPr>
          </a:p>
          <a:p>
            <a:endParaRPr kumimoji="1" lang="en-US" altLang="ko-KR" sz="1700" dirty="0">
              <a:solidFill>
                <a:schemeClr val="tx1"/>
              </a:solidFill>
            </a:endParaRPr>
          </a:p>
          <a:p>
            <a:r>
              <a:rPr kumimoji="1" lang="en-US" altLang="ko-KR" sz="1700" dirty="0">
                <a:solidFill>
                  <a:schemeClr val="tx1"/>
                </a:solidFill>
              </a:rPr>
              <a:t>2015</a:t>
            </a:r>
            <a:r>
              <a:rPr kumimoji="1" lang="ko-KR" altLang="en-US" sz="1700" dirty="0">
                <a:solidFill>
                  <a:schemeClr val="tx1"/>
                </a:solidFill>
              </a:rPr>
              <a:t> 최강자전</a:t>
            </a:r>
            <a:endParaRPr kumimoji="1" lang="en-US" altLang="ko-KR" sz="1700" dirty="0">
              <a:solidFill>
                <a:schemeClr val="tx1"/>
              </a:solidFill>
            </a:endParaRPr>
          </a:p>
          <a:p>
            <a:endParaRPr kumimoji="1" lang="en-US" altLang="ko-KR" sz="1700" dirty="0">
              <a:solidFill>
                <a:schemeClr val="tx1"/>
              </a:solidFill>
            </a:endParaRPr>
          </a:p>
          <a:p>
            <a:r>
              <a:rPr kumimoji="1" lang="en-US" altLang="ko-KR" sz="1700" dirty="0">
                <a:solidFill>
                  <a:schemeClr val="tx1"/>
                </a:solidFill>
              </a:rPr>
              <a:t>2018</a:t>
            </a:r>
            <a:r>
              <a:rPr kumimoji="1" lang="ko-KR" altLang="en-US" sz="1700" dirty="0">
                <a:solidFill>
                  <a:schemeClr val="tx1"/>
                </a:solidFill>
              </a:rPr>
              <a:t> 최강자전</a:t>
            </a:r>
            <a:endParaRPr kumimoji="1" lang="en-US" altLang="ko-KR" sz="1700" dirty="0">
              <a:solidFill>
                <a:schemeClr val="tx1"/>
              </a:solidFill>
            </a:endParaRPr>
          </a:p>
          <a:p>
            <a:endParaRPr kumimoji="1" lang="en-US" altLang="ko-KR" sz="1700" dirty="0">
              <a:solidFill>
                <a:schemeClr val="tx1"/>
              </a:solidFill>
            </a:endParaRPr>
          </a:p>
          <a:p>
            <a:r>
              <a:rPr kumimoji="1" lang="en-US" altLang="ko-KR" sz="1700" dirty="0">
                <a:solidFill>
                  <a:schemeClr val="tx1"/>
                </a:solidFill>
              </a:rPr>
              <a:t>2017</a:t>
            </a:r>
            <a:r>
              <a:rPr kumimoji="1" lang="ko-KR" altLang="en-US" sz="1700" dirty="0">
                <a:solidFill>
                  <a:schemeClr val="tx1"/>
                </a:solidFill>
              </a:rPr>
              <a:t> 공모전</a:t>
            </a:r>
            <a:endParaRPr kumimoji="1" lang="en-US" altLang="ko-KR" sz="1700" dirty="0">
              <a:solidFill>
                <a:schemeClr val="tx1"/>
              </a:solidFill>
            </a:endParaRPr>
          </a:p>
          <a:p>
            <a:endParaRPr kumimoji="1"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5D4A5BF-EC92-A743-9289-F314E535238C}"/>
              </a:ext>
            </a:extLst>
          </p:cNvPr>
          <p:cNvSpPr/>
          <p:nvPr/>
        </p:nvSpPr>
        <p:spPr>
          <a:xfrm>
            <a:off x="6245714" y="1776718"/>
            <a:ext cx="1731995" cy="33379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전남친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재회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직진남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구원서사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까칠남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계략여주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1C3FB78-0470-0D41-B6E9-A964AE779C7E}"/>
              </a:ext>
            </a:extLst>
          </p:cNvPr>
          <p:cNvSpPr/>
          <p:nvPr/>
        </p:nvSpPr>
        <p:spPr>
          <a:xfrm>
            <a:off x="7976623" y="1771158"/>
            <a:ext cx="1199827" cy="33379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소설원작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드라마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영화</a:t>
            </a:r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199F816F-1D95-F141-96CE-26CDAB410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0" y="5480088"/>
            <a:ext cx="730711" cy="80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4EB036-A8F5-4A45-9135-C11A193DF208}"/>
              </a:ext>
            </a:extLst>
          </p:cNvPr>
          <p:cNvSpPr txBox="1"/>
          <p:nvPr/>
        </p:nvSpPr>
        <p:spPr>
          <a:xfrm>
            <a:off x="1722922" y="5446089"/>
            <a:ext cx="6448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마루는 강쥐</a:t>
            </a:r>
            <a:endParaRPr kumimoji="1" lang="en-US" altLang="ko-KR" dirty="0"/>
          </a:p>
          <a:p>
            <a:r>
              <a:rPr kumimoji="1" lang="ko-KR" altLang="en-US" sz="1300" dirty="0"/>
              <a:t>줄거리 </a:t>
            </a:r>
            <a:r>
              <a:rPr kumimoji="1" lang="en-US" altLang="ko-KR" sz="1300" dirty="0"/>
              <a:t>: </a:t>
            </a:r>
            <a:r>
              <a:rPr kumimoji="1" lang="ko-KR" altLang="en-US" sz="1300" dirty="0"/>
              <a:t>강아지였던 내가 이세계에선 사람 </a:t>
            </a:r>
            <a:r>
              <a:rPr kumimoji="1" lang="en-US" altLang="ko-KR" sz="1300" dirty="0"/>
              <a:t>?!</a:t>
            </a:r>
          </a:p>
          <a:p>
            <a:endParaRPr kumimoji="1"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5206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427587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결과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장르별 추천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상위 </a:t>
                      </a:r>
                      <a:r>
                        <a:rPr lang="en-US" altLang="ko-KR" sz="1000" u="none" strike="noStrike" dirty="0">
                          <a:effectLst/>
                        </a:rPr>
                        <a:t>10</a:t>
                      </a:r>
                      <a:r>
                        <a:rPr lang="ko-KR" altLang="en-US" sz="1000" u="none" strike="noStrike" dirty="0">
                          <a:effectLst/>
                        </a:rPr>
                        <a:t>개</a:t>
                      </a:r>
                      <a:r>
                        <a:rPr lang="en-US" altLang="ko-KR" sz="1000" u="none" strike="noStrike" dirty="0">
                          <a:effectLst/>
                        </a:rPr>
                        <a:t>)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해당 웹툰으로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바로가기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스토리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키워드별</a:t>
                      </a:r>
                      <a:r>
                        <a:rPr lang="ko-KR" altLang="en-US" sz="1000" u="none" strike="noStrike" dirty="0">
                          <a:effectLst/>
                        </a:rPr>
                        <a:t> 추천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해당 웹툰으로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바로가기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그림체</a:t>
                      </a:r>
                      <a:r>
                        <a:rPr lang="ko-KR" altLang="en-US" sz="1000" u="none" strike="noStrike" dirty="0">
                          <a:effectLst/>
                        </a:rPr>
                        <a:t> 기반 추천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해당 웹툰으로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바로가기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추천하는 웹툰 중 완결 된 웹툰들만 확인 가능 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BE264A-3C22-7843-8FF7-2A660996E087}"/>
              </a:ext>
            </a:extLst>
          </p:cNvPr>
          <p:cNvSpPr txBox="1"/>
          <p:nvPr/>
        </p:nvSpPr>
        <p:spPr>
          <a:xfrm>
            <a:off x="947132" y="164593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줄거리 기반 추천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88634-9906-144A-9F9D-1C2491590BE3}"/>
              </a:ext>
            </a:extLst>
          </p:cNvPr>
          <p:cNvSpPr txBox="1"/>
          <p:nvPr/>
        </p:nvSpPr>
        <p:spPr>
          <a:xfrm>
            <a:off x="957932" y="357039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그림체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 추천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91C5F-2183-A943-AAFF-A94A960EC56D}"/>
              </a:ext>
            </a:extLst>
          </p:cNvPr>
          <p:cNvSpPr txBox="1"/>
          <p:nvPr/>
        </p:nvSpPr>
        <p:spPr>
          <a:xfrm>
            <a:off x="957932" y="5371485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사용자들은 이런 웹툰을 좋아해요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E1E61C-BCEA-6E41-916D-A8E49A0FF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60" y="3966000"/>
            <a:ext cx="520700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1995AB-BD51-AB49-94A6-F2F050598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84" y="4648230"/>
            <a:ext cx="520700" cy="571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33555A-2AF2-D44A-828E-F7ED6BEAF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724" y="2113054"/>
            <a:ext cx="520700" cy="57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85F531-2481-BF43-9048-351E80EEB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007" y="2886722"/>
            <a:ext cx="520700" cy="571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05F3915-5D8F-2044-99ED-4AAE3AA65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284" y="5846706"/>
            <a:ext cx="520700" cy="571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F6B613-CB31-914C-B94B-E4ED6A385909}"/>
              </a:ext>
            </a:extLst>
          </p:cNvPr>
          <p:cNvSpPr txBox="1"/>
          <p:nvPr/>
        </p:nvSpPr>
        <p:spPr>
          <a:xfrm>
            <a:off x="5183812" y="1498897"/>
            <a:ext cx="1470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/>
              <a:t>완결 웹툰만 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AC5D74-FFC2-7743-8BAD-D7FC120C7223}"/>
              </a:ext>
            </a:extLst>
          </p:cNvPr>
          <p:cNvSpPr/>
          <p:nvPr/>
        </p:nvSpPr>
        <p:spPr>
          <a:xfrm>
            <a:off x="6633771" y="1565222"/>
            <a:ext cx="206062" cy="1986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6EA7CD-590F-E947-A0C1-8D1CDC8A25EB}"/>
              </a:ext>
            </a:extLst>
          </p:cNvPr>
          <p:cNvSpPr txBox="1"/>
          <p:nvPr/>
        </p:nvSpPr>
        <p:spPr>
          <a:xfrm>
            <a:off x="645450" y="1370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FAB1CD-7B44-E643-86C6-1118D636D417}"/>
              </a:ext>
            </a:extLst>
          </p:cNvPr>
          <p:cNvSpPr txBox="1"/>
          <p:nvPr/>
        </p:nvSpPr>
        <p:spPr>
          <a:xfrm>
            <a:off x="613730" y="3385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06947E-7F04-594E-89E8-0C0D06434BAA}"/>
              </a:ext>
            </a:extLst>
          </p:cNvPr>
          <p:cNvSpPr txBox="1"/>
          <p:nvPr/>
        </p:nvSpPr>
        <p:spPr>
          <a:xfrm>
            <a:off x="630861" y="51868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36B14-A2A1-314A-8C78-1FB9C149D64E}"/>
              </a:ext>
            </a:extLst>
          </p:cNvPr>
          <p:cNvSpPr txBox="1"/>
          <p:nvPr/>
        </p:nvSpPr>
        <p:spPr>
          <a:xfrm>
            <a:off x="4937296" y="1453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A81A06-35BB-344F-A6F1-5AAC96738F4F}"/>
              </a:ext>
            </a:extLst>
          </p:cNvPr>
          <p:cNvSpPr txBox="1"/>
          <p:nvPr/>
        </p:nvSpPr>
        <p:spPr>
          <a:xfrm>
            <a:off x="1029228" y="100878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2"/>
                </a:solidFill>
              </a:rPr>
              <a:t>추천 결과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F991C-9405-144C-8BDD-689FE59D8223}"/>
              </a:ext>
            </a:extLst>
          </p:cNvPr>
          <p:cNvSpPr txBox="1"/>
          <p:nvPr/>
        </p:nvSpPr>
        <p:spPr>
          <a:xfrm>
            <a:off x="1888620" y="2084826"/>
            <a:ext cx="567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/>
              <a:t>만화 </a:t>
            </a:r>
            <a:r>
              <a:rPr kumimoji="1" lang="en-US" altLang="ko-KR" sz="1500" dirty="0"/>
              <a:t>1</a:t>
            </a:r>
          </a:p>
          <a:p>
            <a:r>
              <a:rPr kumimoji="1" lang="ko-KR" altLang="en-US" sz="1300" dirty="0">
                <a:solidFill>
                  <a:schemeClr val="bg2">
                    <a:lumMod val="50000"/>
                  </a:schemeClr>
                </a:solidFill>
              </a:rPr>
              <a:t>줄거리줄거리줄거리 </a:t>
            </a:r>
            <a:r>
              <a:rPr kumimoji="1" lang="en-US" altLang="ko-KR" sz="13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kumimoji="1"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D029C-4DF4-554A-8BA0-1767BA989659}"/>
              </a:ext>
            </a:extLst>
          </p:cNvPr>
          <p:cNvSpPr txBox="1"/>
          <p:nvPr/>
        </p:nvSpPr>
        <p:spPr>
          <a:xfrm>
            <a:off x="1888620" y="2901111"/>
            <a:ext cx="567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/>
              <a:t>만화 </a:t>
            </a:r>
            <a:r>
              <a:rPr kumimoji="1" lang="en-US" altLang="ko-KR" sz="1500" dirty="0"/>
              <a:t>2</a:t>
            </a:r>
          </a:p>
          <a:p>
            <a:r>
              <a:rPr kumimoji="1" lang="ko-KR" altLang="en-US" sz="1300" dirty="0">
                <a:solidFill>
                  <a:schemeClr val="bg2">
                    <a:lumMod val="50000"/>
                  </a:schemeClr>
                </a:solidFill>
              </a:rPr>
              <a:t>줄거리줄거리줄거리 </a:t>
            </a:r>
            <a:r>
              <a:rPr kumimoji="1" lang="en-US" altLang="ko-KR" sz="13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kumimoji="1"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129F3F-F14B-904B-99EC-C45B70F305B8}"/>
              </a:ext>
            </a:extLst>
          </p:cNvPr>
          <p:cNvSpPr txBox="1"/>
          <p:nvPr/>
        </p:nvSpPr>
        <p:spPr>
          <a:xfrm>
            <a:off x="1888620" y="4014280"/>
            <a:ext cx="567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/>
              <a:t>만화 </a:t>
            </a:r>
            <a:r>
              <a:rPr kumimoji="1" lang="en-US" altLang="ko-KR" sz="1500" dirty="0"/>
              <a:t>3</a:t>
            </a:r>
          </a:p>
          <a:p>
            <a:r>
              <a:rPr kumimoji="1" lang="ko-KR" altLang="en-US" sz="1300" dirty="0">
                <a:solidFill>
                  <a:schemeClr val="bg2">
                    <a:lumMod val="50000"/>
                  </a:schemeClr>
                </a:solidFill>
              </a:rPr>
              <a:t>줄거리줄거리줄거리 </a:t>
            </a:r>
            <a:r>
              <a:rPr kumimoji="1" lang="en-US" altLang="ko-KR" sz="13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kumimoji="1"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74D40F-C443-9648-B39C-439615FC56E3}"/>
              </a:ext>
            </a:extLst>
          </p:cNvPr>
          <p:cNvSpPr txBox="1"/>
          <p:nvPr/>
        </p:nvSpPr>
        <p:spPr>
          <a:xfrm>
            <a:off x="1898010" y="4689275"/>
            <a:ext cx="567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/>
              <a:t>만화 </a:t>
            </a:r>
            <a:r>
              <a:rPr kumimoji="1" lang="en-US" altLang="ko-KR" sz="1500" dirty="0"/>
              <a:t>4</a:t>
            </a:r>
          </a:p>
          <a:p>
            <a:r>
              <a:rPr kumimoji="1" lang="ko-KR" altLang="en-US" sz="1300" dirty="0">
                <a:solidFill>
                  <a:schemeClr val="bg2">
                    <a:lumMod val="50000"/>
                  </a:schemeClr>
                </a:solidFill>
              </a:rPr>
              <a:t>줄거리줄거리줄거리 </a:t>
            </a:r>
            <a:r>
              <a:rPr kumimoji="1" lang="en-US" altLang="ko-KR" sz="13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kumimoji="1"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59D880-CF8D-B342-B6C5-B5DDCAC56EB0}"/>
              </a:ext>
            </a:extLst>
          </p:cNvPr>
          <p:cNvSpPr txBox="1"/>
          <p:nvPr/>
        </p:nvSpPr>
        <p:spPr>
          <a:xfrm>
            <a:off x="1888620" y="5843993"/>
            <a:ext cx="567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/>
              <a:t>만화 </a:t>
            </a:r>
            <a:r>
              <a:rPr kumimoji="1" lang="en-US" altLang="ko-KR" sz="1500" dirty="0"/>
              <a:t>5</a:t>
            </a:r>
          </a:p>
          <a:p>
            <a:r>
              <a:rPr kumimoji="1" lang="ko-KR" altLang="en-US" sz="1300" dirty="0">
                <a:solidFill>
                  <a:schemeClr val="bg2">
                    <a:lumMod val="50000"/>
                  </a:schemeClr>
                </a:solidFill>
              </a:rPr>
              <a:t>줄거리줄거리줄거리 </a:t>
            </a:r>
            <a:r>
              <a:rPr kumimoji="1" lang="en-US" altLang="ko-KR" sz="13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kumimoji="1"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3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50846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조회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갱신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유저 정보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유저 정보 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사용자에 대한 정보 출력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정보수정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8)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비밀번호 입력 후 회원 탈퇴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이전의 추천 히스토리 출력</a:t>
                      </a: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0FEDD54-18C8-F441-9CC4-9E991F77B91F}"/>
              </a:ext>
            </a:extLst>
          </p:cNvPr>
          <p:cNvSpPr txBox="1"/>
          <p:nvPr/>
        </p:nvSpPr>
        <p:spPr>
          <a:xfrm>
            <a:off x="2498502" y="2125014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서정우</a:t>
            </a:r>
            <a:endParaRPr kumimoji="1" lang="en-US" altLang="ko-KR" dirty="0"/>
          </a:p>
          <a:p>
            <a:r>
              <a:rPr kumimoji="1" lang="ko-KR" altLang="en-US" dirty="0"/>
              <a:t>성별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여자</a:t>
            </a:r>
            <a:endParaRPr kumimoji="1" lang="en-US" altLang="ko-KR" dirty="0"/>
          </a:p>
          <a:p>
            <a:r>
              <a:rPr kumimoji="1" lang="ko-KR" altLang="en-US" dirty="0"/>
              <a:t>연령대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DE7D9-3DD2-7E44-8F98-EADF7E6A3AD1}"/>
              </a:ext>
            </a:extLst>
          </p:cNvPr>
          <p:cNvSpPr txBox="1"/>
          <p:nvPr/>
        </p:nvSpPr>
        <p:spPr>
          <a:xfrm>
            <a:off x="2498502" y="1724904"/>
            <a:ext cx="1256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accent2"/>
                </a:solidFill>
              </a:rPr>
              <a:t>MY PAGE</a:t>
            </a:r>
            <a:endParaRPr kumimoji="1"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FDC3D4-E9D7-E641-BE62-F1D1B351A0B8}"/>
              </a:ext>
            </a:extLst>
          </p:cNvPr>
          <p:cNvSpPr/>
          <p:nvPr/>
        </p:nvSpPr>
        <p:spPr>
          <a:xfrm>
            <a:off x="2498502" y="3229376"/>
            <a:ext cx="914399" cy="3992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/>
              <a:t>정보수정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03290C-BEC0-5C4A-ACC5-4DCD481C2134}"/>
              </a:ext>
            </a:extLst>
          </p:cNvPr>
          <p:cNvSpPr/>
          <p:nvPr/>
        </p:nvSpPr>
        <p:spPr>
          <a:xfrm>
            <a:off x="5220236" y="3229377"/>
            <a:ext cx="914399" cy="3992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/>
              <a:t>회원 탈퇴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B6051-444D-4F49-A9CA-9BFD7C9F383F}"/>
              </a:ext>
            </a:extLst>
          </p:cNvPr>
          <p:cNvSpPr txBox="1"/>
          <p:nvPr/>
        </p:nvSpPr>
        <p:spPr>
          <a:xfrm>
            <a:off x="2165601" y="15507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6F20E-CEE8-B44C-BA08-F9F621C4375B}"/>
              </a:ext>
            </a:extLst>
          </p:cNvPr>
          <p:cNvSpPr txBox="1"/>
          <p:nvPr/>
        </p:nvSpPr>
        <p:spPr>
          <a:xfrm>
            <a:off x="2164570" y="30068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5E6C6-388C-7B4B-9881-4ADDF6A689E4}"/>
              </a:ext>
            </a:extLst>
          </p:cNvPr>
          <p:cNvSpPr txBox="1"/>
          <p:nvPr/>
        </p:nvSpPr>
        <p:spPr>
          <a:xfrm>
            <a:off x="4804738" y="30068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94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18259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수정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유저 정보 수정 페이지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유저 정보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정보 수정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정보 수정을 위한 정보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버튼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정보 수정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E4E6CA-5037-4246-B122-6F42B969A1E6}"/>
              </a:ext>
            </a:extLst>
          </p:cNvPr>
          <p:cNvSpPr txBox="1"/>
          <p:nvPr/>
        </p:nvSpPr>
        <p:spPr>
          <a:xfrm>
            <a:off x="2498502" y="212501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45D1A-6486-1F46-BA1B-A685A239373D}"/>
              </a:ext>
            </a:extLst>
          </p:cNvPr>
          <p:cNvSpPr txBox="1"/>
          <p:nvPr/>
        </p:nvSpPr>
        <p:spPr>
          <a:xfrm>
            <a:off x="2498502" y="1724904"/>
            <a:ext cx="1256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accent2"/>
                </a:solidFill>
              </a:rPr>
              <a:t>MY PAGE</a:t>
            </a:r>
            <a:endParaRPr kumimoji="1"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347533-F835-264E-AC6B-CF28592A0456}"/>
              </a:ext>
            </a:extLst>
          </p:cNvPr>
          <p:cNvSpPr/>
          <p:nvPr/>
        </p:nvSpPr>
        <p:spPr>
          <a:xfrm>
            <a:off x="2212127" y="5350641"/>
            <a:ext cx="914399" cy="3992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/>
              <a:t>정보수정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1A7F54-002B-EC45-9B5B-74244DC3B183}"/>
              </a:ext>
            </a:extLst>
          </p:cNvPr>
          <p:cNvSpPr/>
          <p:nvPr/>
        </p:nvSpPr>
        <p:spPr>
          <a:xfrm>
            <a:off x="3508715" y="2183696"/>
            <a:ext cx="2446986" cy="244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B0CC2-FA0B-EC47-8B40-0BD412CC4871}"/>
              </a:ext>
            </a:extLst>
          </p:cNvPr>
          <p:cNvSpPr txBox="1"/>
          <p:nvPr/>
        </p:nvSpPr>
        <p:spPr>
          <a:xfrm>
            <a:off x="2165601" y="15507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79DFE-DCDA-DA48-9E3E-50FE47C41CEC}"/>
              </a:ext>
            </a:extLst>
          </p:cNvPr>
          <p:cNvSpPr txBox="1"/>
          <p:nvPr/>
        </p:nvSpPr>
        <p:spPr>
          <a:xfrm>
            <a:off x="1948724" y="5032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26900-F833-A440-8974-F5CE6B595129}"/>
              </a:ext>
            </a:extLst>
          </p:cNvPr>
          <p:cNvSpPr txBox="1"/>
          <p:nvPr/>
        </p:nvSpPr>
        <p:spPr>
          <a:xfrm>
            <a:off x="2255637" y="3096316"/>
            <a:ext cx="111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연령대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AC375E5-7A63-C142-B40D-E63DCFDF88EF}"/>
              </a:ext>
            </a:extLst>
          </p:cNvPr>
          <p:cNvGrpSpPr/>
          <p:nvPr/>
        </p:nvGrpSpPr>
        <p:grpSpPr>
          <a:xfrm>
            <a:off x="2498502" y="2569127"/>
            <a:ext cx="4861349" cy="351087"/>
            <a:chOff x="1970192" y="3655635"/>
            <a:chExt cx="5472256" cy="37913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D8BB11E-7AC2-3240-91A0-25928B5C5824}"/>
                </a:ext>
              </a:extLst>
            </p:cNvPr>
            <p:cNvSpPr/>
            <p:nvPr/>
          </p:nvSpPr>
          <p:spPr>
            <a:xfrm>
              <a:off x="2955318" y="3688701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631CFC3-DC1E-CB4D-B4EB-0AF603397963}"/>
                </a:ext>
              </a:extLst>
            </p:cNvPr>
            <p:cNvSpPr/>
            <p:nvPr/>
          </p:nvSpPr>
          <p:spPr>
            <a:xfrm>
              <a:off x="4419298" y="3683590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F9B1BD-84EC-6349-BA71-FBBAAAED0CA6}"/>
                </a:ext>
              </a:extLst>
            </p:cNvPr>
            <p:cNvSpPr txBox="1"/>
            <p:nvPr/>
          </p:nvSpPr>
          <p:spPr>
            <a:xfrm>
              <a:off x="19701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성별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C22399-94F9-5B48-B2F1-870F31B9C153}"/>
                </a:ext>
              </a:extLst>
            </p:cNvPr>
            <p:cNvSpPr txBox="1"/>
            <p:nvPr/>
          </p:nvSpPr>
          <p:spPr>
            <a:xfrm>
              <a:off x="35254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남성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F6FC08-21AA-5C41-997B-743505FCF4CC}"/>
                </a:ext>
              </a:extLst>
            </p:cNvPr>
            <p:cNvSpPr txBox="1"/>
            <p:nvPr/>
          </p:nvSpPr>
          <p:spPr>
            <a:xfrm>
              <a:off x="5097418" y="36654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여성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3516780-BF0E-B14B-8131-C49AEC2E62BE}"/>
                </a:ext>
              </a:extLst>
            </p:cNvPr>
            <p:cNvSpPr/>
            <p:nvPr/>
          </p:nvSpPr>
          <p:spPr>
            <a:xfrm>
              <a:off x="5993531" y="3675316"/>
              <a:ext cx="321972" cy="32996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BE1342-3897-9441-BAAA-680309350C74}"/>
                </a:ext>
              </a:extLst>
            </p:cNvPr>
            <p:cNvSpPr txBox="1"/>
            <p:nvPr/>
          </p:nvSpPr>
          <p:spPr>
            <a:xfrm>
              <a:off x="6565285" y="36637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비공개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CAE36B-813D-0C47-8F1F-6FE9F67D3E2B}"/>
              </a:ext>
            </a:extLst>
          </p:cNvPr>
          <p:cNvGrpSpPr/>
          <p:nvPr/>
        </p:nvGrpSpPr>
        <p:grpSpPr>
          <a:xfrm>
            <a:off x="3176697" y="3109057"/>
            <a:ext cx="4004389" cy="1846660"/>
            <a:chOff x="3176697" y="3109057"/>
            <a:chExt cx="4004389" cy="18466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A10CCE-1810-7F4B-A889-BCF096EBA457}"/>
                </a:ext>
              </a:extLst>
            </p:cNvPr>
            <p:cNvSpPr txBox="1"/>
            <p:nvPr/>
          </p:nvSpPr>
          <p:spPr>
            <a:xfrm>
              <a:off x="3176697" y="3478389"/>
              <a:ext cx="4004389" cy="147732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10</a:t>
              </a:r>
              <a:r>
                <a:rPr kumimoji="1" lang="ko-KR" altLang="en-US" dirty="0"/>
                <a:t>대</a:t>
              </a:r>
              <a:endParaRPr kumimoji="1" lang="en-US" altLang="ko-KR" dirty="0"/>
            </a:p>
            <a:p>
              <a:r>
                <a:rPr kumimoji="1" lang="en-US" altLang="ko-KR" dirty="0"/>
                <a:t>20</a:t>
              </a:r>
              <a:r>
                <a:rPr kumimoji="1" lang="ko-KR" altLang="en-US" dirty="0"/>
                <a:t>대</a:t>
              </a:r>
              <a:endParaRPr kumimoji="1" lang="en-US" altLang="ko-KR" dirty="0"/>
            </a:p>
            <a:p>
              <a:r>
                <a:rPr kumimoji="1" lang="en-US" altLang="ko-KR" dirty="0"/>
                <a:t>30</a:t>
              </a:r>
              <a:r>
                <a:rPr kumimoji="1" lang="ko-KR" altLang="en-US" dirty="0"/>
                <a:t>대</a:t>
              </a:r>
              <a:endParaRPr kumimoji="1" lang="en-US" altLang="ko-KR" dirty="0"/>
            </a:p>
            <a:p>
              <a:r>
                <a:rPr kumimoji="1" lang="en-US" altLang="ko-KR" dirty="0"/>
                <a:t>40</a:t>
              </a:r>
              <a:r>
                <a:rPr kumimoji="1" lang="ko-KR" altLang="en-US" dirty="0"/>
                <a:t>대</a:t>
              </a:r>
              <a:endParaRPr kumimoji="1" lang="en-US" altLang="ko-KR" dirty="0"/>
            </a:p>
            <a:p>
              <a:r>
                <a:rPr kumimoji="1" lang="en-US" altLang="ko-KR" dirty="0"/>
                <a:t>50</a:t>
              </a:r>
              <a:r>
                <a:rPr kumimoji="1" lang="ko-KR" altLang="en-US" dirty="0"/>
                <a:t>대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95CD06-4FD3-494D-8311-6CA8186D51CA}"/>
                </a:ext>
              </a:extLst>
            </p:cNvPr>
            <p:cNvSpPr txBox="1"/>
            <p:nvPr/>
          </p:nvSpPr>
          <p:spPr>
            <a:xfrm>
              <a:off x="3176697" y="3109057"/>
              <a:ext cx="4004389" cy="36933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10</a:t>
              </a:r>
              <a:r>
                <a:rPr kumimoji="1" lang="ko-KR" altLang="en-US" dirty="0"/>
                <a:t>대 미만</a:t>
              </a:r>
            </a:p>
          </p:txBody>
        </p:sp>
        <p:sp>
          <p:nvSpPr>
            <p:cNvPr id="25" name="삼각형 24">
              <a:extLst>
                <a:ext uri="{FF2B5EF4-FFF2-40B4-BE49-F238E27FC236}">
                  <a16:creationId xmlns:a16="http://schemas.microsoft.com/office/drawing/2014/main" id="{1E9F8E60-9833-7140-9A3E-F7E8CE2A1655}"/>
                </a:ext>
              </a:extLst>
            </p:cNvPr>
            <p:cNvSpPr/>
            <p:nvPr/>
          </p:nvSpPr>
          <p:spPr>
            <a:xfrm rot="10800000">
              <a:off x="6847882" y="3233458"/>
              <a:ext cx="244698" cy="19554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68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8846</TotalTime>
  <Words>906</Words>
  <Application>Microsoft Macintosh PowerPoint</Application>
  <PresentationFormat>와이드스크린</PresentationFormat>
  <Paragraphs>437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Malgun Gothic</vt:lpstr>
      <vt:lpstr>Malgun Gothic</vt:lpstr>
      <vt:lpstr>함초롬바탕</vt:lpstr>
      <vt:lpstr>Apple SD Gothic Neo</vt:lpstr>
      <vt:lpstr>Arial</vt:lpstr>
      <vt:lpstr>Office 테마</vt:lpstr>
      <vt:lpstr>승환이네 만화방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승환이네 만화방</dc:title>
  <dc:creator>서 정우</dc:creator>
  <cp:lastModifiedBy>서 정우</cp:lastModifiedBy>
  <cp:revision>10</cp:revision>
  <dcterms:created xsi:type="dcterms:W3CDTF">2022-12-12T02:38:01Z</dcterms:created>
  <dcterms:modified xsi:type="dcterms:W3CDTF">2022-12-20T01:30:25Z</dcterms:modified>
</cp:coreProperties>
</file>