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22CA-5895-F840-E248-13049CA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58441-460A-4E84-54BF-A473ACCD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A2F5-0B1A-190C-FC91-75B2BC48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A140-9323-C1C4-7E87-CB28DD18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D7C-1E57-0439-EF75-96B38A3A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17B8-BA9B-3D71-1950-9CFA9730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AC99-0F37-8FC6-4E9B-B8186E16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F34E-7647-0F34-47CC-67A21DA2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9FB6-EA1A-633D-7B54-F80FF49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BF4B-2527-5F73-1A45-D98CEEE4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D5ACC-82A3-73F7-5617-9B5ECA434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5DF3-B5B2-D2D1-1EA0-2B599B8B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D266-9C04-4BED-49A0-2F555AF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7300-B5FB-5B87-564D-BEF394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B9D2-A48C-B1BA-1065-431BF93C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D400-0F46-C4F8-53A6-39037E57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42D-96D4-6814-382C-BC30A69E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7D3-A7E3-A16F-21E7-C7C3F51F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18B7-9BC0-FC01-9A2A-EB8A9BAC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CC34-5807-EB3B-11E3-5F767082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5881-D246-9CDB-D0E4-2A53CE89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93DA-71C1-BE36-71A7-0AA5F0DD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96F8-5C84-27CD-0C73-977928D3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248A-3D96-8918-CA29-6FCA6A5E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1AFE-A129-3B62-7FEC-D375E835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9914-75E2-7A2A-7FF5-4FCB61A8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A625-2E3A-2A1F-E32D-126FF826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F9543-B264-4888-0F81-DD04E797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AFE0-B15A-FB37-0DD3-455E1537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99807-2DB8-9B28-C813-A993B4AC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EC7E-8D91-50FE-AE31-C0F5208B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494F-A1B3-6F69-2DF6-874E115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D582-DE72-848C-D869-58C41155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FCD6C-F579-C968-D84B-D0178FE6B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948AC-EA7B-57BC-5BAC-9F3C1360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FBE65-3366-7940-5FD0-711205318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CA687-19E8-C7EF-C977-8ED60A15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933D7-0126-1685-EDD8-2B12D98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A801A-BBD7-6802-E784-B80A8359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8ADD-EAB2-4422-0925-29B479F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F8A6A-2781-57E4-4928-25DA3F67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075F-12AF-BC9A-EAA1-CE8D34D7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7C2BF-AB8A-56F6-25E3-348203ED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D760C-66B1-8274-B9FA-71EAC969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8D729-4FD8-0D23-5775-4EAE7DB2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6DCE-CB1E-09F3-EBE4-CEA1B0A8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D584-7BC5-D77B-E1CF-AB1D1F78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71AD-66E1-6F61-1F50-AE71A84D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B7DAD-0D78-5E01-597A-C04BD1A5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C431-100C-D305-62A3-ADA13B06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638BF-C091-1B3A-EC86-ABD607F7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5989-2D42-6D15-5C62-9A04157C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FF65-971A-EF06-0545-53FCBF5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38FCC-909C-6EB1-C391-DB59E1680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E948-55FF-1F1F-132B-91E83C0D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91E99-F12A-FB55-B773-2F55FB67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2C156-5FEC-6938-6960-2CD0B63F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4C80-C6F2-F476-59AC-D54893D5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0F2A1-0AC6-B37A-BE90-A51FDE9B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C436-D6EB-E9AE-BC88-D7AC8864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F081-7307-D330-F2C1-7F2AEB4A6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0DB3-95F7-4DA1-9BA0-5B99C22F43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49B0-2080-B6C0-B1F2-E988A77E6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F187-3C5B-972D-81F9-168B9AC8B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DC10-BEEB-4AE8-85A3-89F7F106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DA33-9D5E-30FE-BAFA-85C9D217B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Manual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813B0-6584-1F74-DF6B-E7A5B1BB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Jesus Chavez</a:t>
            </a:r>
          </a:p>
        </p:txBody>
      </p:sp>
    </p:spTree>
    <p:extLst>
      <p:ext uri="{BB962C8B-B14F-4D97-AF65-F5344CB8AC3E}">
        <p14:creationId xmlns:p14="http://schemas.microsoft.com/office/powerpoint/2010/main" val="19171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0C9D14-F8F9-1D7F-F87F-54A22E597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58168"/>
              </p:ext>
            </p:extLst>
          </p:nvPr>
        </p:nvGraphicFramePr>
        <p:xfrm>
          <a:off x="3810002" y="167469"/>
          <a:ext cx="4572000" cy="4572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1231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79400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74633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89214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84111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699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80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0491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0552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79042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ADF716-74C9-C5FF-B1AF-87D030AE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90344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Circle</a:t>
            </a:r>
          </a:p>
        </p:txBody>
      </p:sp>
    </p:spTree>
    <p:extLst>
      <p:ext uri="{BB962C8B-B14F-4D97-AF65-F5344CB8AC3E}">
        <p14:creationId xmlns:p14="http://schemas.microsoft.com/office/powerpoint/2010/main" val="29462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5595D7-E8B4-5EEF-5AF4-D1034DC8F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35543"/>
              </p:ext>
            </p:extLst>
          </p:nvPr>
        </p:nvGraphicFramePr>
        <p:xfrm>
          <a:off x="4724400" y="685800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916195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05896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83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461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900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1229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59EC-F8C1-7DBD-E514-63529918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 Edge Filter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0778-5AB4-9BAC-4F92-4936CAB8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72013"/>
            <a:ext cx="10515600" cy="1500187"/>
          </a:xfrm>
        </p:spPr>
        <p:txBody>
          <a:bodyPr/>
          <a:lstStyle/>
          <a:p>
            <a:pPr algn="ctr"/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image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12D665-F3FC-B15A-9F18-C2C448FAC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05526"/>
              </p:ext>
            </p:extLst>
          </p:nvPr>
        </p:nvGraphicFramePr>
        <p:xfrm>
          <a:off x="4724400" y="685800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470326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90681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967417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6829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35851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60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Extended</vt:lpstr>
      <vt:lpstr>Office Theme</vt:lpstr>
      <vt:lpstr>Manual CNN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Chavez</dc:creator>
  <cp:lastModifiedBy>Jesus Chavez</cp:lastModifiedBy>
  <cp:revision>2</cp:revision>
  <dcterms:created xsi:type="dcterms:W3CDTF">2024-10-11T19:24:03Z</dcterms:created>
  <dcterms:modified xsi:type="dcterms:W3CDTF">2024-10-12T01:09:29Z</dcterms:modified>
</cp:coreProperties>
</file>