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128D-DFB5-466B-8FE3-57B488B2F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58CFA-8181-412D-8D6E-3BCB70914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7A84-0CF8-44DF-B4CD-70C75647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33E-F35F-4325-9D92-1313A57723CB}" type="datetimeFigureOut">
              <a:rPr lang="en-SG" smtClean="0"/>
              <a:t>22/4/2020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81879-A4E4-416E-9EEC-A77468C8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6F79-B349-490D-A3EA-F54FF31D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0C65-AD29-40B0-81B9-CA21BFE659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55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2336-E979-4F6C-8B06-BF94E3AA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08640-AA4D-49D7-9932-93BB3A3C5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83E8-C014-41CC-B894-3AB7F672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33E-F35F-4325-9D92-1313A57723CB}" type="datetimeFigureOut">
              <a:rPr lang="en-SG" smtClean="0"/>
              <a:t>22/4/2020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8CFF-3EB8-4383-BE38-57B10F17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7425-2B77-44F9-8926-CC24194B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0C65-AD29-40B0-81B9-CA21BFE659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0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204D2-4323-4CF5-B16C-1A0F7B1F6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9FF7A-BFD6-4E19-AAF6-420F1C8E1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488C-1CE1-4FF9-9EF3-5C021BE0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33E-F35F-4325-9D92-1313A57723CB}" type="datetimeFigureOut">
              <a:rPr lang="en-SG" smtClean="0"/>
              <a:t>22/4/2020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91A3-570E-4671-AEC9-360DBDA5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9162-E638-4549-8154-D37A9D03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0C65-AD29-40B0-81B9-CA21BFE659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0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4671-B7D3-4486-9383-53DB9909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CA81-1EFD-4B9F-897F-B36EE020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69D7-567A-4D23-AB91-E95C2C29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33E-F35F-4325-9D92-1313A57723CB}" type="datetimeFigureOut">
              <a:rPr lang="en-SG" smtClean="0"/>
              <a:t>22/4/2020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EDE35-33C9-4126-AE00-74436119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B7AD-DBC2-445E-AE50-23939B6E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0C65-AD29-40B0-81B9-CA21BFE659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928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B3B7-945C-4C8B-9F02-8E9048E1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144BF-5D89-4DB1-80BA-9F18F9756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5210-0B96-4433-9083-EB9B81C2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33E-F35F-4325-9D92-1313A57723CB}" type="datetimeFigureOut">
              <a:rPr lang="en-SG" smtClean="0"/>
              <a:t>22/4/2020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43A1-234D-416C-BA1D-88063F8D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ADCA5-5155-4B64-A5B5-C24FFC80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0C65-AD29-40B0-81B9-CA21BFE659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99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A6C3-AE95-4C5B-B25F-FB63A088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2D79-3C66-4F80-82E5-1BDFD32E2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14B1C-6648-4DE0-B4EB-FC2AA9B3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A2D25-DBFB-45BD-AF3D-C47BFCDE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33E-F35F-4325-9D92-1313A57723CB}" type="datetimeFigureOut">
              <a:rPr lang="en-SG" smtClean="0"/>
              <a:t>22/4/2020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834AA-DFBC-4174-B929-BCE312E0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F1B1A-8BC8-43E6-820A-1DE0CF54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0C65-AD29-40B0-81B9-CA21BFE659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0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6AB3-F339-4A51-878E-BF094F62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C2BC-32D5-4530-823A-7D99FB156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7FAB4-B117-4963-97C7-3D0A4BEDF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1C423-F6B8-4B90-A05E-9D166DE83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8FDCF-1CCA-4D9F-83DF-3083B1012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A4BCD-F822-4B42-BE03-79FB77D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33E-F35F-4325-9D92-1313A57723CB}" type="datetimeFigureOut">
              <a:rPr lang="en-SG" smtClean="0"/>
              <a:t>22/4/2020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BE123-1C07-4812-846F-9B185162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BC3B2-B1C3-4B38-A0B7-F39BE569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0C65-AD29-40B0-81B9-CA21BFE659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28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58DD-4DEF-402E-B9D9-D359A941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BECE7-B283-4BCE-8234-1251B2DD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33E-F35F-4325-9D92-1313A57723CB}" type="datetimeFigureOut">
              <a:rPr lang="en-SG" smtClean="0"/>
              <a:t>22/4/2020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FB2B7-7854-4343-95CF-6A35899D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65F06-B18E-4A65-8FCB-3DF2C46A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0C65-AD29-40B0-81B9-CA21BFE659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858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766BD-50C5-4AA5-B908-1B3B75E6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33E-F35F-4325-9D92-1313A57723CB}" type="datetimeFigureOut">
              <a:rPr lang="en-SG" smtClean="0"/>
              <a:t>22/4/2020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87C26-7068-4C31-9231-00328A1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0CA7B-04F7-43F2-BAE3-37ABD328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0C65-AD29-40B0-81B9-CA21BFE659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80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CD84-14D6-43CC-9FCA-397E8C48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268B-EEDB-4071-B2FC-53275CB4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8A132-DEDA-4DC4-8685-27DC8F56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C2B2B-5E3F-4939-AB72-3106483C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33E-F35F-4325-9D92-1313A57723CB}" type="datetimeFigureOut">
              <a:rPr lang="en-SG" smtClean="0"/>
              <a:t>22/4/2020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18E84-228B-466C-A1D5-1324E2EC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545F1-709D-4AF4-9342-75F9F3FC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0C65-AD29-40B0-81B9-CA21BFE659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44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1F04-FDCB-47FB-BAC8-AB27A8DC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F81BD-4AA1-47A6-AF3D-843CC8C62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3243B-4D19-4F2A-B9E1-720F67BB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A424-A43E-4198-AD75-5E9C2519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133E-F35F-4325-9D92-1313A57723CB}" type="datetimeFigureOut">
              <a:rPr lang="en-SG" smtClean="0"/>
              <a:t>22/4/2020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001E7-4268-41F2-A5A7-A3760D25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69A1-A3E5-4EB7-92FA-FB94935A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0C65-AD29-40B0-81B9-CA21BFE659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13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8A9E2-E805-4118-A93B-70350F03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F5FF4-5D65-4FE3-95B3-6F6586D8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45FC-7BF0-48CC-A75A-C99FECCDC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133E-F35F-4325-9D92-1313A57723CB}" type="datetimeFigureOut">
              <a:rPr lang="en-SG" smtClean="0"/>
              <a:t>22/4/2020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2985-5F4E-4F00-9FE3-118062CE9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AC6C7-43EA-4A46-A141-94AA6643D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0C65-AD29-40B0-81B9-CA21BFE659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9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6F8C02-9E13-4604-A5FC-710570917E1D}"/>
              </a:ext>
            </a:extLst>
          </p:cNvPr>
          <p:cNvSpPr/>
          <p:nvPr/>
        </p:nvSpPr>
        <p:spPr>
          <a:xfrm>
            <a:off x="4021399" y="2700788"/>
            <a:ext cx="1852771" cy="452284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Frontend-</a:t>
            </a:r>
            <a:r>
              <a:rPr lang="en-US" dirty="0" err="1"/>
              <a:t>ESTree</a:t>
            </a:r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47F08C-73BF-4D65-AF27-3C69656BCC6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4713" y="2095433"/>
            <a:ext cx="0" cy="1677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035670-4536-4AB3-B12A-74D92C90A96C}"/>
              </a:ext>
            </a:extLst>
          </p:cNvPr>
          <p:cNvCxnSpPr>
            <a:cxnSpLocks/>
          </p:cNvCxnSpPr>
          <p:nvPr/>
        </p:nvCxnSpPr>
        <p:spPr>
          <a:xfrm>
            <a:off x="6916878" y="2084440"/>
            <a:ext cx="0" cy="616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1C94FB-2CFC-436A-B950-634A9E7343EB}"/>
              </a:ext>
            </a:extLst>
          </p:cNvPr>
          <p:cNvCxnSpPr>
            <a:cxnSpLocks/>
          </p:cNvCxnSpPr>
          <p:nvPr/>
        </p:nvCxnSpPr>
        <p:spPr>
          <a:xfrm flipH="1">
            <a:off x="5272548" y="2084440"/>
            <a:ext cx="1" cy="616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0280DC-1CA3-4076-9805-A2ED9BEEB18B}"/>
              </a:ext>
            </a:extLst>
          </p:cNvPr>
          <p:cNvCxnSpPr>
            <a:cxnSpLocks/>
          </p:cNvCxnSpPr>
          <p:nvPr/>
        </p:nvCxnSpPr>
        <p:spPr>
          <a:xfrm>
            <a:off x="5695335" y="3153072"/>
            <a:ext cx="0" cy="616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0DCDC0-909E-4CF8-9F26-5085594BBC1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947785" y="3153072"/>
            <a:ext cx="0" cy="1677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BECADB-D709-444E-B242-30A0DEBD5CD3}"/>
              </a:ext>
            </a:extLst>
          </p:cNvPr>
          <p:cNvCxnSpPr>
            <a:cxnSpLocks/>
          </p:cNvCxnSpPr>
          <p:nvPr/>
        </p:nvCxnSpPr>
        <p:spPr>
          <a:xfrm>
            <a:off x="6523587" y="3153072"/>
            <a:ext cx="0" cy="616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23A68-988C-405E-BB0F-EE74018B557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181327" y="3160401"/>
            <a:ext cx="0" cy="1677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D8FE74-01AE-43A4-AA56-BE1689AA3A6D}"/>
              </a:ext>
            </a:extLst>
          </p:cNvPr>
          <p:cNvCxnSpPr>
            <a:cxnSpLocks/>
          </p:cNvCxnSpPr>
          <p:nvPr/>
        </p:nvCxnSpPr>
        <p:spPr>
          <a:xfrm>
            <a:off x="8135444" y="4214373"/>
            <a:ext cx="1" cy="616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5FB7F7-AD5B-493E-9D22-656249C63C75}"/>
              </a:ext>
            </a:extLst>
          </p:cNvPr>
          <p:cNvCxnSpPr>
            <a:cxnSpLocks/>
          </p:cNvCxnSpPr>
          <p:nvPr/>
        </p:nvCxnSpPr>
        <p:spPr>
          <a:xfrm>
            <a:off x="8285908" y="2084440"/>
            <a:ext cx="0" cy="1677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EF03F0D-3BAA-4A3F-85CD-F7C9F2A978E8}"/>
              </a:ext>
            </a:extLst>
          </p:cNvPr>
          <p:cNvSpPr/>
          <p:nvPr/>
        </p:nvSpPr>
        <p:spPr>
          <a:xfrm>
            <a:off x="4451670" y="337382"/>
            <a:ext cx="3288666" cy="45228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Environment (JavaScript)</a:t>
            </a:r>
            <a:endParaRPr lang="en-SG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F6B8D9-5DB8-422B-AAE6-8180DAC4556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095998" y="1143000"/>
            <a:ext cx="4" cy="489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29842FB1-AEC5-4B05-8044-7C365715ED98}"/>
              </a:ext>
            </a:extLst>
          </p:cNvPr>
          <p:cNvSpPr/>
          <p:nvPr/>
        </p:nvSpPr>
        <p:spPr>
          <a:xfrm rot="8100000">
            <a:off x="2316864" y="-6422849"/>
            <a:ext cx="7558269" cy="7558269"/>
          </a:xfrm>
          <a:prstGeom prst="arc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0AE23C-A7EE-4F8E-A6F4-F55C0980780A}"/>
              </a:ext>
            </a:extLst>
          </p:cNvPr>
          <p:cNvCxnSpPr>
            <a:cxnSpLocks/>
          </p:cNvCxnSpPr>
          <p:nvPr/>
        </p:nvCxnSpPr>
        <p:spPr>
          <a:xfrm>
            <a:off x="7792282" y="3143286"/>
            <a:ext cx="1" cy="616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5BAF65D-DE55-43A2-82CD-001A79977E00}"/>
              </a:ext>
            </a:extLst>
          </p:cNvPr>
          <p:cNvSpPr/>
          <p:nvPr/>
        </p:nvSpPr>
        <p:spPr>
          <a:xfrm>
            <a:off x="3439609" y="1632156"/>
            <a:ext cx="5312777" cy="45228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Driver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DEA81-0893-4DDF-9A63-071F24C7E23C}"/>
              </a:ext>
            </a:extLst>
          </p:cNvPr>
          <p:cNvSpPr/>
          <p:nvPr/>
        </p:nvSpPr>
        <p:spPr>
          <a:xfrm>
            <a:off x="5493090" y="3773085"/>
            <a:ext cx="1203246" cy="452284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18831-BB3D-4C86-BEA0-87700C0B5A9D}"/>
              </a:ext>
            </a:extLst>
          </p:cNvPr>
          <p:cNvSpPr/>
          <p:nvPr/>
        </p:nvSpPr>
        <p:spPr>
          <a:xfrm>
            <a:off x="3439609" y="4838053"/>
            <a:ext cx="5312784" cy="452284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 Standard Library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5AABB-2F0C-4BAC-8551-2649243E450F}"/>
              </a:ext>
            </a:extLst>
          </p:cNvPr>
          <p:cNvSpPr/>
          <p:nvPr/>
        </p:nvSpPr>
        <p:spPr>
          <a:xfrm>
            <a:off x="6316545" y="2708117"/>
            <a:ext cx="1729564" cy="452284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Backend-</a:t>
            </a:r>
            <a:r>
              <a:rPr lang="en-US" dirty="0" err="1"/>
              <a:t>Wasm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A454F0-D240-4890-8FAA-D98B423C6AC4}"/>
              </a:ext>
            </a:extLst>
          </p:cNvPr>
          <p:cNvSpPr/>
          <p:nvPr/>
        </p:nvSpPr>
        <p:spPr>
          <a:xfrm>
            <a:off x="7518500" y="3769419"/>
            <a:ext cx="1233888" cy="452284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Wasmgen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957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Teo</dc:creator>
  <cp:lastModifiedBy>Bernard Teo</cp:lastModifiedBy>
  <cp:revision>4</cp:revision>
  <dcterms:created xsi:type="dcterms:W3CDTF">2020-04-21T09:36:27Z</dcterms:created>
  <dcterms:modified xsi:type="dcterms:W3CDTF">2020-04-22T14:53:03Z</dcterms:modified>
</cp:coreProperties>
</file>