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8" r:id="rId3"/>
    <p:sldId id="263" r:id="rId4"/>
    <p:sldId id="300" r:id="rId5"/>
    <p:sldId id="298" r:id="rId6"/>
    <p:sldId id="260" r:id="rId7"/>
    <p:sldId id="303" r:id="rId8"/>
    <p:sldId id="304" r:id="rId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Open Sans ExtraBold" panose="020B0600000101010101" charset="0"/>
      <p:bold r:id="rId13"/>
      <p:boldItalic r:id="rId14"/>
    </p:embeddedFont>
    <p:embeddedFont>
      <p:font typeface="Nunito Sans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EB"/>
    <a:srgbClr val="00CE56"/>
    <a:srgbClr val="9AB8D9"/>
    <a:srgbClr val="00FF00"/>
    <a:srgbClr val="EB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5140B-3301-4814-8C55-5B1FB8DD5E37}">
  <a:tblStyle styleId="{0D75140B-3301-4814-8C55-5B1FB8DD5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39" y="62"/>
      </p:cViewPr>
      <p:guideLst>
        <p:guide orient="horz" pos="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694b295a0_1_3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694b295a0_1_3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dfbd73c83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dfbd73c83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8694b295a0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8694b295a0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dc5c5711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dc5c5711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dc5c5711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dc5c5711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9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96075" y="144475"/>
            <a:ext cx="4503600" cy="157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96075" y="1815000"/>
            <a:ext cx="4503600" cy="31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539499"/>
            <a:ext cx="3557100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56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4043375"/>
            <a:ext cx="24639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211905" y="468083"/>
            <a:ext cx="829932" cy="142840"/>
            <a:chOff x="1973350" y="1241613"/>
            <a:chExt cx="1033925" cy="177950"/>
          </a:xfrm>
        </p:grpSpPr>
        <p:sp>
          <p:nvSpPr>
            <p:cNvPr id="19" name="Google Shape;19;p2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642060" y="3085478"/>
            <a:ext cx="144051" cy="54401"/>
            <a:chOff x="4736324" y="1804332"/>
            <a:chExt cx="88691" cy="33492"/>
          </a:xfrm>
        </p:grpSpPr>
        <p:sp>
          <p:nvSpPr>
            <p:cNvPr id="23" name="Google Shape;23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12660" y="2644803"/>
            <a:ext cx="144051" cy="54401"/>
            <a:chOff x="4736324" y="1804332"/>
            <a:chExt cx="88691" cy="33492"/>
          </a:xfrm>
        </p:grpSpPr>
        <p:sp>
          <p:nvSpPr>
            <p:cNvPr id="27" name="Google Shape;27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 flipH="1">
            <a:off x="8307915" y="474708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flipH="1">
            <a:off x="8041590" y="528370"/>
            <a:ext cx="230727" cy="75920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flipH="1">
            <a:off x="125900" y="108100"/>
            <a:ext cx="55005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611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subTitle" idx="1"/>
          </p:nvPr>
        </p:nvSpPr>
        <p:spPr>
          <a:xfrm>
            <a:off x="713225" y="3076250"/>
            <a:ext cx="1686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ubTitle" idx="2"/>
          </p:nvPr>
        </p:nvSpPr>
        <p:spPr>
          <a:xfrm>
            <a:off x="713237" y="2668175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3"/>
          </p:nvPr>
        </p:nvSpPr>
        <p:spPr>
          <a:xfrm>
            <a:off x="3156850" y="3076250"/>
            <a:ext cx="1686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ubTitle" idx="4"/>
          </p:nvPr>
        </p:nvSpPr>
        <p:spPr>
          <a:xfrm>
            <a:off x="3156854" y="2668175"/>
            <a:ext cx="1686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0" name="Google Shape;150;p6"/>
          <p:cNvGrpSpPr/>
          <p:nvPr/>
        </p:nvGrpSpPr>
        <p:grpSpPr>
          <a:xfrm>
            <a:off x="5791980" y="607218"/>
            <a:ext cx="2881257" cy="4136279"/>
            <a:chOff x="5791980" y="607218"/>
            <a:chExt cx="2881257" cy="4136279"/>
          </a:xfrm>
        </p:grpSpPr>
        <p:sp>
          <p:nvSpPr>
            <p:cNvPr id="151" name="Google Shape;151;p6"/>
            <p:cNvSpPr/>
            <p:nvPr/>
          </p:nvSpPr>
          <p:spPr>
            <a:xfrm>
              <a:off x="8580263" y="4732965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604818" y="4708410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639006" y="4732965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710030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34585" y="11159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768795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791980" y="6308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816535" y="6072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850723" y="6308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11"/>
          <p:cNvGrpSpPr/>
          <p:nvPr/>
        </p:nvGrpSpPr>
        <p:grpSpPr>
          <a:xfrm>
            <a:off x="6782580" y="1445418"/>
            <a:ext cx="2011045" cy="542907"/>
            <a:chOff x="6782580" y="302418"/>
            <a:chExt cx="2011045" cy="542907"/>
          </a:xfrm>
        </p:grpSpPr>
        <p:sp>
          <p:nvSpPr>
            <p:cNvPr id="298" name="Google Shape;298;p1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1"/>
          <p:cNvGrpSpPr/>
          <p:nvPr/>
        </p:nvGrpSpPr>
        <p:grpSpPr>
          <a:xfrm>
            <a:off x="518105" y="4172668"/>
            <a:ext cx="2011045" cy="542907"/>
            <a:chOff x="6782580" y="302418"/>
            <a:chExt cx="2011045" cy="542907"/>
          </a:xfrm>
        </p:grpSpPr>
        <p:sp>
          <p:nvSpPr>
            <p:cNvPr id="305" name="Google Shape;305;p1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 flipH="1">
            <a:off x="6800730" y="4311068"/>
            <a:ext cx="2011045" cy="542907"/>
            <a:chOff x="6782580" y="302418"/>
            <a:chExt cx="2011045" cy="542907"/>
          </a:xfrm>
        </p:grpSpPr>
        <p:sp>
          <p:nvSpPr>
            <p:cNvPr id="312" name="Google Shape;312;p1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1"/>
          <p:cNvGrpSpPr/>
          <p:nvPr/>
        </p:nvGrpSpPr>
        <p:grpSpPr>
          <a:xfrm flipH="1">
            <a:off x="289505" y="218518"/>
            <a:ext cx="2011045" cy="542907"/>
            <a:chOff x="6782580" y="302418"/>
            <a:chExt cx="2011045" cy="542907"/>
          </a:xfrm>
        </p:grpSpPr>
        <p:sp>
          <p:nvSpPr>
            <p:cNvPr id="319" name="Google Shape;319;p1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1"/>
          <p:cNvGrpSpPr/>
          <p:nvPr/>
        </p:nvGrpSpPr>
        <p:grpSpPr>
          <a:xfrm rot="221190">
            <a:off x="434498" y="232791"/>
            <a:ext cx="458746" cy="455427"/>
            <a:chOff x="3657533" y="3729124"/>
            <a:chExt cx="606916" cy="602525"/>
          </a:xfrm>
        </p:grpSpPr>
        <p:sp>
          <p:nvSpPr>
            <p:cNvPr id="326" name="Google Shape;326;p11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1"/>
          <p:cNvGrpSpPr/>
          <p:nvPr/>
        </p:nvGrpSpPr>
        <p:grpSpPr>
          <a:xfrm rot="-3504778">
            <a:off x="605976" y="4386745"/>
            <a:ext cx="374593" cy="391229"/>
            <a:chOff x="3941912" y="3877117"/>
            <a:chExt cx="537560" cy="577447"/>
          </a:xfrm>
        </p:grpSpPr>
        <p:sp>
          <p:nvSpPr>
            <p:cNvPr id="329" name="Google Shape;329;p1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1"/>
          <p:cNvGrpSpPr/>
          <p:nvPr/>
        </p:nvGrpSpPr>
        <p:grpSpPr>
          <a:xfrm rot="2976230">
            <a:off x="8518802" y="3093956"/>
            <a:ext cx="374593" cy="391229"/>
            <a:chOff x="3941912" y="3877117"/>
            <a:chExt cx="537560" cy="577447"/>
          </a:xfrm>
        </p:grpSpPr>
        <p:sp>
          <p:nvSpPr>
            <p:cNvPr id="332" name="Google Shape;332;p1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0"/>
          <p:cNvSpPr/>
          <p:nvPr/>
        </p:nvSpPr>
        <p:spPr>
          <a:xfrm>
            <a:off x="143875" y="143875"/>
            <a:ext cx="8854500" cy="13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0"/>
          <p:cNvGrpSpPr/>
          <p:nvPr/>
        </p:nvGrpSpPr>
        <p:grpSpPr>
          <a:xfrm>
            <a:off x="7955790" y="524489"/>
            <a:ext cx="92123" cy="34788"/>
            <a:chOff x="4736324" y="1804332"/>
            <a:chExt cx="88691" cy="33492"/>
          </a:xfrm>
        </p:grpSpPr>
        <p:sp>
          <p:nvSpPr>
            <p:cNvPr id="544" name="Google Shape;544;p20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0"/>
          <p:cNvGrpSpPr/>
          <p:nvPr/>
        </p:nvGrpSpPr>
        <p:grpSpPr>
          <a:xfrm>
            <a:off x="701240" y="1276939"/>
            <a:ext cx="92123" cy="34788"/>
            <a:chOff x="4736324" y="1804332"/>
            <a:chExt cx="88691" cy="33492"/>
          </a:xfrm>
        </p:grpSpPr>
        <p:sp>
          <p:nvSpPr>
            <p:cNvPr id="548" name="Google Shape;548;p20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8265640" y="1206639"/>
            <a:ext cx="92123" cy="34788"/>
            <a:chOff x="4736324" y="1804332"/>
            <a:chExt cx="88691" cy="33492"/>
          </a:xfrm>
        </p:grpSpPr>
        <p:sp>
          <p:nvSpPr>
            <p:cNvPr id="552" name="Google Shape;552;p20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20"/>
          <p:cNvSpPr/>
          <p:nvPr/>
        </p:nvSpPr>
        <p:spPr>
          <a:xfrm>
            <a:off x="6673243" y="374197"/>
            <a:ext cx="323018" cy="120198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1167077" y="496508"/>
            <a:ext cx="227283" cy="851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0"/>
          <p:cNvSpPr txBox="1">
            <a:spLocks noGrp="1"/>
          </p:cNvSpPr>
          <p:nvPr>
            <p:ph type="title" idx="2" hasCustomPrompt="1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9" name="Google Shape;559;p20"/>
          <p:cNvSpPr txBox="1">
            <a:spLocks noGrp="1"/>
          </p:cNvSpPr>
          <p:nvPr>
            <p:ph type="subTitle" idx="1"/>
          </p:nvPr>
        </p:nvSpPr>
        <p:spPr>
          <a:xfrm>
            <a:off x="703389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20"/>
          <p:cNvSpPr txBox="1">
            <a:spLocks noGrp="1"/>
          </p:cNvSpPr>
          <p:nvPr>
            <p:ph type="subTitle" idx="3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1" name="Google Shape;561;p20"/>
          <p:cNvSpPr txBox="1">
            <a:spLocks noGrp="1"/>
          </p:cNvSpPr>
          <p:nvPr>
            <p:ph type="title" idx="4" hasCustomPrompt="1"/>
          </p:nvPr>
        </p:nvSpPr>
        <p:spPr>
          <a:xfrm>
            <a:off x="27839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2" name="Google Shape;562;p20"/>
          <p:cNvSpPr txBox="1">
            <a:spLocks noGrp="1"/>
          </p:cNvSpPr>
          <p:nvPr>
            <p:ph type="subTitle" idx="5"/>
          </p:nvPr>
        </p:nvSpPr>
        <p:spPr>
          <a:xfrm>
            <a:off x="27014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0"/>
          <p:cNvSpPr txBox="1">
            <a:spLocks noGrp="1"/>
          </p:cNvSpPr>
          <p:nvPr>
            <p:ph type="subTitle" idx="6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0"/>
          <p:cNvSpPr txBox="1">
            <a:spLocks noGrp="1"/>
          </p:cNvSpPr>
          <p:nvPr>
            <p:ph type="title" idx="7" hasCustomPrompt="1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20"/>
          <p:cNvSpPr txBox="1">
            <a:spLocks noGrp="1"/>
          </p:cNvSpPr>
          <p:nvPr>
            <p:ph type="subTitle" idx="8"/>
          </p:nvPr>
        </p:nvSpPr>
        <p:spPr>
          <a:xfrm>
            <a:off x="4700452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0"/>
          <p:cNvSpPr txBox="1">
            <a:spLocks noGrp="1"/>
          </p:cNvSpPr>
          <p:nvPr>
            <p:ph type="subTitle" idx="9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20"/>
          <p:cNvSpPr txBox="1">
            <a:spLocks noGrp="1"/>
          </p:cNvSpPr>
          <p:nvPr>
            <p:ph type="title" idx="13" hasCustomPrompt="1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20"/>
          <p:cNvSpPr txBox="1">
            <a:spLocks noGrp="1"/>
          </p:cNvSpPr>
          <p:nvPr>
            <p:ph type="subTitle" idx="14"/>
          </p:nvPr>
        </p:nvSpPr>
        <p:spPr>
          <a:xfrm>
            <a:off x="66979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ubTitle" idx="15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00" y="0"/>
            <a:ext cx="9144150" cy="5143500"/>
            <a:chOff x="-100" y="0"/>
            <a:chExt cx="9144150" cy="5143500"/>
          </a:xfrm>
        </p:grpSpPr>
        <p:sp>
          <p:nvSpPr>
            <p:cNvPr id="7" name="Google Shape;7;p1"/>
            <p:cNvSpPr/>
            <p:nvPr/>
          </p:nvSpPr>
          <p:spPr>
            <a:xfrm>
              <a:off x="-100" y="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00" y="499950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-249985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650030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814106" y="4027305"/>
            <a:ext cx="1104423" cy="909037"/>
            <a:chOff x="6866284" y="4007619"/>
            <a:chExt cx="1104423" cy="909037"/>
          </a:xfrm>
        </p:grpSpPr>
        <p:sp>
          <p:nvSpPr>
            <p:cNvPr id="661" name="Google Shape;661;p23"/>
            <p:cNvSpPr/>
            <p:nvPr/>
          </p:nvSpPr>
          <p:spPr>
            <a:xfrm>
              <a:off x="6866284" y="4007619"/>
              <a:ext cx="1104423" cy="805240"/>
            </a:xfrm>
            <a:custGeom>
              <a:avLst/>
              <a:gdLst/>
              <a:ahLst/>
              <a:cxnLst/>
              <a:rect l="l" t="t" r="r" b="b"/>
              <a:pathLst>
                <a:path w="25962" h="18929" extrusionOk="0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rgbClr val="2C4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902784" y="4637466"/>
              <a:ext cx="184836" cy="175392"/>
            </a:xfrm>
            <a:custGeom>
              <a:avLst/>
              <a:gdLst/>
              <a:ahLst/>
              <a:cxnLst/>
              <a:rect l="l" t="t" r="r" b="b"/>
              <a:pathLst>
                <a:path w="4345" h="4123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866284" y="4010597"/>
              <a:ext cx="1080091" cy="802262"/>
            </a:xfrm>
            <a:custGeom>
              <a:avLst/>
              <a:gdLst/>
              <a:ahLst/>
              <a:cxnLst/>
              <a:rect l="l" t="t" r="r" b="b"/>
              <a:pathLst>
                <a:path w="25390" h="18859" extrusionOk="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7548711" y="4832299"/>
              <a:ext cx="206617" cy="84357"/>
            </a:xfrm>
            <a:custGeom>
              <a:avLst/>
              <a:gdLst/>
              <a:ahLst/>
              <a:cxnLst/>
              <a:rect l="l" t="t" r="r" b="b"/>
              <a:pathLst>
                <a:path w="4857" h="1983" extrusionOk="0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23"/>
          <p:cNvSpPr txBox="1">
            <a:spLocks noGrp="1"/>
          </p:cNvSpPr>
          <p:nvPr>
            <p:ph type="ctrTitle"/>
          </p:nvPr>
        </p:nvSpPr>
        <p:spPr>
          <a:xfrm>
            <a:off x="280960" y="190361"/>
            <a:ext cx="3557100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+mj-ea"/>
                <a:ea typeface="+mj-ea"/>
              </a:rPr>
              <a:t>최종 프로젝트</a:t>
            </a:r>
            <a:r>
              <a:rPr lang="en-US" altLang="ko-KR" sz="2800" dirty="0" smtClean="0">
                <a:latin typeface="+mj-ea"/>
                <a:ea typeface="+mj-ea"/>
              </a:rPr>
              <a:t>_</a:t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ko-KR" altLang="en-US" sz="2800" dirty="0" smtClean="0">
                <a:latin typeface="+mj-ea"/>
                <a:ea typeface="+mj-ea"/>
              </a:rPr>
              <a:t>경기도 관광지 </a:t>
            </a:r>
            <a:r>
              <a:rPr lang="en-US" altLang="ko-KR" sz="2800" dirty="0" smtClean="0">
                <a:latin typeface="+mj-ea"/>
                <a:ea typeface="+mj-ea"/>
              </a:rPr>
              <a:t/>
            </a:r>
            <a:br>
              <a:rPr lang="en-US" altLang="ko-KR" sz="2800" dirty="0" smtClean="0">
                <a:latin typeface="+mj-ea"/>
                <a:ea typeface="+mj-ea"/>
              </a:rPr>
            </a:br>
            <a:r>
              <a:rPr lang="ko-KR" altLang="en-US" sz="2800" dirty="0" smtClean="0">
                <a:latin typeface="+mj-ea"/>
                <a:ea typeface="+mj-ea"/>
              </a:rPr>
              <a:t>안내 서비스 </a:t>
            </a:r>
            <a:r>
              <a:rPr lang="en-US" altLang="ko-KR" sz="2800" dirty="0" smtClean="0">
                <a:latin typeface="+mj-ea"/>
                <a:ea typeface="+mj-ea"/>
              </a:rPr>
              <a:t/>
            </a:r>
            <a:br>
              <a:rPr lang="en-US" altLang="ko-KR" sz="2800" dirty="0" smtClean="0">
                <a:latin typeface="+mj-ea"/>
                <a:ea typeface="+mj-ea"/>
              </a:rPr>
            </a:br>
            <a:endParaRPr sz="2800" dirty="0">
              <a:latin typeface="+mj-ea"/>
              <a:ea typeface="+mj-ea"/>
            </a:endParaRPr>
          </a:p>
        </p:txBody>
      </p:sp>
      <p:sp>
        <p:nvSpPr>
          <p:cNvPr id="579" name="Google Shape;579;p23"/>
          <p:cNvSpPr txBox="1">
            <a:spLocks noGrp="1"/>
          </p:cNvSpPr>
          <p:nvPr>
            <p:ph type="subTitle" idx="1"/>
          </p:nvPr>
        </p:nvSpPr>
        <p:spPr>
          <a:xfrm>
            <a:off x="713225" y="4043375"/>
            <a:ext cx="2992866" cy="609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j-ea"/>
                <a:ea typeface="+mj-ea"/>
                <a:cs typeface="Open Sans ExtraBold" panose="020B0600000101010101" charset="0"/>
              </a:rPr>
              <a:t>4</a:t>
            </a:r>
            <a:r>
              <a:rPr lang="ko-KR" altLang="en-US" dirty="0" smtClean="0">
                <a:latin typeface="+mj-ea"/>
                <a:ea typeface="+mj-ea"/>
                <a:cs typeface="Open Sans ExtraBold" panose="020B0600000101010101" charset="0"/>
              </a:rPr>
              <a:t>조 </a:t>
            </a:r>
            <a:r>
              <a:rPr lang="ko-KR" altLang="en-US" dirty="0" err="1" smtClean="0">
                <a:latin typeface="+mj-ea"/>
                <a:ea typeface="+mj-ea"/>
                <a:cs typeface="Open Sans ExtraBold" panose="020B0600000101010101" charset="0"/>
              </a:rPr>
              <a:t>심재영</a:t>
            </a:r>
            <a:r>
              <a:rPr lang="en-US" altLang="ko-KR" dirty="0" smtClean="0">
                <a:latin typeface="+mj-ea"/>
                <a:ea typeface="+mj-ea"/>
                <a:cs typeface="Open Sans ExtraBold" panose="020B0600000101010101" charset="0"/>
              </a:rPr>
              <a:t>, </a:t>
            </a:r>
            <a:r>
              <a:rPr lang="ko-KR" altLang="en-US" dirty="0" smtClean="0">
                <a:latin typeface="+mj-ea"/>
                <a:ea typeface="+mj-ea"/>
                <a:cs typeface="Open Sans ExtraBold" panose="020B0600000101010101" charset="0"/>
              </a:rPr>
              <a:t>진혜인</a:t>
            </a:r>
            <a:endParaRPr dirty="0">
              <a:latin typeface="+mj-ea"/>
              <a:ea typeface="+mj-ea"/>
              <a:cs typeface="Open Sans ExtraBold" panose="020B0600000101010101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83957" y="1992787"/>
            <a:ext cx="1692114" cy="2912714"/>
            <a:chOff x="7108376" y="1983295"/>
            <a:chExt cx="1692114" cy="2912714"/>
          </a:xfrm>
        </p:grpSpPr>
        <p:sp>
          <p:nvSpPr>
            <p:cNvPr id="659" name="Google Shape;659;p23"/>
            <p:cNvSpPr/>
            <p:nvPr/>
          </p:nvSpPr>
          <p:spPr>
            <a:xfrm>
              <a:off x="7561045" y="3901508"/>
              <a:ext cx="252049" cy="143402"/>
            </a:xfrm>
            <a:custGeom>
              <a:avLst/>
              <a:gdLst/>
              <a:ahLst/>
              <a:cxnLst/>
              <a:rect l="l" t="t" r="r" b="b"/>
              <a:pathLst>
                <a:path w="5925" h="3371" extrusionOk="0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rgbClr val="2C4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7472093" y="3901763"/>
              <a:ext cx="179519" cy="126727"/>
            </a:xfrm>
            <a:custGeom>
              <a:avLst/>
              <a:gdLst/>
              <a:ahLst/>
              <a:cxnLst/>
              <a:rect l="l" t="t" r="r" b="b"/>
              <a:pathLst>
                <a:path w="4220" h="2979" extrusionOk="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7314355" y="4161130"/>
              <a:ext cx="669750" cy="488402"/>
            </a:xfrm>
            <a:custGeom>
              <a:avLst/>
              <a:gdLst/>
              <a:ahLst/>
              <a:cxnLst/>
              <a:rect l="l" t="t" r="r" b="b"/>
              <a:pathLst>
                <a:path w="15744" h="11481" extrusionOk="0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7108376" y="4017345"/>
              <a:ext cx="199640" cy="187474"/>
            </a:xfrm>
            <a:custGeom>
              <a:avLst/>
              <a:gdLst/>
              <a:ahLst/>
              <a:cxnLst/>
              <a:rect l="l" t="t" r="r" b="b"/>
              <a:pathLst>
                <a:path w="4693" h="4407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009501" y="4593379"/>
              <a:ext cx="150932" cy="221846"/>
            </a:xfrm>
            <a:custGeom>
              <a:avLst/>
              <a:gdLst/>
              <a:ahLst/>
              <a:cxnLst/>
              <a:rect l="l" t="t" r="r" b="b"/>
              <a:pathLst>
                <a:path w="3548" h="5215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7974023" y="4027937"/>
              <a:ext cx="191175" cy="177477"/>
            </a:xfrm>
            <a:custGeom>
              <a:avLst/>
              <a:gdLst/>
              <a:ahLst/>
              <a:cxnLst/>
              <a:rect l="l" t="t" r="r" b="b"/>
              <a:pathLst>
                <a:path w="4494" h="4172" extrusionOk="0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rgbClr val="2C4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7260967" y="4068180"/>
              <a:ext cx="834337" cy="32458"/>
            </a:xfrm>
            <a:custGeom>
              <a:avLst/>
              <a:gdLst/>
              <a:ahLst/>
              <a:cxnLst/>
              <a:rect l="l" t="t" r="r" b="b"/>
              <a:pathLst>
                <a:path w="19613" h="763" extrusionOk="0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348843" y="4714065"/>
              <a:ext cx="115454" cy="126599"/>
            </a:xfrm>
            <a:custGeom>
              <a:avLst/>
              <a:gdLst/>
              <a:ahLst/>
              <a:cxnLst/>
              <a:rect l="l" t="t" r="r" b="b"/>
              <a:pathLst>
                <a:path w="2714" h="2976" extrusionOk="0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8365263" y="4735760"/>
              <a:ext cx="57216" cy="81592"/>
            </a:xfrm>
            <a:custGeom>
              <a:avLst/>
              <a:gdLst/>
              <a:ahLst/>
              <a:cxnLst/>
              <a:rect l="l" t="t" r="r" b="b"/>
              <a:pathLst>
                <a:path w="1345" h="1918" extrusionOk="0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8608805" y="4671269"/>
              <a:ext cx="116007" cy="114773"/>
            </a:xfrm>
            <a:custGeom>
              <a:avLst/>
              <a:gdLst/>
              <a:ahLst/>
              <a:cxnLst/>
              <a:rect l="l" t="t" r="r" b="b"/>
              <a:pathLst>
                <a:path w="2727" h="2698" extrusionOk="0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8628373" y="4693645"/>
              <a:ext cx="57259" cy="73211"/>
            </a:xfrm>
            <a:custGeom>
              <a:avLst/>
              <a:gdLst/>
              <a:ahLst/>
              <a:cxnLst/>
              <a:rect l="l" t="t" r="r" b="b"/>
              <a:pathLst>
                <a:path w="1346" h="1721" extrusionOk="0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8274483" y="3415957"/>
              <a:ext cx="252049" cy="637547"/>
            </a:xfrm>
            <a:custGeom>
              <a:avLst/>
              <a:gdLst/>
              <a:ahLst/>
              <a:cxnLst/>
              <a:rect l="l" t="t" r="r" b="b"/>
              <a:pathLst>
                <a:path w="5925" h="14987" extrusionOk="0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8193189" y="3451690"/>
              <a:ext cx="121835" cy="703994"/>
            </a:xfrm>
            <a:custGeom>
              <a:avLst/>
              <a:gdLst/>
              <a:ahLst/>
              <a:cxnLst/>
              <a:rect l="l" t="t" r="r" b="b"/>
              <a:pathLst>
                <a:path w="2864" h="16549" extrusionOk="0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8120658" y="3958810"/>
              <a:ext cx="679832" cy="808388"/>
            </a:xfrm>
            <a:custGeom>
              <a:avLst/>
              <a:gdLst/>
              <a:ahLst/>
              <a:cxnLst/>
              <a:rect l="l" t="t" r="r" b="b"/>
              <a:pathLst>
                <a:path w="15981" h="19003" extrusionOk="0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8120658" y="4002498"/>
              <a:ext cx="633761" cy="764699"/>
            </a:xfrm>
            <a:custGeom>
              <a:avLst/>
              <a:gdLst/>
              <a:ahLst/>
              <a:cxnLst/>
              <a:rect l="l" t="t" r="r" b="b"/>
              <a:pathLst>
                <a:path w="14898" h="17976" extrusionOk="0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8187914" y="4019982"/>
              <a:ext cx="24375" cy="265279"/>
            </a:xfrm>
            <a:custGeom>
              <a:avLst/>
              <a:gdLst/>
              <a:ahLst/>
              <a:cxnLst/>
              <a:rect l="l" t="t" r="r" b="b"/>
              <a:pathLst>
                <a:path w="573" h="6236" extrusionOk="0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8326594" y="4051759"/>
              <a:ext cx="276425" cy="55089"/>
            </a:xfrm>
            <a:custGeom>
              <a:avLst/>
              <a:gdLst/>
              <a:ahLst/>
              <a:cxnLst/>
              <a:rect l="l" t="t" r="r" b="b"/>
              <a:pathLst>
                <a:path w="6498" h="1295" extrusionOk="0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8318682" y="4106083"/>
              <a:ext cx="13272" cy="32628"/>
            </a:xfrm>
            <a:custGeom>
              <a:avLst/>
              <a:gdLst/>
              <a:ahLst/>
              <a:cxnLst/>
              <a:rect l="l" t="t" r="r" b="b"/>
              <a:pathLst>
                <a:path w="312" h="767" extrusionOk="0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331359" y="4373107"/>
              <a:ext cx="120771" cy="113880"/>
            </a:xfrm>
            <a:custGeom>
              <a:avLst/>
              <a:gdLst/>
              <a:ahLst/>
              <a:cxnLst/>
              <a:rect l="l" t="t" r="r" b="b"/>
              <a:pathLst>
                <a:path w="2839" h="2677" extrusionOk="0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rgbClr val="2C4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8328211" y="4370469"/>
              <a:ext cx="127620" cy="119708"/>
            </a:xfrm>
            <a:custGeom>
              <a:avLst/>
              <a:gdLst/>
              <a:ahLst/>
              <a:cxnLst/>
              <a:rect l="l" t="t" r="r" b="b"/>
              <a:pathLst>
                <a:path w="3000" h="2814" extrusionOk="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8543166" y="4264587"/>
              <a:ext cx="105372" cy="98523"/>
            </a:xfrm>
            <a:custGeom>
              <a:avLst/>
              <a:gdLst/>
              <a:ahLst/>
              <a:cxnLst/>
              <a:rect l="l" t="t" r="r" b="b"/>
              <a:pathLst>
                <a:path w="2477" h="2316" extrusionOk="0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8539465" y="4261950"/>
              <a:ext cx="112774" cy="103798"/>
            </a:xfrm>
            <a:custGeom>
              <a:avLst/>
              <a:gdLst/>
              <a:ahLst/>
              <a:cxnLst/>
              <a:rect l="l" t="t" r="r" b="b"/>
              <a:pathLst>
                <a:path w="2651" h="2440" extrusionOk="0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8529383" y="4444063"/>
              <a:ext cx="104861" cy="99076"/>
            </a:xfrm>
            <a:custGeom>
              <a:avLst/>
              <a:gdLst/>
              <a:ahLst/>
              <a:cxnLst/>
              <a:rect l="l" t="t" r="r" b="b"/>
              <a:pathLst>
                <a:path w="2465" h="2329" extrusionOk="0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513260" y="4442489"/>
              <a:ext cx="122600" cy="102224"/>
            </a:xfrm>
            <a:custGeom>
              <a:avLst/>
              <a:gdLst/>
              <a:ahLst/>
              <a:cxnLst/>
              <a:rect l="l" t="t" r="r" b="b"/>
              <a:pathLst>
                <a:path w="2882" h="2403" extrusionOk="0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7950711" y="2514534"/>
              <a:ext cx="330961" cy="863307"/>
            </a:xfrm>
            <a:custGeom>
              <a:avLst/>
              <a:gdLst/>
              <a:ahLst/>
              <a:cxnLst/>
              <a:rect l="l" t="t" r="r" b="b"/>
              <a:pathLst>
                <a:path w="7780" h="20294" extrusionOk="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8232368" y="3342320"/>
              <a:ext cx="123919" cy="148507"/>
            </a:xfrm>
            <a:custGeom>
              <a:avLst/>
              <a:gdLst/>
              <a:ahLst/>
              <a:cxnLst/>
              <a:rect l="l" t="t" r="r" b="b"/>
              <a:pathLst>
                <a:path w="2913" h="3491" extrusionOk="0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7175632" y="3295186"/>
              <a:ext cx="462240" cy="673195"/>
            </a:xfrm>
            <a:custGeom>
              <a:avLst/>
              <a:gdLst/>
              <a:ahLst/>
              <a:cxnLst/>
              <a:rect l="l" t="t" r="r" b="b"/>
              <a:pathLst>
                <a:path w="10866" h="15825" extrusionOk="0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7175632" y="3388901"/>
              <a:ext cx="199640" cy="579437"/>
            </a:xfrm>
            <a:custGeom>
              <a:avLst/>
              <a:gdLst/>
              <a:ahLst/>
              <a:cxnLst/>
              <a:rect l="l" t="t" r="r" b="b"/>
              <a:pathLst>
                <a:path w="4693" h="13621" extrusionOk="0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7259266" y="2884675"/>
              <a:ext cx="247838" cy="493677"/>
            </a:xfrm>
            <a:custGeom>
              <a:avLst/>
              <a:gdLst/>
              <a:ahLst/>
              <a:cxnLst/>
              <a:rect l="l" t="t" r="r" b="b"/>
              <a:pathLst>
                <a:path w="5826" h="11605" extrusionOk="0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7133815" y="3291315"/>
              <a:ext cx="511458" cy="110519"/>
            </a:xfrm>
            <a:custGeom>
              <a:avLst/>
              <a:gdLst/>
              <a:ahLst/>
              <a:cxnLst/>
              <a:rect l="l" t="t" r="r" b="b"/>
              <a:pathLst>
                <a:path w="12023" h="2598" extrusionOk="0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7298998" y="2898075"/>
              <a:ext cx="265790" cy="501461"/>
            </a:xfrm>
            <a:custGeom>
              <a:avLst/>
              <a:gdLst/>
              <a:ahLst/>
              <a:cxnLst/>
              <a:rect l="l" t="t" r="r" b="b"/>
              <a:pathLst>
                <a:path w="6248" h="11788" extrusionOk="0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7282025" y="3395793"/>
              <a:ext cx="114943" cy="542725"/>
            </a:xfrm>
            <a:custGeom>
              <a:avLst/>
              <a:gdLst/>
              <a:ahLst/>
              <a:cxnLst/>
              <a:rect l="l" t="t" r="r" b="b"/>
              <a:pathLst>
                <a:path w="2702" h="12758" extrusionOk="0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7509188" y="3327516"/>
              <a:ext cx="46624" cy="561741"/>
            </a:xfrm>
            <a:custGeom>
              <a:avLst/>
              <a:gdLst/>
              <a:ahLst/>
              <a:cxnLst/>
              <a:rect l="l" t="t" r="r" b="b"/>
              <a:pathLst>
                <a:path w="1096" h="13205" extrusionOk="0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7517654" y="3298887"/>
              <a:ext cx="120729" cy="506183"/>
            </a:xfrm>
            <a:custGeom>
              <a:avLst/>
              <a:gdLst/>
              <a:ahLst/>
              <a:cxnLst/>
              <a:rect l="l" t="t" r="r" b="b"/>
              <a:pathLst>
                <a:path w="2838" h="11899" extrusionOk="0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524503" y="2830904"/>
              <a:ext cx="506183" cy="72999"/>
            </a:xfrm>
            <a:custGeom>
              <a:avLst/>
              <a:gdLst/>
              <a:ahLst/>
              <a:cxnLst/>
              <a:rect l="l" t="t" r="r" b="b"/>
              <a:pathLst>
                <a:path w="11899" h="1716" extrusionOk="0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637829" y="2807975"/>
              <a:ext cx="352444" cy="151060"/>
            </a:xfrm>
            <a:custGeom>
              <a:avLst/>
              <a:gdLst/>
              <a:ahLst/>
              <a:cxnLst/>
              <a:rect l="l" t="t" r="r" b="b"/>
              <a:pathLst>
                <a:path w="8285" h="3551" extrusionOk="0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7401179" y="1983295"/>
              <a:ext cx="600410" cy="701272"/>
            </a:xfrm>
            <a:custGeom>
              <a:avLst/>
              <a:gdLst/>
              <a:ahLst/>
              <a:cxnLst/>
              <a:rect l="l" t="t" r="r" b="b"/>
              <a:pathLst>
                <a:path w="14114" h="16485" extrusionOk="0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7332860" y="2405206"/>
              <a:ext cx="817491" cy="495080"/>
            </a:xfrm>
            <a:custGeom>
              <a:avLst/>
              <a:gdLst/>
              <a:ahLst/>
              <a:cxnLst/>
              <a:rect l="l" t="t" r="r" b="b"/>
              <a:pathLst>
                <a:path w="19217" h="11638" extrusionOk="0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7630938" y="2022431"/>
              <a:ext cx="273745" cy="474023"/>
            </a:xfrm>
            <a:custGeom>
              <a:avLst/>
              <a:gdLst/>
              <a:ahLst/>
              <a:cxnLst/>
              <a:rect l="l" t="t" r="r" b="b"/>
              <a:pathLst>
                <a:path w="6435" h="1114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7661099" y="2194506"/>
              <a:ext cx="39222" cy="27608"/>
            </a:xfrm>
            <a:custGeom>
              <a:avLst/>
              <a:gdLst/>
              <a:ahLst/>
              <a:cxnLst/>
              <a:rect l="l" t="t" r="r" b="b"/>
              <a:pathLst>
                <a:path w="922" h="649" extrusionOk="0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7789229" y="2133631"/>
              <a:ext cx="24928" cy="21227"/>
            </a:xfrm>
            <a:custGeom>
              <a:avLst/>
              <a:gdLst/>
              <a:ahLst/>
              <a:cxnLst/>
              <a:rect l="l" t="t" r="r" b="b"/>
              <a:pathLst>
                <a:path w="586" h="499" extrusionOk="0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7206857" y="2662531"/>
              <a:ext cx="380180" cy="336321"/>
            </a:xfrm>
            <a:custGeom>
              <a:avLst/>
              <a:gdLst/>
              <a:ahLst/>
              <a:cxnLst/>
              <a:rect l="l" t="t" r="r" b="b"/>
              <a:pathLst>
                <a:path w="8937" h="7906" extrusionOk="0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7566362" y="2952143"/>
              <a:ext cx="147741" cy="162715"/>
            </a:xfrm>
            <a:custGeom>
              <a:avLst/>
              <a:gdLst/>
              <a:ahLst/>
              <a:cxnLst/>
              <a:rect l="l" t="t" r="r" b="b"/>
              <a:pathLst>
                <a:path w="3473" h="3825" extrusionOk="0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7332860" y="2526998"/>
              <a:ext cx="173180" cy="222825"/>
            </a:xfrm>
            <a:custGeom>
              <a:avLst/>
              <a:gdLst/>
              <a:ahLst/>
              <a:cxnLst/>
              <a:rect l="l" t="t" r="r" b="b"/>
              <a:pathLst>
                <a:path w="4071" h="5238" extrusionOk="0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7300572" y="2876422"/>
              <a:ext cx="31820" cy="15910"/>
            </a:xfrm>
            <a:custGeom>
              <a:avLst/>
              <a:gdLst/>
              <a:ahLst/>
              <a:cxnLst/>
              <a:rect l="l" t="t" r="r" b="b"/>
              <a:pathLst>
                <a:path w="748" h="374" extrusionOk="0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7586994" y="3059386"/>
              <a:ext cx="21057" cy="32245"/>
            </a:xfrm>
            <a:custGeom>
              <a:avLst/>
              <a:gdLst/>
              <a:ahLst/>
              <a:cxnLst/>
              <a:rect l="l" t="t" r="r" b="b"/>
              <a:pathLst>
                <a:path w="495" h="75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7581719" y="3046369"/>
              <a:ext cx="18547" cy="27055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7581166" y="3031523"/>
              <a:ext cx="13825" cy="15399"/>
            </a:xfrm>
            <a:custGeom>
              <a:avLst/>
              <a:gdLst/>
              <a:ahLst/>
              <a:cxnLst/>
              <a:rect l="l" t="t" r="r" b="b"/>
              <a:pathLst>
                <a:path w="325" h="362" extrusionOk="0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7686708" y="3899679"/>
              <a:ext cx="32671" cy="13996"/>
            </a:xfrm>
            <a:custGeom>
              <a:avLst/>
              <a:gdLst/>
              <a:ahLst/>
              <a:cxnLst/>
              <a:rect l="l" t="t" r="r" b="b"/>
              <a:pathLst>
                <a:path w="768" h="329" extrusionOk="0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7980999" y="2568688"/>
              <a:ext cx="48538" cy="199130"/>
            </a:xfrm>
            <a:custGeom>
              <a:avLst/>
              <a:gdLst/>
              <a:ahLst/>
              <a:cxnLst/>
              <a:rect l="l" t="t" r="r" b="b"/>
              <a:pathLst>
                <a:path w="1141" h="4681" extrusionOk="0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7516250" y="2631689"/>
              <a:ext cx="43221" cy="45220"/>
            </a:xfrm>
            <a:custGeom>
              <a:avLst/>
              <a:gdLst/>
              <a:ahLst/>
              <a:cxnLst/>
              <a:rect l="l" t="t" r="r" b="b"/>
              <a:pathLst>
                <a:path w="1016" h="1063" extrusionOk="0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7516037" y="2661467"/>
              <a:ext cx="41349" cy="22801"/>
            </a:xfrm>
            <a:custGeom>
              <a:avLst/>
              <a:gdLst/>
              <a:ahLst/>
              <a:cxnLst/>
              <a:rect l="l" t="t" r="r" b="b"/>
              <a:pathLst>
                <a:path w="972" h="536" extrusionOk="0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7619963" y="2423328"/>
              <a:ext cx="193004" cy="91716"/>
            </a:xfrm>
            <a:custGeom>
              <a:avLst/>
              <a:gdLst/>
              <a:ahLst/>
              <a:cxnLst/>
              <a:rect l="l" t="t" r="r" b="b"/>
              <a:pathLst>
                <a:path w="4537" h="2156" extrusionOk="0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7815859" y="2430433"/>
              <a:ext cx="26885" cy="49176"/>
            </a:xfrm>
            <a:custGeom>
              <a:avLst/>
              <a:gdLst/>
              <a:ahLst/>
              <a:cxnLst/>
              <a:rect l="l" t="t" r="r" b="b"/>
              <a:pathLst>
                <a:path w="632" h="1156" extrusionOk="0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7775106" y="2615482"/>
              <a:ext cx="15229" cy="24546"/>
            </a:xfrm>
            <a:custGeom>
              <a:avLst/>
              <a:gdLst/>
              <a:ahLst/>
              <a:cxnLst/>
              <a:rect l="l" t="t" r="r" b="b"/>
              <a:pathLst>
                <a:path w="358" h="577" extrusionOk="0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7769278" y="2621224"/>
              <a:ext cx="25311" cy="10763"/>
            </a:xfrm>
            <a:custGeom>
              <a:avLst/>
              <a:gdLst/>
              <a:ahLst/>
              <a:cxnLst/>
              <a:rect l="l" t="t" r="r" b="b"/>
              <a:pathLst>
                <a:path w="595" h="253" extrusionOk="0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7610136" y="2474334"/>
              <a:ext cx="15570" cy="24631"/>
            </a:xfrm>
            <a:custGeom>
              <a:avLst/>
              <a:gdLst/>
              <a:ahLst/>
              <a:cxnLst/>
              <a:rect l="l" t="t" r="r" b="b"/>
              <a:pathLst>
                <a:path w="366" h="579" extrusionOk="0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7603925" y="2480204"/>
              <a:ext cx="25311" cy="10848"/>
            </a:xfrm>
            <a:custGeom>
              <a:avLst/>
              <a:gdLst/>
              <a:ahLst/>
              <a:cxnLst/>
              <a:rect l="l" t="t" r="r" b="b"/>
              <a:pathLst>
                <a:path w="595" h="255" extrusionOk="0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7565426" y="2800275"/>
              <a:ext cx="15272" cy="24503"/>
            </a:xfrm>
            <a:custGeom>
              <a:avLst/>
              <a:gdLst/>
              <a:ahLst/>
              <a:cxnLst/>
              <a:rect l="l" t="t" r="r" b="b"/>
              <a:pathLst>
                <a:path w="359" h="576" extrusionOk="0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7559598" y="2805848"/>
              <a:ext cx="25226" cy="10890"/>
            </a:xfrm>
            <a:custGeom>
              <a:avLst/>
              <a:gdLst/>
              <a:ahLst/>
              <a:cxnLst/>
              <a:rect l="l" t="t" r="r" b="b"/>
              <a:pathLst>
                <a:path w="593" h="256" extrusionOk="0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7606265" y="2658702"/>
              <a:ext cx="17144" cy="31820"/>
            </a:xfrm>
            <a:custGeom>
              <a:avLst/>
              <a:gdLst/>
              <a:ahLst/>
              <a:cxnLst/>
              <a:rect l="l" t="t" r="r" b="b"/>
              <a:pathLst>
                <a:path w="403" h="748" extrusionOk="0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7594949" y="2671932"/>
              <a:ext cx="36882" cy="11826"/>
            </a:xfrm>
            <a:custGeom>
              <a:avLst/>
              <a:gdLst/>
              <a:ahLst/>
              <a:cxnLst/>
              <a:rect l="l" t="t" r="r" b="b"/>
              <a:pathLst>
                <a:path w="867" h="278" extrusionOk="0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7504637" y="2490584"/>
              <a:ext cx="15527" cy="34032"/>
            </a:xfrm>
            <a:custGeom>
              <a:avLst/>
              <a:gdLst/>
              <a:ahLst/>
              <a:cxnLst/>
              <a:rect l="l" t="t" r="r" b="b"/>
              <a:pathLst>
                <a:path w="365" h="800" extrusionOk="0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486387" y="2503048"/>
              <a:ext cx="43306" cy="12379"/>
            </a:xfrm>
            <a:custGeom>
              <a:avLst/>
              <a:gdLst/>
              <a:ahLst/>
              <a:cxnLst/>
              <a:rect l="l" t="t" r="r" b="b"/>
              <a:pathLst>
                <a:path w="1018" h="291" extrusionOk="0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7432021" y="2562775"/>
              <a:ext cx="11528" cy="17186"/>
            </a:xfrm>
            <a:custGeom>
              <a:avLst/>
              <a:gdLst/>
              <a:ahLst/>
              <a:cxnLst/>
              <a:rect l="l" t="t" r="r" b="b"/>
              <a:pathLst>
                <a:path w="271" h="404" extrusionOk="0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7426576" y="2568815"/>
              <a:ext cx="27055" cy="7998"/>
            </a:xfrm>
            <a:custGeom>
              <a:avLst/>
              <a:gdLst/>
              <a:ahLst/>
              <a:cxnLst/>
              <a:rect l="l" t="t" r="r" b="b"/>
              <a:pathLst>
                <a:path w="636" h="188" extrusionOk="0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7426065" y="2671634"/>
              <a:ext cx="17399" cy="29182"/>
            </a:xfrm>
            <a:custGeom>
              <a:avLst/>
              <a:gdLst/>
              <a:ahLst/>
              <a:cxnLst/>
              <a:rect l="l" t="t" r="r" b="b"/>
              <a:pathLst>
                <a:path w="409" h="686" extrusionOk="0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7418110" y="2681461"/>
              <a:ext cx="41221" cy="10422"/>
            </a:xfrm>
            <a:custGeom>
              <a:avLst/>
              <a:gdLst/>
              <a:ahLst/>
              <a:cxnLst/>
              <a:rect l="l" t="t" r="r" b="b"/>
              <a:pathLst>
                <a:path w="969" h="245" extrusionOk="0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7658674" y="2566433"/>
              <a:ext cx="10975" cy="21185"/>
            </a:xfrm>
            <a:custGeom>
              <a:avLst/>
              <a:gdLst/>
              <a:ahLst/>
              <a:cxnLst/>
              <a:rect l="l" t="t" r="r" b="b"/>
              <a:pathLst>
                <a:path w="258" h="498" extrusionOk="0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7644848" y="2576217"/>
              <a:ext cx="39605" cy="10210"/>
            </a:xfrm>
            <a:custGeom>
              <a:avLst/>
              <a:gdLst/>
              <a:ahLst/>
              <a:cxnLst/>
              <a:rect l="l" t="t" r="r" b="b"/>
              <a:pathLst>
                <a:path w="931" h="240" extrusionOk="0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7779998" y="2726171"/>
              <a:ext cx="14932" cy="24503"/>
            </a:xfrm>
            <a:custGeom>
              <a:avLst/>
              <a:gdLst/>
              <a:ahLst/>
              <a:cxnLst/>
              <a:rect l="l" t="t" r="r" b="b"/>
              <a:pathLst>
                <a:path w="351" h="576" extrusionOk="0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7772979" y="2731361"/>
              <a:ext cx="28459" cy="10167"/>
            </a:xfrm>
            <a:custGeom>
              <a:avLst/>
              <a:gdLst/>
              <a:ahLst/>
              <a:cxnLst/>
              <a:rect l="l" t="t" r="r" b="b"/>
              <a:pathLst>
                <a:path w="669" h="239" extrusionOk="0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7704702" y="2818440"/>
              <a:ext cx="10975" cy="30884"/>
            </a:xfrm>
            <a:custGeom>
              <a:avLst/>
              <a:gdLst/>
              <a:ahLst/>
              <a:cxnLst/>
              <a:rect l="l" t="t" r="r" b="b"/>
              <a:pathLst>
                <a:path w="258" h="726" extrusionOk="0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7689388" y="2821375"/>
              <a:ext cx="42710" cy="15995"/>
            </a:xfrm>
            <a:custGeom>
              <a:avLst/>
              <a:gdLst/>
              <a:ahLst/>
              <a:cxnLst/>
              <a:rect l="l" t="t" r="r" b="b"/>
              <a:pathLst>
                <a:path w="1004" h="376" extrusionOk="0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016052" y="2546737"/>
              <a:ext cx="11486" cy="23099"/>
            </a:xfrm>
            <a:custGeom>
              <a:avLst/>
              <a:gdLst/>
              <a:ahLst/>
              <a:cxnLst/>
              <a:rect l="l" t="t" r="r" b="b"/>
              <a:pathLst>
                <a:path w="270" h="543" extrusionOk="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010777" y="2554011"/>
              <a:ext cx="24673" cy="13102"/>
            </a:xfrm>
            <a:custGeom>
              <a:avLst/>
              <a:gdLst/>
              <a:ahLst/>
              <a:cxnLst/>
              <a:rect l="l" t="t" r="r" b="b"/>
              <a:pathLst>
                <a:path w="580" h="308" extrusionOk="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7931143" y="2773050"/>
              <a:ext cx="10465" cy="40626"/>
            </a:xfrm>
            <a:custGeom>
              <a:avLst/>
              <a:gdLst/>
              <a:ahLst/>
              <a:cxnLst/>
              <a:rect l="l" t="t" r="r" b="b"/>
              <a:pathLst>
                <a:path w="246" h="955" extrusionOk="0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7916849" y="2787471"/>
              <a:ext cx="52962" cy="7955"/>
            </a:xfrm>
            <a:custGeom>
              <a:avLst/>
              <a:gdLst/>
              <a:ahLst/>
              <a:cxnLst/>
              <a:rect l="l" t="t" r="r" b="b"/>
              <a:pathLst>
                <a:path w="1245" h="187" extrusionOk="0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7908894" y="2623224"/>
              <a:ext cx="5871" cy="33734"/>
            </a:xfrm>
            <a:custGeom>
              <a:avLst/>
              <a:gdLst/>
              <a:ahLst/>
              <a:cxnLst/>
              <a:rect l="l" t="t" r="r" b="b"/>
              <a:pathLst>
                <a:path w="138" h="793" extrusionOk="0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7890347" y="2634667"/>
              <a:ext cx="30076" cy="4722"/>
            </a:xfrm>
            <a:custGeom>
              <a:avLst/>
              <a:gdLst/>
              <a:ahLst/>
              <a:cxnLst/>
              <a:rect l="l" t="t" r="r" b="b"/>
              <a:pathLst>
                <a:path w="707" h="111" extrusionOk="0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7907831" y="2498156"/>
              <a:ext cx="3744" cy="28204"/>
            </a:xfrm>
            <a:custGeom>
              <a:avLst/>
              <a:gdLst/>
              <a:ahLst/>
              <a:cxnLst/>
              <a:rect l="l" t="t" r="r" b="b"/>
              <a:pathLst>
                <a:path w="88" h="663" extrusionOk="0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7891410" y="2510067"/>
              <a:ext cx="39222" cy="6891"/>
            </a:xfrm>
            <a:custGeom>
              <a:avLst/>
              <a:gdLst/>
              <a:ahLst/>
              <a:cxnLst/>
              <a:rect l="l" t="t" r="r" b="b"/>
              <a:pathLst>
                <a:path w="922" h="162" extrusionOk="0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8065612" y="2665764"/>
              <a:ext cx="5317" cy="31054"/>
            </a:xfrm>
            <a:custGeom>
              <a:avLst/>
              <a:gdLst/>
              <a:ahLst/>
              <a:cxnLst/>
              <a:rect l="l" t="t" r="r" b="b"/>
              <a:pathLst>
                <a:path w="125" h="730" extrusionOk="0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048766" y="2684652"/>
              <a:ext cx="36329" cy="7572"/>
            </a:xfrm>
            <a:custGeom>
              <a:avLst/>
              <a:gdLst/>
              <a:ahLst/>
              <a:cxnLst/>
              <a:rect l="l" t="t" r="r" b="b"/>
              <a:pathLst>
                <a:path w="854" h="178" extrusionOk="0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7293681" y="2892927"/>
              <a:ext cx="184283" cy="507162"/>
            </a:xfrm>
            <a:custGeom>
              <a:avLst/>
              <a:gdLst/>
              <a:ahLst/>
              <a:cxnLst/>
              <a:rect l="l" t="t" r="r" b="b"/>
              <a:pathLst>
                <a:path w="4332" h="11922" extrusionOk="0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8302432" y="3442161"/>
              <a:ext cx="18420" cy="43561"/>
            </a:xfrm>
            <a:custGeom>
              <a:avLst/>
              <a:gdLst/>
              <a:ahLst/>
              <a:cxnLst/>
              <a:rect l="l" t="t" r="r" b="b"/>
              <a:pathLst>
                <a:path w="433" h="1024" extrusionOk="0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8313917" y="3434972"/>
              <a:ext cx="18547" cy="38158"/>
            </a:xfrm>
            <a:custGeom>
              <a:avLst/>
              <a:gdLst/>
              <a:ahLst/>
              <a:cxnLst/>
              <a:rect l="l" t="t" r="r" b="b"/>
              <a:pathLst>
                <a:path w="436" h="897" extrusionOk="0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8326594" y="3427017"/>
              <a:ext cx="20164" cy="37648"/>
            </a:xfrm>
            <a:custGeom>
              <a:avLst/>
              <a:gdLst/>
              <a:ahLst/>
              <a:cxnLst/>
              <a:rect l="l" t="t" r="r" b="b"/>
              <a:pathLst>
                <a:path w="474" h="885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8271037" y="3448330"/>
              <a:ext cx="2127" cy="8636"/>
            </a:xfrm>
            <a:custGeom>
              <a:avLst/>
              <a:gdLst/>
              <a:ahLst/>
              <a:cxnLst/>
              <a:rect l="l" t="t" r="r" b="b"/>
              <a:pathLst>
                <a:path w="50" h="203" extrusionOk="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7662715" y="4112507"/>
              <a:ext cx="279062" cy="783502"/>
            </a:xfrm>
            <a:custGeom>
              <a:avLst/>
              <a:gdLst/>
              <a:ahLst/>
              <a:cxnLst/>
              <a:rect l="l" t="t" r="r" b="b"/>
              <a:pathLst>
                <a:path w="6560" h="18418" extrusionOk="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7749539" y="4818373"/>
              <a:ext cx="172627" cy="55642"/>
            </a:xfrm>
            <a:custGeom>
              <a:avLst/>
              <a:gdLst/>
              <a:ahLst/>
              <a:cxnLst/>
              <a:rect l="l" t="t" r="r" b="b"/>
              <a:pathLst>
                <a:path w="4058" h="1308" extrusionOk="0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7738394" y="4656380"/>
              <a:ext cx="74190" cy="21313"/>
            </a:xfrm>
            <a:custGeom>
              <a:avLst/>
              <a:gdLst/>
              <a:ahLst/>
              <a:cxnLst/>
              <a:rect l="l" t="t" r="r" b="b"/>
              <a:pathLst>
                <a:path w="1744" h="501" extrusionOk="0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8076714" y="4803016"/>
              <a:ext cx="355294" cy="81932"/>
            </a:xfrm>
            <a:custGeom>
              <a:avLst/>
              <a:gdLst/>
              <a:ahLst/>
              <a:cxnLst/>
              <a:rect l="l" t="t" r="r" b="b"/>
              <a:pathLst>
                <a:path w="8352" h="1926" extrusionOk="0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8020349" y="4188951"/>
              <a:ext cx="407618" cy="679449"/>
            </a:xfrm>
            <a:custGeom>
              <a:avLst/>
              <a:gdLst/>
              <a:ahLst/>
              <a:cxnLst/>
              <a:rect l="l" t="t" r="r" b="b"/>
              <a:pathLst>
                <a:path w="9582" h="15972" extrusionOk="0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8297497" y="4799825"/>
              <a:ext cx="92695" cy="70489"/>
            </a:xfrm>
            <a:custGeom>
              <a:avLst/>
              <a:gdLst/>
              <a:ahLst/>
              <a:cxnLst/>
              <a:rect l="l" t="t" r="r" b="b"/>
              <a:pathLst>
                <a:path w="2179" h="1657" extrusionOk="0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8115894" y="4728911"/>
              <a:ext cx="95332" cy="131321"/>
            </a:xfrm>
            <a:custGeom>
              <a:avLst/>
              <a:gdLst/>
              <a:ahLst/>
              <a:cxnLst/>
              <a:rect l="l" t="t" r="r" b="b"/>
              <a:pathLst>
                <a:path w="2241" h="3087" extrusionOk="0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8117468" y="4686031"/>
              <a:ext cx="103840" cy="39009"/>
            </a:xfrm>
            <a:custGeom>
              <a:avLst/>
              <a:gdLst/>
              <a:ahLst/>
              <a:cxnLst/>
              <a:rect l="l" t="t" r="r" b="b"/>
              <a:pathLst>
                <a:path w="2441" h="917" extrusionOk="0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7536159" y="2912411"/>
              <a:ext cx="712673" cy="1635450"/>
            </a:xfrm>
            <a:custGeom>
              <a:avLst/>
              <a:gdLst/>
              <a:ahLst/>
              <a:cxnLst/>
              <a:rect l="l" t="t" r="r" b="b"/>
              <a:pathLst>
                <a:path w="16753" h="38445" extrusionOk="0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7837937" y="3235885"/>
              <a:ext cx="71510" cy="177817"/>
            </a:xfrm>
            <a:custGeom>
              <a:avLst/>
              <a:gdLst/>
              <a:ahLst/>
              <a:cxnLst/>
              <a:rect l="l" t="t" r="r" b="b"/>
              <a:pathLst>
                <a:path w="1681" h="4180" extrusionOk="0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7652123" y="2946826"/>
              <a:ext cx="212317" cy="18335"/>
            </a:xfrm>
            <a:custGeom>
              <a:avLst/>
              <a:gdLst/>
              <a:ahLst/>
              <a:cxnLst/>
              <a:rect l="l" t="t" r="r" b="b"/>
              <a:pathLst>
                <a:path w="4991" h="431" extrusionOk="0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7879244" y="2942061"/>
              <a:ext cx="89504" cy="18037"/>
            </a:xfrm>
            <a:custGeom>
              <a:avLst/>
              <a:gdLst/>
              <a:ahLst/>
              <a:cxnLst/>
              <a:rect l="l" t="t" r="r" b="b"/>
              <a:pathLst>
                <a:path w="2104" h="424" extrusionOk="0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7858442" y="2952101"/>
              <a:ext cx="21908" cy="19313"/>
            </a:xfrm>
            <a:custGeom>
              <a:avLst/>
              <a:gdLst/>
              <a:ahLst/>
              <a:cxnLst/>
              <a:rect l="l" t="t" r="r" b="b"/>
              <a:pathLst>
                <a:path w="515" h="454" extrusionOk="0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7830025" y="2963714"/>
              <a:ext cx="37095" cy="87505"/>
            </a:xfrm>
            <a:custGeom>
              <a:avLst/>
              <a:gdLst/>
              <a:ahLst/>
              <a:cxnLst/>
              <a:rect l="l" t="t" r="r" b="b"/>
              <a:pathLst>
                <a:path w="872" h="2057" extrusionOk="0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7876053" y="2957716"/>
              <a:ext cx="47687" cy="77338"/>
            </a:xfrm>
            <a:custGeom>
              <a:avLst/>
              <a:gdLst/>
              <a:ahLst/>
              <a:cxnLst/>
              <a:rect l="l" t="t" r="r" b="b"/>
              <a:pathLst>
                <a:path w="1121" h="1818" extrusionOk="0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7839086" y="2963927"/>
              <a:ext cx="54494" cy="199087"/>
            </a:xfrm>
            <a:custGeom>
              <a:avLst/>
              <a:gdLst/>
              <a:ahLst/>
              <a:cxnLst/>
              <a:rect l="l" t="t" r="r" b="b"/>
              <a:pathLst>
                <a:path w="1281" h="4680" extrusionOk="0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7876053" y="2960906"/>
              <a:ext cx="39222" cy="131236"/>
            </a:xfrm>
            <a:custGeom>
              <a:avLst/>
              <a:gdLst/>
              <a:ahLst/>
              <a:cxnLst/>
              <a:rect l="l" t="t" r="r" b="b"/>
              <a:pathLst>
                <a:path w="922" h="3085" extrusionOk="0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7655994" y="2928065"/>
              <a:ext cx="193642" cy="35393"/>
            </a:xfrm>
            <a:custGeom>
              <a:avLst/>
              <a:gdLst/>
              <a:ahLst/>
              <a:cxnLst/>
              <a:rect l="l" t="t" r="r" b="b"/>
              <a:pathLst>
                <a:path w="4552" h="832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7877117" y="2928321"/>
              <a:ext cx="93248" cy="29693"/>
            </a:xfrm>
            <a:custGeom>
              <a:avLst/>
              <a:gdLst/>
              <a:ahLst/>
              <a:cxnLst/>
              <a:rect l="l" t="t" r="r" b="b"/>
              <a:pathLst>
                <a:path w="2192" h="698" extrusionOk="0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7842234" y="2222582"/>
              <a:ext cx="43944" cy="11698"/>
            </a:xfrm>
            <a:custGeom>
              <a:avLst/>
              <a:gdLst/>
              <a:ahLst/>
              <a:cxnLst/>
              <a:rect l="l" t="t" r="r" b="b"/>
              <a:pathLst>
                <a:path w="1033" h="275" extrusionOk="0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7763280" y="2090666"/>
              <a:ext cx="43476" cy="49049"/>
            </a:xfrm>
            <a:custGeom>
              <a:avLst/>
              <a:gdLst/>
              <a:ahLst/>
              <a:cxnLst/>
              <a:rect l="l" t="t" r="r" b="b"/>
              <a:pathLst>
                <a:path w="1022" h="1153" extrusionOk="0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23"/>
          <p:cNvSpPr/>
          <p:nvPr/>
        </p:nvSpPr>
        <p:spPr>
          <a:xfrm>
            <a:off x="6654174" y="4128423"/>
            <a:ext cx="729604" cy="457475"/>
          </a:xfrm>
          <a:custGeom>
            <a:avLst/>
            <a:gdLst/>
            <a:ahLst/>
            <a:cxnLst/>
            <a:rect l="l" t="t" r="r" b="b"/>
            <a:pathLst>
              <a:path w="17151" h="10754" extrusionOk="0">
                <a:moveTo>
                  <a:pt x="0" y="0"/>
                </a:moveTo>
                <a:lnTo>
                  <a:pt x="0" y="10753"/>
                </a:lnTo>
                <a:lnTo>
                  <a:pt x="17150" y="10753"/>
                </a:lnTo>
                <a:lnTo>
                  <a:pt x="17150" y="0"/>
                </a:lnTo>
                <a:close/>
              </a:path>
            </a:pathLst>
          </a:custGeom>
          <a:solidFill>
            <a:srgbClr val="EDC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3"/>
          <p:cNvSpPr/>
          <p:nvPr/>
        </p:nvSpPr>
        <p:spPr>
          <a:xfrm>
            <a:off x="6718750" y="3984935"/>
            <a:ext cx="729604" cy="143530"/>
          </a:xfrm>
          <a:custGeom>
            <a:avLst/>
            <a:gdLst/>
            <a:ahLst/>
            <a:cxnLst/>
            <a:rect l="l" t="t" r="r" b="b"/>
            <a:pathLst>
              <a:path w="17151" h="3374" extrusionOk="0">
                <a:moveTo>
                  <a:pt x="1" y="1"/>
                </a:moveTo>
                <a:lnTo>
                  <a:pt x="1" y="3373"/>
                </a:lnTo>
                <a:lnTo>
                  <a:pt x="17151" y="3373"/>
                </a:lnTo>
                <a:lnTo>
                  <a:pt x="17151" y="1"/>
                </a:lnTo>
                <a:close/>
              </a:path>
            </a:pathLst>
          </a:custGeom>
          <a:solidFill>
            <a:srgbClr val="FD9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3"/>
          <p:cNvSpPr/>
          <p:nvPr/>
        </p:nvSpPr>
        <p:spPr>
          <a:xfrm>
            <a:off x="6702882" y="4585855"/>
            <a:ext cx="729604" cy="143530"/>
          </a:xfrm>
          <a:custGeom>
            <a:avLst/>
            <a:gdLst/>
            <a:ahLst/>
            <a:cxnLst/>
            <a:rect l="l" t="t" r="r" b="b"/>
            <a:pathLst>
              <a:path w="17151" h="3374" extrusionOk="0">
                <a:moveTo>
                  <a:pt x="0" y="0"/>
                </a:moveTo>
                <a:lnTo>
                  <a:pt x="0" y="3373"/>
                </a:lnTo>
                <a:lnTo>
                  <a:pt x="17150" y="3373"/>
                </a:lnTo>
                <a:lnTo>
                  <a:pt x="17150" y="0"/>
                </a:lnTo>
                <a:close/>
              </a:path>
            </a:pathLst>
          </a:custGeom>
          <a:solidFill>
            <a:srgbClr val="AF7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3"/>
          <p:cNvSpPr/>
          <p:nvPr/>
        </p:nvSpPr>
        <p:spPr>
          <a:xfrm>
            <a:off x="6726705" y="4728279"/>
            <a:ext cx="670856" cy="77338"/>
          </a:xfrm>
          <a:custGeom>
            <a:avLst/>
            <a:gdLst/>
            <a:ahLst/>
            <a:cxnLst/>
            <a:rect l="l" t="t" r="r" b="b"/>
            <a:pathLst>
              <a:path w="15770" h="1818" extrusionOk="0">
                <a:moveTo>
                  <a:pt x="1" y="0"/>
                </a:moveTo>
                <a:lnTo>
                  <a:pt x="1" y="1817"/>
                </a:lnTo>
                <a:lnTo>
                  <a:pt x="15769" y="1817"/>
                </a:lnTo>
                <a:lnTo>
                  <a:pt x="1576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3"/>
          <p:cNvSpPr/>
          <p:nvPr/>
        </p:nvSpPr>
        <p:spPr>
          <a:xfrm>
            <a:off x="7032184" y="3977151"/>
            <a:ext cx="289102" cy="837825"/>
          </a:xfrm>
          <a:custGeom>
            <a:avLst/>
            <a:gdLst/>
            <a:ahLst/>
            <a:cxnLst/>
            <a:rect l="l" t="t" r="r" b="b"/>
            <a:pathLst>
              <a:path w="6796" h="19695" extrusionOk="0">
                <a:moveTo>
                  <a:pt x="554" y="0"/>
                </a:moveTo>
                <a:cubicBezTo>
                  <a:pt x="427" y="0"/>
                  <a:pt x="296" y="19"/>
                  <a:pt x="162" y="59"/>
                </a:cubicBezTo>
                <a:cubicBezTo>
                  <a:pt x="100" y="84"/>
                  <a:pt x="38" y="122"/>
                  <a:pt x="1" y="184"/>
                </a:cubicBezTo>
                <a:lnTo>
                  <a:pt x="88" y="184"/>
                </a:lnTo>
                <a:cubicBezTo>
                  <a:pt x="96" y="184"/>
                  <a:pt x="105" y="184"/>
                  <a:pt x="113" y="184"/>
                </a:cubicBezTo>
                <a:cubicBezTo>
                  <a:pt x="1083" y="184"/>
                  <a:pt x="1772" y="887"/>
                  <a:pt x="2266" y="1640"/>
                </a:cubicBezTo>
                <a:cubicBezTo>
                  <a:pt x="2950" y="2685"/>
                  <a:pt x="3423" y="3855"/>
                  <a:pt x="3809" y="5038"/>
                </a:cubicBezTo>
                <a:cubicBezTo>
                  <a:pt x="4157" y="6145"/>
                  <a:pt x="4444" y="7278"/>
                  <a:pt x="4643" y="8423"/>
                </a:cubicBezTo>
                <a:cubicBezTo>
                  <a:pt x="4979" y="10302"/>
                  <a:pt x="5402" y="12156"/>
                  <a:pt x="5713" y="14048"/>
                </a:cubicBezTo>
                <a:cubicBezTo>
                  <a:pt x="5887" y="15081"/>
                  <a:pt x="6074" y="16102"/>
                  <a:pt x="6236" y="17135"/>
                </a:cubicBezTo>
                <a:cubicBezTo>
                  <a:pt x="6311" y="17645"/>
                  <a:pt x="6721" y="19076"/>
                  <a:pt x="6273" y="19474"/>
                </a:cubicBezTo>
                <a:lnTo>
                  <a:pt x="5999" y="19474"/>
                </a:lnTo>
                <a:cubicBezTo>
                  <a:pt x="6037" y="19561"/>
                  <a:pt x="6086" y="19624"/>
                  <a:pt x="6161" y="19673"/>
                </a:cubicBezTo>
                <a:cubicBezTo>
                  <a:pt x="6198" y="19687"/>
                  <a:pt x="6238" y="19694"/>
                  <a:pt x="6276" y="19694"/>
                </a:cubicBezTo>
                <a:cubicBezTo>
                  <a:pt x="6341" y="19694"/>
                  <a:pt x="6405" y="19675"/>
                  <a:pt x="6460" y="19636"/>
                </a:cubicBezTo>
                <a:cubicBezTo>
                  <a:pt x="6796" y="19375"/>
                  <a:pt x="6721" y="18690"/>
                  <a:pt x="6671" y="18230"/>
                </a:cubicBezTo>
                <a:cubicBezTo>
                  <a:pt x="6572" y="17371"/>
                  <a:pt x="6447" y="16525"/>
                  <a:pt x="6298" y="15666"/>
                </a:cubicBezTo>
                <a:cubicBezTo>
                  <a:pt x="5937" y="13538"/>
                  <a:pt x="5539" y="11434"/>
                  <a:pt x="5128" y="9306"/>
                </a:cubicBezTo>
                <a:cubicBezTo>
                  <a:pt x="4605" y="6593"/>
                  <a:pt x="4070" y="3644"/>
                  <a:pt x="2440" y="1329"/>
                </a:cubicBezTo>
                <a:cubicBezTo>
                  <a:pt x="1980" y="687"/>
                  <a:pt x="1328" y="0"/>
                  <a:pt x="554" y="0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3"/>
          <p:cNvSpPr/>
          <p:nvPr/>
        </p:nvSpPr>
        <p:spPr>
          <a:xfrm>
            <a:off x="6831013" y="3979107"/>
            <a:ext cx="138212" cy="840378"/>
          </a:xfrm>
          <a:custGeom>
            <a:avLst/>
            <a:gdLst/>
            <a:ahLst/>
            <a:cxnLst/>
            <a:rect l="l" t="t" r="r" b="b"/>
            <a:pathLst>
              <a:path w="3249" h="19755" extrusionOk="0">
                <a:moveTo>
                  <a:pt x="2871" y="0"/>
                </a:moveTo>
                <a:cubicBezTo>
                  <a:pt x="2167" y="0"/>
                  <a:pt x="1877" y="625"/>
                  <a:pt x="1768" y="1370"/>
                </a:cubicBezTo>
                <a:cubicBezTo>
                  <a:pt x="1643" y="2129"/>
                  <a:pt x="1544" y="2888"/>
                  <a:pt x="1444" y="3647"/>
                </a:cubicBezTo>
                <a:cubicBezTo>
                  <a:pt x="1195" y="5539"/>
                  <a:pt x="996" y="7443"/>
                  <a:pt x="809" y="9347"/>
                </a:cubicBezTo>
                <a:cubicBezTo>
                  <a:pt x="498" y="12421"/>
                  <a:pt x="187" y="15520"/>
                  <a:pt x="75" y="18619"/>
                </a:cubicBezTo>
                <a:cubicBezTo>
                  <a:pt x="63" y="18843"/>
                  <a:pt x="0" y="19217"/>
                  <a:pt x="87" y="19453"/>
                </a:cubicBezTo>
                <a:cubicBezTo>
                  <a:pt x="174" y="19670"/>
                  <a:pt x="421" y="19754"/>
                  <a:pt x="697" y="19754"/>
                </a:cubicBezTo>
                <a:cubicBezTo>
                  <a:pt x="1057" y="19754"/>
                  <a:pt x="1467" y="19611"/>
                  <a:pt x="1643" y="19428"/>
                </a:cubicBezTo>
                <a:lnTo>
                  <a:pt x="1183" y="19428"/>
                </a:lnTo>
                <a:cubicBezTo>
                  <a:pt x="1183" y="19428"/>
                  <a:pt x="958" y="19488"/>
                  <a:pt x="744" y="19488"/>
                </a:cubicBezTo>
                <a:cubicBezTo>
                  <a:pt x="591" y="19488"/>
                  <a:pt x="443" y="19457"/>
                  <a:pt x="386" y="19354"/>
                </a:cubicBezTo>
                <a:cubicBezTo>
                  <a:pt x="374" y="19279"/>
                  <a:pt x="374" y="19204"/>
                  <a:pt x="374" y="19130"/>
                </a:cubicBezTo>
                <a:cubicBezTo>
                  <a:pt x="374" y="18806"/>
                  <a:pt x="399" y="18482"/>
                  <a:pt x="411" y="18171"/>
                </a:cubicBezTo>
                <a:cubicBezTo>
                  <a:pt x="461" y="17026"/>
                  <a:pt x="548" y="15881"/>
                  <a:pt x="635" y="14736"/>
                </a:cubicBezTo>
                <a:cubicBezTo>
                  <a:pt x="884" y="11588"/>
                  <a:pt x="1195" y="8439"/>
                  <a:pt x="1556" y="5303"/>
                </a:cubicBezTo>
                <a:cubicBezTo>
                  <a:pt x="1656" y="4444"/>
                  <a:pt x="1755" y="3585"/>
                  <a:pt x="1867" y="2739"/>
                </a:cubicBezTo>
                <a:cubicBezTo>
                  <a:pt x="1917" y="2341"/>
                  <a:pt x="1979" y="1955"/>
                  <a:pt x="2029" y="1557"/>
                </a:cubicBezTo>
                <a:cubicBezTo>
                  <a:pt x="2127" y="907"/>
                  <a:pt x="2249" y="137"/>
                  <a:pt x="3084" y="137"/>
                </a:cubicBezTo>
                <a:cubicBezTo>
                  <a:pt x="3097" y="137"/>
                  <a:pt x="3111" y="137"/>
                  <a:pt x="3124" y="138"/>
                </a:cubicBezTo>
                <a:lnTo>
                  <a:pt x="3236" y="138"/>
                </a:lnTo>
                <a:cubicBezTo>
                  <a:pt x="3236" y="138"/>
                  <a:pt x="3249" y="13"/>
                  <a:pt x="2913" y="1"/>
                </a:cubicBezTo>
                <a:cubicBezTo>
                  <a:pt x="2899" y="0"/>
                  <a:pt x="2885" y="0"/>
                  <a:pt x="2871" y="0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3"/>
          <p:cNvSpPr/>
          <p:nvPr/>
        </p:nvSpPr>
        <p:spPr>
          <a:xfrm>
            <a:off x="7738433" y="4694205"/>
            <a:ext cx="173180" cy="183050"/>
          </a:xfrm>
          <a:custGeom>
            <a:avLst/>
            <a:gdLst/>
            <a:ahLst/>
            <a:cxnLst/>
            <a:rect l="l" t="t" r="r" b="b"/>
            <a:pathLst>
              <a:path w="4071" h="4303" extrusionOk="0">
                <a:moveTo>
                  <a:pt x="2067" y="0"/>
                </a:moveTo>
                <a:cubicBezTo>
                  <a:pt x="1049" y="0"/>
                  <a:pt x="172" y="873"/>
                  <a:pt x="88" y="2021"/>
                </a:cubicBezTo>
                <a:cubicBezTo>
                  <a:pt x="1" y="3203"/>
                  <a:pt x="810" y="4224"/>
                  <a:pt x="1880" y="4298"/>
                </a:cubicBezTo>
                <a:cubicBezTo>
                  <a:pt x="1922" y="4301"/>
                  <a:pt x="1964" y="4303"/>
                  <a:pt x="2005" y="4303"/>
                </a:cubicBezTo>
                <a:cubicBezTo>
                  <a:pt x="3023" y="4303"/>
                  <a:pt x="3900" y="3431"/>
                  <a:pt x="3984" y="2295"/>
                </a:cubicBezTo>
                <a:cubicBezTo>
                  <a:pt x="4071" y="1100"/>
                  <a:pt x="3274" y="79"/>
                  <a:pt x="2191" y="5"/>
                </a:cubicBezTo>
                <a:cubicBezTo>
                  <a:pt x="2150" y="2"/>
                  <a:pt x="2108" y="0"/>
                  <a:pt x="206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3"/>
          <p:cNvSpPr/>
          <p:nvPr/>
        </p:nvSpPr>
        <p:spPr>
          <a:xfrm>
            <a:off x="7799861" y="4727684"/>
            <a:ext cx="86867" cy="117155"/>
          </a:xfrm>
          <a:custGeom>
            <a:avLst/>
            <a:gdLst/>
            <a:ahLst/>
            <a:cxnLst/>
            <a:rect l="l" t="t" r="r" b="b"/>
            <a:pathLst>
              <a:path w="2042" h="2754" extrusionOk="0">
                <a:moveTo>
                  <a:pt x="1072" y="0"/>
                </a:moveTo>
                <a:cubicBezTo>
                  <a:pt x="557" y="0"/>
                  <a:pt x="99" y="572"/>
                  <a:pt x="50" y="1309"/>
                </a:cubicBezTo>
                <a:cubicBezTo>
                  <a:pt x="1" y="2068"/>
                  <a:pt x="386" y="2715"/>
                  <a:pt x="922" y="2752"/>
                </a:cubicBezTo>
                <a:cubicBezTo>
                  <a:pt x="938" y="2753"/>
                  <a:pt x="954" y="2754"/>
                  <a:pt x="970" y="2754"/>
                </a:cubicBezTo>
                <a:cubicBezTo>
                  <a:pt x="1485" y="2754"/>
                  <a:pt x="1932" y="2182"/>
                  <a:pt x="1992" y="1445"/>
                </a:cubicBezTo>
                <a:cubicBezTo>
                  <a:pt x="2042" y="686"/>
                  <a:pt x="1656" y="39"/>
                  <a:pt x="1121" y="2"/>
                </a:cubicBezTo>
                <a:cubicBezTo>
                  <a:pt x="1105" y="1"/>
                  <a:pt x="1088" y="0"/>
                  <a:pt x="1072" y="0"/>
                </a:cubicBezTo>
                <a:close/>
              </a:path>
            </a:pathLst>
          </a:custGeom>
          <a:solidFill>
            <a:srgbClr val="8B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3"/>
          <p:cNvSpPr/>
          <p:nvPr/>
        </p:nvSpPr>
        <p:spPr>
          <a:xfrm>
            <a:off x="7387989" y="4691652"/>
            <a:ext cx="155696" cy="166459"/>
          </a:xfrm>
          <a:custGeom>
            <a:avLst/>
            <a:gdLst/>
            <a:ahLst/>
            <a:cxnLst/>
            <a:rect l="l" t="t" r="r" b="b"/>
            <a:pathLst>
              <a:path w="3660" h="3913" extrusionOk="0">
                <a:moveTo>
                  <a:pt x="1846" y="0"/>
                </a:moveTo>
                <a:cubicBezTo>
                  <a:pt x="899" y="0"/>
                  <a:pt x="110" y="817"/>
                  <a:pt x="50" y="1869"/>
                </a:cubicBezTo>
                <a:cubicBezTo>
                  <a:pt x="0" y="2952"/>
                  <a:pt x="747" y="3861"/>
                  <a:pt x="1730" y="3910"/>
                </a:cubicBezTo>
                <a:cubicBezTo>
                  <a:pt x="1758" y="3912"/>
                  <a:pt x="1786" y="3912"/>
                  <a:pt x="1814" y="3912"/>
                </a:cubicBezTo>
                <a:cubicBezTo>
                  <a:pt x="2760" y="3912"/>
                  <a:pt x="3549" y="3095"/>
                  <a:pt x="3609" y="2044"/>
                </a:cubicBezTo>
                <a:cubicBezTo>
                  <a:pt x="3659" y="961"/>
                  <a:pt x="2912" y="52"/>
                  <a:pt x="1929" y="2"/>
                </a:cubicBezTo>
                <a:cubicBezTo>
                  <a:pt x="1901" y="1"/>
                  <a:pt x="1873" y="0"/>
                  <a:pt x="1846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3"/>
          <p:cNvSpPr/>
          <p:nvPr/>
        </p:nvSpPr>
        <p:spPr>
          <a:xfrm>
            <a:off x="7443036" y="4721345"/>
            <a:ext cx="74147" cy="107073"/>
          </a:xfrm>
          <a:custGeom>
            <a:avLst/>
            <a:gdLst/>
            <a:ahLst/>
            <a:cxnLst/>
            <a:rect l="l" t="t" r="r" b="b"/>
            <a:pathLst>
              <a:path w="1743" h="2517" extrusionOk="0">
                <a:moveTo>
                  <a:pt x="915" y="1"/>
                </a:moveTo>
                <a:cubicBezTo>
                  <a:pt x="456" y="1"/>
                  <a:pt x="74" y="539"/>
                  <a:pt x="38" y="1209"/>
                </a:cubicBezTo>
                <a:cubicBezTo>
                  <a:pt x="0" y="1906"/>
                  <a:pt x="349" y="2491"/>
                  <a:pt x="809" y="2515"/>
                </a:cubicBezTo>
                <a:cubicBezTo>
                  <a:pt x="819" y="2516"/>
                  <a:pt x="829" y="2516"/>
                  <a:pt x="840" y="2516"/>
                </a:cubicBezTo>
                <a:cubicBezTo>
                  <a:pt x="1288" y="2516"/>
                  <a:pt x="1681" y="1977"/>
                  <a:pt x="1705" y="1296"/>
                </a:cubicBezTo>
                <a:cubicBezTo>
                  <a:pt x="1743" y="599"/>
                  <a:pt x="1407" y="26"/>
                  <a:pt x="946" y="1"/>
                </a:cubicBezTo>
                <a:cubicBezTo>
                  <a:pt x="936" y="1"/>
                  <a:pt x="926" y="1"/>
                  <a:pt x="915" y="1"/>
                </a:cubicBezTo>
                <a:close/>
              </a:path>
            </a:pathLst>
          </a:custGeom>
          <a:solidFill>
            <a:srgbClr val="8B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7640251" y="2980949"/>
            <a:ext cx="184241" cy="829572"/>
          </a:xfrm>
          <a:custGeom>
            <a:avLst/>
            <a:gdLst/>
            <a:ahLst/>
            <a:cxnLst/>
            <a:rect l="l" t="t" r="r" b="b"/>
            <a:pathLst>
              <a:path w="4331" h="19501" extrusionOk="0">
                <a:moveTo>
                  <a:pt x="2423" y="0"/>
                </a:moveTo>
                <a:cubicBezTo>
                  <a:pt x="2283" y="0"/>
                  <a:pt x="2145" y="13"/>
                  <a:pt x="2010" y="42"/>
                </a:cubicBezTo>
                <a:cubicBezTo>
                  <a:pt x="1550" y="130"/>
                  <a:pt x="1301" y="503"/>
                  <a:pt x="1214" y="951"/>
                </a:cubicBezTo>
                <a:cubicBezTo>
                  <a:pt x="1164" y="1337"/>
                  <a:pt x="1127" y="1735"/>
                  <a:pt x="1127" y="2121"/>
                </a:cubicBezTo>
                <a:cubicBezTo>
                  <a:pt x="1089" y="2631"/>
                  <a:pt x="1052" y="3129"/>
                  <a:pt x="1027" y="3639"/>
                </a:cubicBezTo>
                <a:cubicBezTo>
                  <a:pt x="952" y="4660"/>
                  <a:pt x="890" y="5693"/>
                  <a:pt x="816" y="6713"/>
                </a:cubicBezTo>
                <a:cubicBezTo>
                  <a:pt x="591" y="10223"/>
                  <a:pt x="367" y="13732"/>
                  <a:pt x="143" y="17230"/>
                </a:cubicBezTo>
                <a:cubicBezTo>
                  <a:pt x="94" y="17952"/>
                  <a:pt x="44" y="18661"/>
                  <a:pt x="7" y="19370"/>
                </a:cubicBezTo>
                <a:cubicBezTo>
                  <a:pt x="0" y="19457"/>
                  <a:pt x="63" y="19501"/>
                  <a:pt x="128" y="19501"/>
                </a:cubicBezTo>
                <a:cubicBezTo>
                  <a:pt x="193" y="19501"/>
                  <a:pt x="262" y="19457"/>
                  <a:pt x="268" y="19370"/>
                </a:cubicBezTo>
                <a:cubicBezTo>
                  <a:pt x="392" y="17454"/>
                  <a:pt x="504" y="15550"/>
                  <a:pt x="616" y="13633"/>
                </a:cubicBezTo>
                <a:cubicBezTo>
                  <a:pt x="853" y="9825"/>
                  <a:pt x="1102" y="6004"/>
                  <a:pt x="1338" y="2196"/>
                </a:cubicBezTo>
                <a:cubicBezTo>
                  <a:pt x="1351" y="1760"/>
                  <a:pt x="1388" y="1324"/>
                  <a:pt x="1463" y="901"/>
                </a:cubicBezTo>
                <a:cubicBezTo>
                  <a:pt x="1500" y="665"/>
                  <a:pt x="1624" y="466"/>
                  <a:pt x="1811" y="329"/>
                </a:cubicBezTo>
                <a:cubicBezTo>
                  <a:pt x="1976" y="235"/>
                  <a:pt x="2169" y="205"/>
                  <a:pt x="2362" y="205"/>
                </a:cubicBezTo>
                <a:cubicBezTo>
                  <a:pt x="2475" y="205"/>
                  <a:pt x="2589" y="215"/>
                  <a:pt x="2695" y="229"/>
                </a:cubicBezTo>
                <a:cubicBezTo>
                  <a:pt x="3218" y="316"/>
                  <a:pt x="3728" y="441"/>
                  <a:pt x="4226" y="615"/>
                </a:cubicBezTo>
                <a:cubicBezTo>
                  <a:pt x="4234" y="617"/>
                  <a:pt x="4242" y="619"/>
                  <a:pt x="4249" y="619"/>
                </a:cubicBezTo>
                <a:cubicBezTo>
                  <a:pt x="4317" y="619"/>
                  <a:pt x="4330" y="524"/>
                  <a:pt x="4263" y="491"/>
                </a:cubicBezTo>
                <a:cubicBezTo>
                  <a:pt x="3712" y="266"/>
                  <a:pt x="3053" y="0"/>
                  <a:pt x="2423" y="0"/>
                </a:cubicBezTo>
                <a:close/>
              </a:path>
            </a:pathLst>
          </a:custGeom>
          <a:solidFill>
            <a:srgbClr val="0F1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7728905" y="2977461"/>
            <a:ext cx="141403" cy="894786"/>
          </a:xfrm>
          <a:custGeom>
            <a:avLst/>
            <a:gdLst/>
            <a:ahLst/>
            <a:cxnLst/>
            <a:rect l="l" t="t" r="r" b="b"/>
            <a:pathLst>
              <a:path w="3324" h="21034" extrusionOk="0">
                <a:moveTo>
                  <a:pt x="125" y="0"/>
                </a:moveTo>
                <a:cubicBezTo>
                  <a:pt x="26" y="0"/>
                  <a:pt x="1" y="149"/>
                  <a:pt x="101" y="187"/>
                </a:cubicBezTo>
                <a:cubicBezTo>
                  <a:pt x="437" y="274"/>
                  <a:pt x="785" y="336"/>
                  <a:pt x="1121" y="398"/>
                </a:cubicBezTo>
                <a:cubicBezTo>
                  <a:pt x="1631" y="485"/>
                  <a:pt x="2216" y="560"/>
                  <a:pt x="2664" y="809"/>
                </a:cubicBezTo>
                <a:cubicBezTo>
                  <a:pt x="2876" y="921"/>
                  <a:pt x="2938" y="1145"/>
                  <a:pt x="2975" y="1357"/>
                </a:cubicBezTo>
                <a:cubicBezTo>
                  <a:pt x="3025" y="1730"/>
                  <a:pt x="3050" y="2116"/>
                  <a:pt x="3013" y="2489"/>
                </a:cubicBezTo>
                <a:cubicBezTo>
                  <a:pt x="2988" y="3236"/>
                  <a:pt x="2988" y="3970"/>
                  <a:pt x="2988" y="4717"/>
                </a:cubicBezTo>
                <a:cubicBezTo>
                  <a:pt x="2988" y="8264"/>
                  <a:pt x="2739" y="11811"/>
                  <a:pt x="2602" y="15358"/>
                </a:cubicBezTo>
                <a:cubicBezTo>
                  <a:pt x="2565" y="16328"/>
                  <a:pt x="2527" y="17287"/>
                  <a:pt x="2515" y="18258"/>
                </a:cubicBezTo>
                <a:cubicBezTo>
                  <a:pt x="2515" y="18693"/>
                  <a:pt x="2515" y="19129"/>
                  <a:pt x="2515" y="19577"/>
                </a:cubicBezTo>
                <a:cubicBezTo>
                  <a:pt x="2515" y="19900"/>
                  <a:pt x="2652" y="20635"/>
                  <a:pt x="2254" y="20796"/>
                </a:cubicBezTo>
                <a:cubicBezTo>
                  <a:pt x="2145" y="20833"/>
                  <a:pt x="2142" y="21033"/>
                  <a:pt x="2267" y="21033"/>
                </a:cubicBezTo>
                <a:cubicBezTo>
                  <a:pt x="2271" y="21033"/>
                  <a:pt x="2275" y="21033"/>
                  <a:pt x="2278" y="21033"/>
                </a:cubicBezTo>
                <a:cubicBezTo>
                  <a:pt x="2639" y="20996"/>
                  <a:pt x="2776" y="20684"/>
                  <a:pt x="2814" y="20361"/>
                </a:cubicBezTo>
                <a:cubicBezTo>
                  <a:pt x="2839" y="19963"/>
                  <a:pt x="2839" y="19564"/>
                  <a:pt x="2814" y="19166"/>
                </a:cubicBezTo>
                <a:cubicBezTo>
                  <a:pt x="2814" y="18295"/>
                  <a:pt x="2826" y="17424"/>
                  <a:pt x="2851" y="16553"/>
                </a:cubicBezTo>
                <a:cubicBezTo>
                  <a:pt x="2913" y="14611"/>
                  <a:pt x="3013" y="12670"/>
                  <a:pt x="3100" y="10740"/>
                </a:cubicBezTo>
                <a:cubicBezTo>
                  <a:pt x="3187" y="8886"/>
                  <a:pt x="3274" y="7019"/>
                  <a:pt x="3287" y="5165"/>
                </a:cubicBezTo>
                <a:cubicBezTo>
                  <a:pt x="3287" y="4381"/>
                  <a:pt x="3262" y="3584"/>
                  <a:pt x="3299" y="2800"/>
                </a:cubicBezTo>
                <a:cubicBezTo>
                  <a:pt x="3324" y="2402"/>
                  <a:pt x="3324" y="2004"/>
                  <a:pt x="3299" y="1605"/>
                </a:cubicBezTo>
                <a:cubicBezTo>
                  <a:pt x="3274" y="1319"/>
                  <a:pt x="3237" y="983"/>
                  <a:pt x="3050" y="747"/>
                </a:cubicBezTo>
                <a:cubicBezTo>
                  <a:pt x="2888" y="585"/>
                  <a:pt x="2689" y="473"/>
                  <a:pt x="2465" y="423"/>
                </a:cubicBezTo>
                <a:cubicBezTo>
                  <a:pt x="2154" y="311"/>
                  <a:pt x="1830" y="236"/>
                  <a:pt x="1507" y="174"/>
                </a:cubicBezTo>
                <a:cubicBezTo>
                  <a:pt x="1046" y="62"/>
                  <a:pt x="586" y="12"/>
                  <a:pt x="125" y="0"/>
                </a:cubicBezTo>
                <a:close/>
              </a:path>
            </a:pathLst>
          </a:custGeom>
          <a:solidFill>
            <a:srgbClr val="0F1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7332389" y="3715402"/>
            <a:ext cx="737005" cy="1086514"/>
          </a:xfrm>
          <a:custGeom>
            <a:avLst/>
            <a:gdLst/>
            <a:ahLst/>
            <a:cxnLst/>
            <a:rect l="l" t="t" r="r" b="b"/>
            <a:pathLst>
              <a:path w="17325" h="25541" extrusionOk="0">
                <a:moveTo>
                  <a:pt x="7417" y="1"/>
                </a:moveTo>
                <a:cubicBezTo>
                  <a:pt x="5342" y="1"/>
                  <a:pt x="3197" y="280"/>
                  <a:pt x="2265" y="2317"/>
                </a:cubicBezTo>
                <a:cubicBezTo>
                  <a:pt x="0" y="7220"/>
                  <a:pt x="125" y="17239"/>
                  <a:pt x="224" y="19591"/>
                </a:cubicBezTo>
                <a:cubicBezTo>
                  <a:pt x="473" y="25540"/>
                  <a:pt x="2079" y="24532"/>
                  <a:pt x="5912" y="25092"/>
                </a:cubicBezTo>
                <a:cubicBezTo>
                  <a:pt x="7953" y="25391"/>
                  <a:pt x="10293" y="25217"/>
                  <a:pt x="12371" y="25341"/>
                </a:cubicBezTo>
                <a:cubicBezTo>
                  <a:pt x="12579" y="25353"/>
                  <a:pt x="12775" y="25360"/>
                  <a:pt x="12959" y="25360"/>
                </a:cubicBezTo>
                <a:cubicBezTo>
                  <a:pt x="14804" y="25360"/>
                  <a:pt x="15487" y="24721"/>
                  <a:pt x="15532" y="23126"/>
                </a:cubicBezTo>
                <a:cubicBezTo>
                  <a:pt x="15644" y="19915"/>
                  <a:pt x="17324" y="1446"/>
                  <a:pt x="15321" y="599"/>
                </a:cubicBezTo>
                <a:cubicBezTo>
                  <a:pt x="15010" y="462"/>
                  <a:pt x="13740" y="201"/>
                  <a:pt x="13280" y="164"/>
                </a:cubicBezTo>
                <a:cubicBezTo>
                  <a:pt x="13118" y="151"/>
                  <a:pt x="12944" y="139"/>
                  <a:pt x="12769" y="126"/>
                </a:cubicBezTo>
                <a:cubicBezTo>
                  <a:pt x="11450" y="39"/>
                  <a:pt x="10131" y="52"/>
                  <a:pt x="8812" y="27"/>
                </a:cubicBezTo>
                <a:cubicBezTo>
                  <a:pt x="8361" y="15"/>
                  <a:pt x="7890" y="1"/>
                  <a:pt x="7417" y="1"/>
                </a:cubicBezTo>
                <a:close/>
              </a:path>
            </a:pathLst>
          </a:custGeom>
          <a:solidFill>
            <a:srgbClr val="0F1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7332389" y="3715232"/>
            <a:ext cx="575013" cy="1010027"/>
          </a:xfrm>
          <a:custGeom>
            <a:avLst/>
            <a:gdLst/>
            <a:ahLst/>
            <a:cxnLst/>
            <a:rect l="l" t="t" r="r" b="b"/>
            <a:pathLst>
              <a:path w="13517" h="23743" extrusionOk="0">
                <a:moveTo>
                  <a:pt x="7378" y="0"/>
                </a:moveTo>
                <a:cubicBezTo>
                  <a:pt x="5316" y="0"/>
                  <a:pt x="3192" y="297"/>
                  <a:pt x="2265" y="2321"/>
                </a:cubicBezTo>
                <a:cubicBezTo>
                  <a:pt x="0" y="7224"/>
                  <a:pt x="125" y="17243"/>
                  <a:pt x="224" y="19595"/>
                </a:cubicBezTo>
                <a:cubicBezTo>
                  <a:pt x="274" y="20628"/>
                  <a:pt x="299" y="22483"/>
                  <a:pt x="784" y="23204"/>
                </a:cubicBezTo>
                <a:cubicBezTo>
                  <a:pt x="1409" y="23282"/>
                  <a:pt x="5165" y="23743"/>
                  <a:pt x="8209" y="23743"/>
                </a:cubicBezTo>
                <a:cubicBezTo>
                  <a:pt x="10016" y="23743"/>
                  <a:pt x="11572" y="23581"/>
                  <a:pt x="12072" y="23080"/>
                </a:cubicBezTo>
                <a:cubicBezTo>
                  <a:pt x="13118" y="22035"/>
                  <a:pt x="13305" y="9788"/>
                  <a:pt x="13479" y="3018"/>
                </a:cubicBezTo>
                <a:cubicBezTo>
                  <a:pt x="13516" y="1300"/>
                  <a:pt x="12794" y="155"/>
                  <a:pt x="12309" y="93"/>
                </a:cubicBezTo>
                <a:cubicBezTo>
                  <a:pt x="11276" y="68"/>
                  <a:pt x="9583" y="43"/>
                  <a:pt x="8812" y="31"/>
                </a:cubicBezTo>
                <a:cubicBezTo>
                  <a:pt x="8348" y="17"/>
                  <a:pt x="7865" y="0"/>
                  <a:pt x="7378" y="0"/>
                </a:cubicBezTo>
                <a:close/>
              </a:path>
            </a:pathLst>
          </a:custGeom>
          <a:solidFill>
            <a:srgbClr val="2C4F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7770211" y="3717061"/>
            <a:ext cx="80528" cy="565186"/>
          </a:xfrm>
          <a:custGeom>
            <a:avLst/>
            <a:gdLst/>
            <a:ahLst/>
            <a:cxnLst/>
            <a:rect l="l" t="t" r="r" b="b"/>
            <a:pathLst>
              <a:path w="1893" h="13286" extrusionOk="0">
                <a:moveTo>
                  <a:pt x="38" y="0"/>
                </a:moveTo>
                <a:cubicBezTo>
                  <a:pt x="13" y="0"/>
                  <a:pt x="1" y="38"/>
                  <a:pt x="26" y="50"/>
                </a:cubicBezTo>
                <a:cubicBezTo>
                  <a:pt x="1892" y="548"/>
                  <a:pt x="1581" y="2987"/>
                  <a:pt x="1556" y="4456"/>
                </a:cubicBezTo>
                <a:cubicBezTo>
                  <a:pt x="1532" y="6310"/>
                  <a:pt x="1494" y="8177"/>
                  <a:pt x="1469" y="10031"/>
                </a:cubicBezTo>
                <a:lnTo>
                  <a:pt x="1420" y="13230"/>
                </a:lnTo>
                <a:cubicBezTo>
                  <a:pt x="1420" y="13267"/>
                  <a:pt x="1448" y="13286"/>
                  <a:pt x="1476" y="13286"/>
                </a:cubicBezTo>
                <a:cubicBezTo>
                  <a:pt x="1504" y="13286"/>
                  <a:pt x="1532" y="13267"/>
                  <a:pt x="1532" y="13230"/>
                </a:cubicBezTo>
                <a:cubicBezTo>
                  <a:pt x="1569" y="11226"/>
                  <a:pt x="1594" y="9222"/>
                  <a:pt x="1631" y="7219"/>
                </a:cubicBezTo>
                <a:lnTo>
                  <a:pt x="1668" y="4269"/>
                </a:lnTo>
                <a:cubicBezTo>
                  <a:pt x="1681" y="3373"/>
                  <a:pt x="1780" y="2415"/>
                  <a:pt x="1544" y="1544"/>
                </a:cubicBezTo>
                <a:cubicBezTo>
                  <a:pt x="1345" y="822"/>
                  <a:pt x="810" y="125"/>
                  <a:pt x="38" y="0"/>
                </a:cubicBezTo>
                <a:close/>
              </a:path>
            </a:pathLst>
          </a:custGeom>
          <a:solidFill>
            <a:srgbClr val="0F1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7826874" y="4277653"/>
            <a:ext cx="29693" cy="64193"/>
          </a:xfrm>
          <a:custGeom>
            <a:avLst/>
            <a:gdLst/>
            <a:ahLst/>
            <a:cxnLst/>
            <a:rect l="l" t="t" r="r" b="b"/>
            <a:pathLst>
              <a:path w="698" h="1509" extrusionOk="0">
                <a:moveTo>
                  <a:pt x="114" y="0"/>
                </a:moveTo>
                <a:cubicBezTo>
                  <a:pt x="107" y="0"/>
                  <a:pt x="100" y="4"/>
                  <a:pt x="100" y="15"/>
                </a:cubicBezTo>
                <a:cubicBezTo>
                  <a:pt x="25" y="363"/>
                  <a:pt x="0" y="724"/>
                  <a:pt x="25" y="1072"/>
                </a:cubicBezTo>
                <a:cubicBezTo>
                  <a:pt x="25" y="1272"/>
                  <a:pt x="137" y="1433"/>
                  <a:pt x="324" y="1508"/>
                </a:cubicBezTo>
                <a:cubicBezTo>
                  <a:pt x="349" y="1508"/>
                  <a:pt x="374" y="1496"/>
                  <a:pt x="386" y="1483"/>
                </a:cubicBezTo>
                <a:cubicBezTo>
                  <a:pt x="697" y="1035"/>
                  <a:pt x="399" y="450"/>
                  <a:pt x="187" y="27"/>
                </a:cubicBezTo>
                <a:cubicBezTo>
                  <a:pt x="187" y="21"/>
                  <a:pt x="181" y="18"/>
                  <a:pt x="175" y="18"/>
                </a:cubicBezTo>
                <a:cubicBezTo>
                  <a:pt x="168" y="18"/>
                  <a:pt x="162" y="21"/>
                  <a:pt x="162" y="27"/>
                </a:cubicBezTo>
                <a:cubicBezTo>
                  <a:pt x="187" y="226"/>
                  <a:pt x="237" y="413"/>
                  <a:pt x="312" y="587"/>
                </a:cubicBezTo>
                <a:cubicBezTo>
                  <a:pt x="374" y="774"/>
                  <a:pt x="498" y="1135"/>
                  <a:pt x="349" y="1309"/>
                </a:cubicBezTo>
                <a:cubicBezTo>
                  <a:pt x="326" y="1337"/>
                  <a:pt x="308" y="1349"/>
                  <a:pt x="292" y="1349"/>
                </a:cubicBezTo>
                <a:cubicBezTo>
                  <a:pt x="265" y="1349"/>
                  <a:pt x="243" y="1314"/>
                  <a:pt x="212" y="1259"/>
                </a:cubicBezTo>
                <a:cubicBezTo>
                  <a:pt x="175" y="1222"/>
                  <a:pt x="162" y="1172"/>
                  <a:pt x="150" y="1122"/>
                </a:cubicBezTo>
                <a:cubicBezTo>
                  <a:pt x="125" y="1010"/>
                  <a:pt x="125" y="898"/>
                  <a:pt x="137" y="786"/>
                </a:cubicBezTo>
                <a:cubicBezTo>
                  <a:pt x="137" y="537"/>
                  <a:pt x="137" y="276"/>
                  <a:pt x="137" y="15"/>
                </a:cubicBezTo>
                <a:cubicBezTo>
                  <a:pt x="137" y="7"/>
                  <a:pt x="125" y="0"/>
                  <a:pt x="114" y="0"/>
                </a:cubicBezTo>
                <a:close/>
              </a:path>
            </a:pathLst>
          </a:custGeom>
          <a:solidFill>
            <a:srgbClr val="0F14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>
            <a:off x="7488043" y="4119404"/>
            <a:ext cx="164672" cy="191175"/>
          </a:xfrm>
          <a:custGeom>
            <a:avLst/>
            <a:gdLst/>
            <a:ahLst/>
            <a:cxnLst/>
            <a:rect l="l" t="t" r="r" b="b"/>
            <a:pathLst>
              <a:path w="3871" h="4494" extrusionOk="0">
                <a:moveTo>
                  <a:pt x="1332" y="1"/>
                </a:moveTo>
                <a:cubicBezTo>
                  <a:pt x="934" y="623"/>
                  <a:pt x="0" y="1806"/>
                  <a:pt x="0" y="1806"/>
                </a:cubicBezTo>
                <a:lnTo>
                  <a:pt x="2315" y="4494"/>
                </a:lnTo>
                <a:cubicBezTo>
                  <a:pt x="2315" y="4494"/>
                  <a:pt x="3161" y="3573"/>
                  <a:pt x="3871" y="2726"/>
                </a:cubicBezTo>
                <a:cubicBezTo>
                  <a:pt x="3062" y="1806"/>
                  <a:pt x="1332" y="1"/>
                  <a:pt x="1332" y="1"/>
                </a:cubicBezTo>
                <a:close/>
              </a:path>
            </a:pathLst>
          </a:custGeom>
          <a:solidFill>
            <a:srgbClr val="EBE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3"/>
          <p:cNvSpPr/>
          <p:nvPr/>
        </p:nvSpPr>
        <p:spPr>
          <a:xfrm>
            <a:off x="7483789" y="4115193"/>
            <a:ext cx="173180" cy="199087"/>
          </a:xfrm>
          <a:custGeom>
            <a:avLst/>
            <a:gdLst/>
            <a:ahLst/>
            <a:cxnLst/>
            <a:rect l="l" t="t" r="r" b="b"/>
            <a:pathLst>
              <a:path w="4071" h="4680" extrusionOk="0">
                <a:moveTo>
                  <a:pt x="1444" y="100"/>
                </a:moveTo>
                <a:cubicBezTo>
                  <a:pt x="1444" y="100"/>
                  <a:pt x="3162" y="1905"/>
                  <a:pt x="3971" y="2825"/>
                </a:cubicBezTo>
                <a:cubicBezTo>
                  <a:pt x="3261" y="3672"/>
                  <a:pt x="2415" y="4593"/>
                  <a:pt x="2415" y="4593"/>
                </a:cubicBezTo>
                <a:lnTo>
                  <a:pt x="100" y="1905"/>
                </a:lnTo>
                <a:cubicBezTo>
                  <a:pt x="100" y="1905"/>
                  <a:pt x="1034" y="722"/>
                  <a:pt x="1444" y="100"/>
                </a:cubicBezTo>
                <a:close/>
                <a:moveTo>
                  <a:pt x="1432" y="0"/>
                </a:moveTo>
                <a:cubicBezTo>
                  <a:pt x="1407" y="0"/>
                  <a:pt x="1382" y="25"/>
                  <a:pt x="1357" y="50"/>
                </a:cubicBezTo>
                <a:cubicBezTo>
                  <a:pt x="959" y="660"/>
                  <a:pt x="26" y="1830"/>
                  <a:pt x="26" y="1842"/>
                </a:cubicBezTo>
                <a:cubicBezTo>
                  <a:pt x="1" y="1880"/>
                  <a:pt x="1" y="1929"/>
                  <a:pt x="26" y="1967"/>
                </a:cubicBezTo>
                <a:lnTo>
                  <a:pt x="2340" y="4655"/>
                </a:lnTo>
                <a:cubicBezTo>
                  <a:pt x="2353" y="4667"/>
                  <a:pt x="2378" y="4680"/>
                  <a:pt x="2403" y="4680"/>
                </a:cubicBezTo>
                <a:lnTo>
                  <a:pt x="2415" y="4680"/>
                </a:lnTo>
                <a:cubicBezTo>
                  <a:pt x="2440" y="4680"/>
                  <a:pt x="2465" y="4667"/>
                  <a:pt x="2477" y="4655"/>
                </a:cubicBezTo>
                <a:cubicBezTo>
                  <a:pt x="2490" y="4643"/>
                  <a:pt x="3336" y="3722"/>
                  <a:pt x="4033" y="2875"/>
                </a:cubicBezTo>
                <a:cubicBezTo>
                  <a:pt x="4070" y="2850"/>
                  <a:pt x="4070" y="2788"/>
                  <a:pt x="4033" y="2763"/>
                </a:cubicBezTo>
                <a:cubicBezTo>
                  <a:pt x="3237" y="1855"/>
                  <a:pt x="1519" y="50"/>
                  <a:pt x="1507" y="38"/>
                </a:cubicBezTo>
                <a:cubicBezTo>
                  <a:pt x="1494" y="13"/>
                  <a:pt x="1469" y="0"/>
                  <a:pt x="14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7660117" y="4327467"/>
            <a:ext cx="151442" cy="143530"/>
          </a:xfrm>
          <a:custGeom>
            <a:avLst/>
            <a:gdLst/>
            <a:ahLst/>
            <a:cxnLst/>
            <a:rect l="l" t="t" r="r" b="b"/>
            <a:pathLst>
              <a:path w="3560" h="3374" extrusionOk="0">
                <a:moveTo>
                  <a:pt x="2452" y="1"/>
                </a:moveTo>
                <a:lnTo>
                  <a:pt x="0" y="2216"/>
                </a:lnTo>
                <a:lnTo>
                  <a:pt x="3559" y="3374"/>
                </a:lnTo>
                <a:lnTo>
                  <a:pt x="3559" y="3374"/>
                </a:lnTo>
                <a:lnTo>
                  <a:pt x="2452" y="1"/>
                </a:lnTo>
                <a:close/>
              </a:path>
            </a:pathLst>
          </a:custGeom>
          <a:solidFill>
            <a:srgbClr val="EDC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3"/>
          <p:cNvSpPr/>
          <p:nvPr/>
        </p:nvSpPr>
        <p:spPr>
          <a:xfrm>
            <a:off x="7655353" y="4323256"/>
            <a:ext cx="160801" cy="151698"/>
          </a:xfrm>
          <a:custGeom>
            <a:avLst/>
            <a:gdLst/>
            <a:ahLst/>
            <a:cxnLst/>
            <a:rect l="l" t="t" r="r" b="b"/>
            <a:pathLst>
              <a:path w="3780" h="3566" extrusionOk="0">
                <a:moveTo>
                  <a:pt x="2564" y="100"/>
                </a:moveTo>
                <a:lnTo>
                  <a:pt x="3671" y="3473"/>
                </a:lnTo>
                <a:lnTo>
                  <a:pt x="3671" y="3473"/>
                </a:lnTo>
                <a:lnTo>
                  <a:pt x="112" y="2315"/>
                </a:lnTo>
                <a:lnTo>
                  <a:pt x="2564" y="100"/>
                </a:lnTo>
                <a:close/>
                <a:moveTo>
                  <a:pt x="2564" y="0"/>
                </a:moveTo>
                <a:cubicBezTo>
                  <a:pt x="2539" y="0"/>
                  <a:pt x="2514" y="13"/>
                  <a:pt x="2502" y="25"/>
                </a:cubicBezTo>
                <a:lnTo>
                  <a:pt x="50" y="2253"/>
                </a:lnTo>
                <a:cubicBezTo>
                  <a:pt x="0" y="2290"/>
                  <a:pt x="25" y="2378"/>
                  <a:pt x="87" y="2402"/>
                </a:cubicBezTo>
                <a:lnTo>
                  <a:pt x="3647" y="3560"/>
                </a:lnTo>
                <a:cubicBezTo>
                  <a:pt x="3656" y="3564"/>
                  <a:pt x="3666" y="3565"/>
                  <a:pt x="3676" y="3565"/>
                </a:cubicBezTo>
                <a:cubicBezTo>
                  <a:pt x="3729" y="3565"/>
                  <a:pt x="3780" y="3511"/>
                  <a:pt x="3759" y="3448"/>
                </a:cubicBezTo>
                <a:lnTo>
                  <a:pt x="2651" y="75"/>
                </a:lnTo>
                <a:cubicBezTo>
                  <a:pt x="2638" y="38"/>
                  <a:pt x="2614" y="13"/>
                  <a:pt x="2589" y="13"/>
                </a:cubicBezTo>
                <a:cubicBezTo>
                  <a:pt x="2576" y="0"/>
                  <a:pt x="2576" y="0"/>
                  <a:pt x="2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3"/>
          <p:cNvSpPr/>
          <p:nvPr/>
        </p:nvSpPr>
        <p:spPr>
          <a:xfrm>
            <a:off x="7434017" y="4430499"/>
            <a:ext cx="155186" cy="143530"/>
          </a:xfrm>
          <a:custGeom>
            <a:avLst/>
            <a:gdLst/>
            <a:ahLst/>
            <a:cxnLst/>
            <a:rect l="l" t="t" r="r" b="b"/>
            <a:pathLst>
              <a:path w="3648" h="3374" extrusionOk="0">
                <a:moveTo>
                  <a:pt x="1814" y="0"/>
                </a:moveTo>
                <a:cubicBezTo>
                  <a:pt x="990" y="0"/>
                  <a:pt x="230" y="669"/>
                  <a:pt x="88" y="1450"/>
                </a:cubicBezTo>
                <a:cubicBezTo>
                  <a:pt x="75" y="1487"/>
                  <a:pt x="75" y="1537"/>
                  <a:pt x="75" y="1574"/>
                </a:cubicBezTo>
                <a:cubicBezTo>
                  <a:pt x="1" y="2420"/>
                  <a:pt x="698" y="3155"/>
                  <a:pt x="1532" y="3341"/>
                </a:cubicBezTo>
                <a:cubicBezTo>
                  <a:pt x="1640" y="3363"/>
                  <a:pt x="1748" y="3373"/>
                  <a:pt x="1855" y="3373"/>
                </a:cubicBezTo>
                <a:cubicBezTo>
                  <a:pt x="2666" y="3373"/>
                  <a:pt x="3391" y="2771"/>
                  <a:pt x="3523" y="1935"/>
                </a:cubicBezTo>
                <a:cubicBezTo>
                  <a:pt x="3647" y="1026"/>
                  <a:pt x="2888" y="81"/>
                  <a:pt x="1942" y="6"/>
                </a:cubicBezTo>
                <a:cubicBezTo>
                  <a:pt x="1899" y="2"/>
                  <a:pt x="1856" y="0"/>
                  <a:pt x="1814" y="0"/>
                </a:cubicBezTo>
                <a:close/>
              </a:path>
            </a:pathLst>
          </a:custGeom>
          <a:solidFill>
            <a:srgbClr val="DE74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3"/>
          <p:cNvSpPr/>
          <p:nvPr/>
        </p:nvSpPr>
        <p:spPr>
          <a:xfrm>
            <a:off x="7431933" y="4429010"/>
            <a:ext cx="175265" cy="146806"/>
          </a:xfrm>
          <a:custGeom>
            <a:avLst/>
            <a:gdLst/>
            <a:ahLst/>
            <a:cxnLst/>
            <a:rect l="l" t="t" r="r" b="b"/>
            <a:pathLst>
              <a:path w="4120" h="3451" extrusionOk="0">
                <a:moveTo>
                  <a:pt x="1979" y="78"/>
                </a:moveTo>
                <a:cubicBezTo>
                  <a:pt x="2452" y="128"/>
                  <a:pt x="2875" y="364"/>
                  <a:pt x="3161" y="738"/>
                </a:cubicBezTo>
                <a:cubicBezTo>
                  <a:pt x="3783" y="1447"/>
                  <a:pt x="3634" y="2555"/>
                  <a:pt x="2838" y="3065"/>
                </a:cubicBezTo>
                <a:cubicBezTo>
                  <a:pt x="2562" y="3265"/>
                  <a:pt x="2229" y="3370"/>
                  <a:pt x="1893" y="3370"/>
                </a:cubicBezTo>
                <a:cubicBezTo>
                  <a:pt x="1789" y="3370"/>
                  <a:pt x="1684" y="3360"/>
                  <a:pt x="1581" y="3339"/>
                </a:cubicBezTo>
                <a:cubicBezTo>
                  <a:pt x="821" y="3165"/>
                  <a:pt x="87" y="2480"/>
                  <a:pt x="162" y="1609"/>
                </a:cubicBezTo>
                <a:cubicBezTo>
                  <a:pt x="162" y="1572"/>
                  <a:pt x="174" y="1534"/>
                  <a:pt x="187" y="1497"/>
                </a:cubicBezTo>
                <a:cubicBezTo>
                  <a:pt x="348" y="688"/>
                  <a:pt x="1045" y="103"/>
                  <a:pt x="1854" y="78"/>
                </a:cubicBezTo>
                <a:close/>
                <a:moveTo>
                  <a:pt x="1891" y="1"/>
                </a:moveTo>
                <a:cubicBezTo>
                  <a:pt x="1024" y="1"/>
                  <a:pt x="267" y="621"/>
                  <a:pt x="100" y="1472"/>
                </a:cubicBezTo>
                <a:cubicBezTo>
                  <a:pt x="87" y="1522"/>
                  <a:pt x="87" y="1559"/>
                  <a:pt x="75" y="1609"/>
                </a:cubicBezTo>
                <a:cubicBezTo>
                  <a:pt x="0" y="2518"/>
                  <a:pt x="772" y="3239"/>
                  <a:pt x="1568" y="3414"/>
                </a:cubicBezTo>
                <a:cubicBezTo>
                  <a:pt x="1680" y="3438"/>
                  <a:pt x="1792" y="3451"/>
                  <a:pt x="1904" y="3451"/>
                </a:cubicBezTo>
                <a:cubicBezTo>
                  <a:pt x="3335" y="3451"/>
                  <a:pt x="4119" y="1796"/>
                  <a:pt x="3223" y="688"/>
                </a:cubicBezTo>
                <a:cubicBezTo>
                  <a:pt x="2925" y="290"/>
                  <a:pt x="2477" y="53"/>
                  <a:pt x="1991" y="4"/>
                </a:cubicBezTo>
                <a:cubicBezTo>
                  <a:pt x="1958" y="2"/>
                  <a:pt x="1925" y="1"/>
                  <a:pt x="18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3"/>
          <p:cNvSpPr/>
          <p:nvPr/>
        </p:nvSpPr>
        <p:spPr>
          <a:xfrm>
            <a:off x="8068289" y="1949354"/>
            <a:ext cx="737005" cy="1108677"/>
          </a:xfrm>
          <a:custGeom>
            <a:avLst/>
            <a:gdLst/>
            <a:ahLst/>
            <a:cxnLst/>
            <a:rect l="l" t="t" r="r" b="b"/>
            <a:pathLst>
              <a:path w="17325" h="26062" extrusionOk="0">
                <a:moveTo>
                  <a:pt x="4229" y="1"/>
                </a:moveTo>
                <a:cubicBezTo>
                  <a:pt x="2062" y="1"/>
                  <a:pt x="342" y="442"/>
                  <a:pt x="1" y="1405"/>
                </a:cubicBezTo>
                <a:cubicBezTo>
                  <a:pt x="1" y="1405"/>
                  <a:pt x="5371" y="26062"/>
                  <a:pt x="11123" y="26062"/>
                </a:cubicBezTo>
                <a:cubicBezTo>
                  <a:pt x="11232" y="26062"/>
                  <a:pt x="11341" y="26053"/>
                  <a:pt x="11450" y="26035"/>
                </a:cubicBezTo>
                <a:cubicBezTo>
                  <a:pt x="17325" y="25064"/>
                  <a:pt x="15383" y="16676"/>
                  <a:pt x="15284" y="14398"/>
                </a:cubicBezTo>
                <a:cubicBezTo>
                  <a:pt x="15197" y="12108"/>
                  <a:pt x="15246" y="13116"/>
                  <a:pt x="15806" y="12494"/>
                </a:cubicBezTo>
                <a:cubicBezTo>
                  <a:pt x="16230" y="12021"/>
                  <a:pt x="16093" y="5014"/>
                  <a:pt x="15433" y="3695"/>
                </a:cubicBezTo>
                <a:cubicBezTo>
                  <a:pt x="14761" y="2376"/>
                  <a:pt x="12583" y="1405"/>
                  <a:pt x="8700" y="522"/>
                </a:cubicBezTo>
                <a:cubicBezTo>
                  <a:pt x="7189" y="182"/>
                  <a:pt x="5617" y="1"/>
                  <a:pt x="4229" y="1"/>
                </a:cubicBezTo>
                <a:close/>
              </a:path>
            </a:pathLst>
          </a:custGeom>
          <a:solidFill>
            <a:srgbClr val="ED6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3"/>
          <p:cNvSpPr/>
          <p:nvPr/>
        </p:nvSpPr>
        <p:spPr>
          <a:xfrm>
            <a:off x="8589914" y="2870600"/>
            <a:ext cx="130002" cy="111838"/>
          </a:xfrm>
          <a:custGeom>
            <a:avLst/>
            <a:gdLst/>
            <a:ahLst/>
            <a:cxnLst/>
            <a:rect l="l" t="t" r="r" b="b"/>
            <a:pathLst>
              <a:path w="3056" h="2629" extrusionOk="0">
                <a:moveTo>
                  <a:pt x="3030" y="0"/>
                </a:moveTo>
                <a:cubicBezTo>
                  <a:pt x="3024" y="0"/>
                  <a:pt x="3017" y="3"/>
                  <a:pt x="3009" y="10"/>
                </a:cubicBezTo>
                <a:cubicBezTo>
                  <a:pt x="2561" y="571"/>
                  <a:pt x="1989" y="944"/>
                  <a:pt x="1391" y="1330"/>
                </a:cubicBezTo>
                <a:cubicBezTo>
                  <a:pt x="856" y="1666"/>
                  <a:pt x="333" y="2039"/>
                  <a:pt x="10" y="2599"/>
                </a:cubicBezTo>
                <a:cubicBezTo>
                  <a:pt x="1" y="2617"/>
                  <a:pt x="12" y="2629"/>
                  <a:pt x="23" y="2629"/>
                </a:cubicBezTo>
                <a:cubicBezTo>
                  <a:pt x="27" y="2629"/>
                  <a:pt x="31" y="2627"/>
                  <a:pt x="35" y="2624"/>
                </a:cubicBezTo>
                <a:cubicBezTo>
                  <a:pt x="757" y="1442"/>
                  <a:pt x="2300" y="1168"/>
                  <a:pt x="3047" y="35"/>
                </a:cubicBezTo>
                <a:cubicBezTo>
                  <a:pt x="3055" y="18"/>
                  <a:pt x="3046" y="0"/>
                  <a:pt x="30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3"/>
          <p:cNvSpPr/>
          <p:nvPr/>
        </p:nvSpPr>
        <p:spPr>
          <a:xfrm>
            <a:off x="8557499" y="4377792"/>
            <a:ext cx="145614" cy="374735"/>
          </a:xfrm>
          <a:custGeom>
            <a:avLst/>
            <a:gdLst/>
            <a:ahLst/>
            <a:cxnLst/>
            <a:rect l="l" t="t" r="r" b="b"/>
            <a:pathLst>
              <a:path w="3423" h="8809" extrusionOk="0">
                <a:moveTo>
                  <a:pt x="1892" y="0"/>
                </a:moveTo>
                <a:cubicBezTo>
                  <a:pt x="1117" y="0"/>
                  <a:pt x="0" y="1544"/>
                  <a:pt x="0" y="1544"/>
                </a:cubicBezTo>
                <a:cubicBezTo>
                  <a:pt x="13" y="1805"/>
                  <a:pt x="299" y="6646"/>
                  <a:pt x="199" y="8127"/>
                </a:cubicBezTo>
                <a:cubicBezTo>
                  <a:pt x="161" y="8641"/>
                  <a:pt x="537" y="8809"/>
                  <a:pt x="1044" y="8809"/>
                </a:cubicBezTo>
                <a:cubicBezTo>
                  <a:pt x="2000" y="8809"/>
                  <a:pt x="3423" y="8214"/>
                  <a:pt x="3423" y="8214"/>
                </a:cubicBezTo>
                <a:cubicBezTo>
                  <a:pt x="3423" y="8214"/>
                  <a:pt x="2502" y="6335"/>
                  <a:pt x="2614" y="2041"/>
                </a:cubicBezTo>
                <a:cubicBezTo>
                  <a:pt x="2659" y="494"/>
                  <a:pt x="2330" y="0"/>
                  <a:pt x="1892" y="0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3"/>
          <p:cNvSpPr/>
          <p:nvPr/>
        </p:nvSpPr>
        <p:spPr>
          <a:xfrm>
            <a:off x="7760171" y="4413611"/>
            <a:ext cx="199087" cy="371927"/>
          </a:xfrm>
          <a:custGeom>
            <a:avLst/>
            <a:gdLst/>
            <a:ahLst/>
            <a:cxnLst/>
            <a:rect l="l" t="t" r="r" b="b"/>
            <a:pathLst>
              <a:path w="4680" h="8743" extrusionOk="0">
                <a:moveTo>
                  <a:pt x="3548" y="1"/>
                </a:moveTo>
                <a:cubicBezTo>
                  <a:pt x="2684" y="1"/>
                  <a:pt x="1419" y="1125"/>
                  <a:pt x="1419" y="1125"/>
                </a:cubicBezTo>
                <a:cubicBezTo>
                  <a:pt x="1394" y="1399"/>
                  <a:pt x="1344" y="5991"/>
                  <a:pt x="324" y="7945"/>
                </a:cubicBezTo>
                <a:cubicBezTo>
                  <a:pt x="1" y="8574"/>
                  <a:pt x="914" y="8743"/>
                  <a:pt x="1987" y="8743"/>
                </a:cubicBezTo>
                <a:cubicBezTo>
                  <a:pt x="3227" y="8743"/>
                  <a:pt x="4680" y="8517"/>
                  <a:pt x="4680" y="8517"/>
                </a:cubicBezTo>
                <a:cubicBezTo>
                  <a:pt x="4680" y="8517"/>
                  <a:pt x="3460" y="6588"/>
                  <a:pt x="4232" y="2270"/>
                </a:cubicBezTo>
                <a:cubicBezTo>
                  <a:pt x="4539" y="521"/>
                  <a:pt x="4136" y="1"/>
                  <a:pt x="3548" y="1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3"/>
          <p:cNvSpPr/>
          <p:nvPr/>
        </p:nvSpPr>
        <p:spPr>
          <a:xfrm>
            <a:off x="8444172" y="4632692"/>
            <a:ext cx="323559" cy="303650"/>
          </a:xfrm>
          <a:custGeom>
            <a:avLst/>
            <a:gdLst/>
            <a:ahLst/>
            <a:cxnLst/>
            <a:rect l="l" t="t" r="r" b="b"/>
            <a:pathLst>
              <a:path w="7606" h="7138" extrusionOk="0">
                <a:moveTo>
                  <a:pt x="3088" y="1"/>
                </a:moveTo>
                <a:cubicBezTo>
                  <a:pt x="2374" y="1"/>
                  <a:pt x="2485" y="1367"/>
                  <a:pt x="2366" y="2421"/>
                </a:cubicBezTo>
                <a:cubicBezTo>
                  <a:pt x="2254" y="3517"/>
                  <a:pt x="2266" y="3815"/>
                  <a:pt x="1096" y="4575"/>
                </a:cubicBezTo>
                <a:cubicBezTo>
                  <a:pt x="673" y="4861"/>
                  <a:pt x="1" y="5794"/>
                  <a:pt x="437" y="6504"/>
                </a:cubicBezTo>
                <a:cubicBezTo>
                  <a:pt x="691" y="6907"/>
                  <a:pt x="2210" y="7137"/>
                  <a:pt x="3691" y="7137"/>
                </a:cubicBezTo>
                <a:cubicBezTo>
                  <a:pt x="4813" y="7137"/>
                  <a:pt x="5913" y="7005"/>
                  <a:pt x="6423" y="6715"/>
                </a:cubicBezTo>
                <a:cubicBezTo>
                  <a:pt x="7605" y="6043"/>
                  <a:pt x="6834" y="5458"/>
                  <a:pt x="6697" y="4326"/>
                </a:cubicBezTo>
                <a:cubicBezTo>
                  <a:pt x="6572" y="3206"/>
                  <a:pt x="6000" y="1426"/>
                  <a:pt x="5838" y="1289"/>
                </a:cubicBezTo>
                <a:cubicBezTo>
                  <a:pt x="5813" y="1266"/>
                  <a:pt x="5788" y="1256"/>
                  <a:pt x="5766" y="1256"/>
                </a:cubicBezTo>
                <a:cubicBezTo>
                  <a:pt x="5654" y="1256"/>
                  <a:pt x="5577" y="1488"/>
                  <a:pt x="5577" y="1488"/>
                </a:cubicBezTo>
                <a:cubicBezTo>
                  <a:pt x="5577" y="1488"/>
                  <a:pt x="5415" y="2111"/>
                  <a:pt x="5219" y="2111"/>
                </a:cubicBezTo>
                <a:cubicBezTo>
                  <a:pt x="5122" y="2111"/>
                  <a:pt x="5016" y="1958"/>
                  <a:pt x="4917" y="1500"/>
                </a:cubicBezTo>
                <a:cubicBezTo>
                  <a:pt x="4693" y="418"/>
                  <a:pt x="4245" y="169"/>
                  <a:pt x="3175" y="7"/>
                </a:cubicBezTo>
                <a:cubicBezTo>
                  <a:pt x="3144" y="3"/>
                  <a:pt x="3116" y="1"/>
                  <a:pt x="30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8520574" y="4809190"/>
            <a:ext cx="112391" cy="21525"/>
          </a:xfrm>
          <a:custGeom>
            <a:avLst/>
            <a:gdLst/>
            <a:ahLst/>
            <a:cxnLst/>
            <a:rect l="l" t="t" r="r" b="b"/>
            <a:pathLst>
              <a:path w="2642" h="506" extrusionOk="0">
                <a:moveTo>
                  <a:pt x="1138" y="0"/>
                </a:moveTo>
                <a:cubicBezTo>
                  <a:pt x="768" y="0"/>
                  <a:pt x="396" y="75"/>
                  <a:pt x="47" y="226"/>
                </a:cubicBezTo>
                <a:cubicBezTo>
                  <a:pt x="1" y="238"/>
                  <a:pt x="40" y="302"/>
                  <a:pt x="85" y="302"/>
                </a:cubicBezTo>
                <a:cubicBezTo>
                  <a:pt x="89" y="302"/>
                  <a:pt x="93" y="302"/>
                  <a:pt x="97" y="301"/>
                </a:cubicBezTo>
                <a:cubicBezTo>
                  <a:pt x="429" y="156"/>
                  <a:pt x="782" y="84"/>
                  <a:pt x="1135" y="84"/>
                </a:cubicBezTo>
                <a:cubicBezTo>
                  <a:pt x="1629" y="84"/>
                  <a:pt x="2120" y="224"/>
                  <a:pt x="2548" y="500"/>
                </a:cubicBezTo>
                <a:cubicBezTo>
                  <a:pt x="2555" y="504"/>
                  <a:pt x="2562" y="505"/>
                  <a:pt x="2569" y="505"/>
                </a:cubicBezTo>
                <a:cubicBezTo>
                  <a:pt x="2610" y="505"/>
                  <a:pt x="2641" y="447"/>
                  <a:pt x="2598" y="426"/>
                </a:cubicBezTo>
                <a:cubicBezTo>
                  <a:pt x="2157" y="144"/>
                  <a:pt x="1649" y="0"/>
                  <a:pt x="11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>
            <a:off x="8532910" y="4795833"/>
            <a:ext cx="97757" cy="21398"/>
          </a:xfrm>
          <a:custGeom>
            <a:avLst/>
            <a:gdLst/>
            <a:ahLst/>
            <a:cxnLst/>
            <a:rect l="l" t="t" r="r" b="b"/>
            <a:pathLst>
              <a:path w="2298" h="503" extrusionOk="0">
                <a:moveTo>
                  <a:pt x="955" y="0"/>
                </a:moveTo>
                <a:cubicBezTo>
                  <a:pt x="768" y="0"/>
                  <a:pt x="583" y="12"/>
                  <a:pt x="392" y="30"/>
                </a:cubicBezTo>
                <a:cubicBezTo>
                  <a:pt x="356" y="30"/>
                  <a:pt x="317" y="28"/>
                  <a:pt x="278" y="28"/>
                </a:cubicBezTo>
                <a:cubicBezTo>
                  <a:pt x="181" y="28"/>
                  <a:pt x="80" y="41"/>
                  <a:pt x="18" y="130"/>
                </a:cubicBezTo>
                <a:cubicBezTo>
                  <a:pt x="1" y="156"/>
                  <a:pt x="32" y="188"/>
                  <a:pt x="61" y="188"/>
                </a:cubicBezTo>
                <a:cubicBezTo>
                  <a:pt x="73" y="188"/>
                  <a:pt x="85" y="182"/>
                  <a:pt x="93" y="167"/>
                </a:cubicBezTo>
                <a:cubicBezTo>
                  <a:pt x="143" y="101"/>
                  <a:pt x="353" y="95"/>
                  <a:pt x="521" y="95"/>
                </a:cubicBezTo>
                <a:cubicBezTo>
                  <a:pt x="554" y="95"/>
                  <a:pt x="586" y="95"/>
                  <a:pt x="615" y="95"/>
                </a:cubicBezTo>
                <a:cubicBezTo>
                  <a:pt x="657" y="95"/>
                  <a:pt x="693" y="95"/>
                  <a:pt x="715" y="92"/>
                </a:cubicBezTo>
                <a:lnTo>
                  <a:pt x="1213" y="92"/>
                </a:lnTo>
                <a:cubicBezTo>
                  <a:pt x="1574" y="105"/>
                  <a:pt x="1935" y="242"/>
                  <a:pt x="2196" y="491"/>
                </a:cubicBezTo>
                <a:cubicBezTo>
                  <a:pt x="2207" y="499"/>
                  <a:pt x="2218" y="502"/>
                  <a:pt x="2229" y="502"/>
                </a:cubicBezTo>
                <a:cubicBezTo>
                  <a:pt x="2268" y="502"/>
                  <a:pt x="2297" y="458"/>
                  <a:pt x="2258" y="428"/>
                </a:cubicBezTo>
                <a:cubicBezTo>
                  <a:pt x="1960" y="155"/>
                  <a:pt x="1574" y="5"/>
                  <a:pt x="1163" y="5"/>
                </a:cubicBezTo>
                <a:cubicBezTo>
                  <a:pt x="1093" y="2"/>
                  <a:pt x="1024" y="0"/>
                  <a:pt x="9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8538058" y="4779497"/>
            <a:ext cx="97544" cy="21568"/>
          </a:xfrm>
          <a:custGeom>
            <a:avLst/>
            <a:gdLst/>
            <a:ahLst/>
            <a:cxnLst/>
            <a:rect l="l" t="t" r="r" b="b"/>
            <a:pathLst>
              <a:path w="2293" h="507" extrusionOk="0">
                <a:moveTo>
                  <a:pt x="726" y="1"/>
                </a:moveTo>
                <a:cubicBezTo>
                  <a:pt x="500" y="1"/>
                  <a:pt x="272" y="26"/>
                  <a:pt x="47" y="78"/>
                </a:cubicBezTo>
                <a:cubicBezTo>
                  <a:pt x="0" y="90"/>
                  <a:pt x="19" y="166"/>
                  <a:pt x="62" y="166"/>
                </a:cubicBezTo>
                <a:cubicBezTo>
                  <a:pt x="65" y="166"/>
                  <a:pt x="68" y="166"/>
                  <a:pt x="71" y="165"/>
                </a:cubicBezTo>
                <a:cubicBezTo>
                  <a:pt x="290" y="113"/>
                  <a:pt x="510" y="88"/>
                  <a:pt x="729" y="88"/>
                </a:cubicBezTo>
                <a:cubicBezTo>
                  <a:pt x="1246" y="88"/>
                  <a:pt x="1754" y="230"/>
                  <a:pt x="2200" y="501"/>
                </a:cubicBezTo>
                <a:cubicBezTo>
                  <a:pt x="2207" y="505"/>
                  <a:pt x="2213" y="506"/>
                  <a:pt x="2220" y="506"/>
                </a:cubicBezTo>
                <a:cubicBezTo>
                  <a:pt x="2261" y="506"/>
                  <a:pt x="2292" y="446"/>
                  <a:pt x="2249" y="414"/>
                </a:cubicBezTo>
                <a:cubicBezTo>
                  <a:pt x="1786" y="143"/>
                  <a:pt x="1261" y="1"/>
                  <a:pt x="72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>
            <a:off x="8551330" y="4761971"/>
            <a:ext cx="93205" cy="24418"/>
          </a:xfrm>
          <a:custGeom>
            <a:avLst/>
            <a:gdLst/>
            <a:ahLst/>
            <a:cxnLst/>
            <a:rect l="l" t="t" r="r" b="b"/>
            <a:pathLst>
              <a:path w="2191" h="574" extrusionOk="0">
                <a:moveTo>
                  <a:pt x="592" y="0"/>
                </a:moveTo>
                <a:cubicBezTo>
                  <a:pt x="414" y="0"/>
                  <a:pt x="235" y="18"/>
                  <a:pt x="58" y="55"/>
                </a:cubicBezTo>
                <a:cubicBezTo>
                  <a:pt x="0" y="55"/>
                  <a:pt x="18" y="130"/>
                  <a:pt x="71" y="130"/>
                </a:cubicBezTo>
                <a:cubicBezTo>
                  <a:pt x="75" y="130"/>
                  <a:pt x="79" y="130"/>
                  <a:pt x="83" y="129"/>
                </a:cubicBezTo>
                <a:cubicBezTo>
                  <a:pt x="242" y="101"/>
                  <a:pt x="403" y="87"/>
                  <a:pt x="564" y="87"/>
                </a:cubicBezTo>
                <a:cubicBezTo>
                  <a:pt x="1108" y="87"/>
                  <a:pt x="1651" y="248"/>
                  <a:pt x="2112" y="565"/>
                </a:cubicBezTo>
                <a:cubicBezTo>
                  <a:pt x="2118" y="571"/>
                  <a:pt x="2125" y="574"/>
                  <a:pt x="2131" y="574"/>
                </a:cubicBezTo>
                <a:cubicBezTo>
                  <a:pt x="2163" y="574"/>
                  <a:pt x="2190" y="511"/>
                  <a:pt x="2149" y="490"/>
                </a:cubicBezTo>
                <a:cubicBezTo>
                  <a:pt x="1688" y="171"/>
                  <a:pt x="1143" y="0"/>
                  <a:pt x="5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8493986" y="4753548"/>
            <a:ext cx="189048" cy="52409"/>
          </a:xfrm>
          <a:custGeom>
            <a:avLst/>
            <a:gdLst/>
            <a:ahLst/>
            <a:cxnLst/>
            <a:rect l="l" t="t" r="r" b="b"/>
            <a:pathLst>
              <a:path w="4444" h="1232" extrusionOk="0">
                <a:moveTo>
                  <a:pt x="1960" y="99"/>
                </a:moveTo>
                <a:cubicBezTo>
                  <a:pt x="1972" y="99"/>
                  <a:pt x="1985" y="105"/>
                  <a:pt x="1998" y="115"/>
                </a:cubicBezTo>
                <a:lnTo>
                  <a:pt x="1998" y="115"/>
                </a:lnTo>
                <a:cubicBezTo>
                  <a:pt x="1962" y="119"/>
                  <a:pt x="1928" y="131"/>
                  <a:pt x="1901" y="150"/>
                </a:cubicBezTo>
                <a:lnTo>
                  <a:pt x="1901" y="150"/>
                </a:lnTo>
                <a:cubicBezTo>
                  <a:pt x="1919" y="116"/>
                  <a:pt x="1938" y="99"/>
                  <a:pt x="1960" y="99"/>
                </a:cubicBezTo>
                <a:close/>
                <a:moveTo>
                  <a:pt x="1512" y="279"/>
                </a:moveTo>
                <a:cubicBezTo>
                  <a:pt x="1572" y="279"/>
                  <a:pt x="1632" y="280"/>
                  <a:pt x="1692" y="284"/>
                </a:cubicBezTo>
                <a:lnTo>
                  <a:pt x="1692" y="284"/>
                </a:lnTo>
                <a:cubicBezTo>
                  <a:pt x="1708" y="306"/>
                  <a:pt x="1732" y="324"/>
                  <a:pt x="1759" y="334"/>
                </a:cubicBezTo>
                <a:lnTo>
                  <a:pt x="1759" y="334"/>
                </a:lnTo>
                <a:cubicBezTo>
                  <a:pt x="1524" y="451"/>
                  <a:pt x="1296" y="592"/>
                  <a:pt x="1045" y="688"/>
                </a:cubicBezTo>
                <a:cubicBezTo>
                  <a:pt x="889" y="756"/>
                  <a:pt x="680" y="832"/>
                  <a:pt x="490" y="832"/>
                </a:cubicBezTo>
                <a:cubicBezTo>
                  <a:pt x="436" y="832"/>
                  <a:pt x="385" y="826"/>
                  <a:pt x="336" y="813"/>
                </a:cubicBezTo>
                <a:cubicBezTo>
                  <a:pt x="286" y="800"/>
                  <a:pt x="137" y="725"/>
                  <a:pt x="162" y="638"/>
                </a:cubicBezTo>
                <a:cubicBezTo>
                  <a:pt x="174" y="601"/>
                  <a:pt x="286" y="564"/>
                  <a:pt x="323" y="539"/>
                </a:cubicBezTo>
                <a:cubicBezTo>
                  <a:pt x="435" y="489"/>
                  <a:pt x="547" y="439"/>
                  <a:pt x="659" y="414"/>
                </a:cubicBezTo>
                <a:cubicBezTo>
                  <a:pt x="934" y="320"/>
                  <a:pt x="1221" y="279"/>
                  <a:pt x="1512" y="279"/>
                </a:cubicBezTo>
                <a:close/>
                <a:moveTo>
                  <a:pt x="3052" y="120"/>
                </a:moveTo>
                <a:cubicBezTo>
                  <a:pt x="3458" y="120"/>
                  <a:pt x="3841" y="236"/>
                  <a:pt x="4107" y="551"/>
                </a:cubicBezTo>
                <a:cubicBezTo>
                  <a:pt x="4393" y="887"/>
                  <a:pt x="4082" y="1111"/>
                  <a:pt x="3771" y="1136"/>
                </a:cubicBezTo>
                <a:cubicBezTo>
                  <a:pt x="3723" y="1141"/>
                  <a:pt x="3674" y="1144"/>
                  <a:pt x="3626" y="1144"/>
                </a:cubicBezTo>
                <a:cubicBezTo>
                  <a:pt x="3438" y="1144"/>
                  <a:pt x="3252" y="1106"/>
                  <a:pt x="3074" y="1037"/>
                </a:cubicBezTo>
                <a:cubicBezTo>
                  <a:pt x="2691" y="898"/>
                  <a:pt x="2426" y="606"/>
                  <a:pt x="2124" y="353"/>
                </a:cubicBezTo>
                <a:lnTo>
                  <a:pt x="2124" y="353"/>
                </a:lnTo>
                <a:cubicBezTo>
                  <a:pt x="2141" y="330"/>
                  <a:pt x="2154" y="303"/>
                  <a:pt x="2162" y="275"/>
                </a:cubicBezTo>
                <a:lnTo>
                  <a:pt x="2162" y="275"/>
                </a:lnTo>
                <a:cubicBezTo>
                  <a:pt x="2445" y="182"/>
                  <a:pt x="2754" y="120"/>
                  <a:pt x="3052" y="120"/>
                </a:cubicBezTo>
                <a:close/>
                <a:moveTo>
                  <a:pt x="1902" y="0"/>
                </a:moveTo>
                <a:cubicBezTo>
                  <a:pt x="1807" y="0"/>
                  <a:pt x="1716" y="44"/>
                  <a:pt x="1680" y="141"/>
                </a:cubicBezTo>
                <a:cubicBezTo>
                  <a:pt x="1671" y="159"/>
                  <a:pt x="1667" y="177"/>
                  <a:pt x="1665" y="194"/>
                </a:cubicBezTo>
                <a:lnTo>
                  <a:pt x="1665" y="194"/>
                </a:lnTo>
                <a:cubicBezTo>
                  <a:pt x="1615" y="192"/>
                  <a:pt x="1565" y="190"/>
                  <a:pt x="1515" y="190"/>
                </a:cubicBezTo>
                <a:cubicBezTo>
                  <a:pt x="1255" y="190"/>
                  <a:pt x="995" y="223"/>
                  <a:pt x="747" y="290"/>
                </a:cubicBezTo>
                <a:cubicBezTo>
                  <a:pt x="560" y="340"/>
                  <a:pt x="74" y="439"/>
                  <a:pt x="37" y="688"/>
                </a:cubicBezTo>
                <a:cubicBezTo>
                  <a:pt x="0" y="873"/>
                  <a:pt x="245" y="907"/>
                  <a:pt x="430" y="907"/>
                </a:cubicBezTo>
                <a:cubicBezTo>
                  <a:pt x="493" y="907"/>
                  <a:pt x="550" y="903"/>
                  <a:pt x="585" y="900"/>
                </a:cubicBezTo>
                <a:cubicBezTo>
                  <a:pt x="958" y="875"/>
                  <a:pt x="1294" y="676"/>
                  <a:pt x="1618" y="501"/>
                </a:cubicBezTo>
                <a:cubicBezTo>
                  <a:pt x="1699" y="459"/>
                  <a:pt x="1788" y="418"/>
                  <a:pt x="1881" y="379"/>
                </a:cubicBezTo>
                <a:lnTo>
                  <a:pt x="1881" y="379"/>
                </a:lnTo>
                <a:cubicBezTo>
                  <a:pt x="1916" y="413"/>
                  <a:pt x="1954" y="428"/>
                  <a:pt x="1990" y="428"/>
                </a:cubicBezTo>
                <a:cubicBezTo>
                  <a:pt x="2012" y="428"/>
                  <a:pt x="2034" y="422"/>
                  <a:pt x="2054" y="413"/>
                </a:cubicBezTo>
                <a:lnTo>
                  <a:pt x="2054" y="413"/>
                </a:lnTo>
                <a:cubicBezTo>
                  <a:pt x="2251" y="584"/>
                  <a:pt x="2428" y="772"/>
                  <a:pt x="2638" y="912"/>
                </a:cubicBezTo>
                <a:cubicBezTo>
                  <a:pt x="2887" y="1086"/>
                  <a:pt x="3161" y="1186"/>
                  <a:pt x="3447" y="1223"/>
                </a:cubicBezTo>
                <a:cubicBezTo>
                  <a:pt x="3491" y="1229"/>
                  <a:pt x="3542" y="1232"/>
                  <a:pt x="3598" y="1232"/>
                </a:cubicBezTo>
                <a:cubicBezTo>
                  <a:pt x="3940" y="1232"/>
                  <a:pt x="4443" y="1118"/>
                  <a:pt x="4294" y="701"/>
                </a:cubicBezTo>
                <a:cubicBezTo>
                  <a:pt x="4126" y="199"/>
                  <a:pt x="3466" y="53"/>
                  <a:pt x="3006" y="53"/>
                </a:cubicBezTo>
                <a:cubicBezTo>
                  <a:pt x="2987" y="53"/>
                  <a:pt x="2968" y="53"/>
                  <a:pt x="2949" y="53"/>
                </a:cubicBezTo>
                <a:cubicBezTo>
                  <a:pt x="2683" y="53"/>
                  <a:pt x="2417" y="92"/>
                  <a:pt x="2163" y="171"/>
                </a:cubicBezTo>
                <a:lnTo>
                  <a:pt x="2163" y="171"/>
                </a:lnTo>
                <a:cubicBezTo>
                  <a:pt x="2160" y="160"/>
                  <a:pt x="2157" y="150"/>
                  <a:pt x="2153" y="141"/>
                </a:cubicBezTo>
                <a:cubicBezTo>
                  <a:pt x="2108" y="50"/>
                  <a:pt x="2003" y="0"/>
                  <a:pt x="19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8532910" y="4762141"/>
            <a:ext cx="45263" cy="78614"/>
          </a:xfrm>
          <a:custGeom>
            <a:avLst/>
            <a:gdLst/>
            <a:ahLst/>
            <a:cxnLst/>
            <a:rect l="l" t="t" r="r" b="b"/>
            <a:pathLst>
              <a:path w="1064" h="1848" extrusionOk="0">
                <a:moveTo>
                  <a:pt x="973" y="1"/>
                </a:moveTo>
                <a:cubicBezTo>
                  <a:pt x="952" y="1"/>
                  <a:pt x="933" y="13"/>
                  <a:pt x="939" y="38"/>
                </a:cubicBezTo>
                <a:cubicBezTo>
                  <a:pt x="977" y="362"/>
                  <a:pt x="827" y="747"/>
                  <a:pt x="690" y="1034"/>
                </a:cubicBezTo>
                <a:cubicBezTo>
                  <a:pt x="553" y="1332"/>
                  <a:pt x="329" y="1594"/>
                  <a:pt x="43" y="1768"/>
                </a:cubicBezTo>
                <a:cubicBezTo>
                  <a:pt x="0" y="1789"/>
                  <a:pt x="22" y="1848"/>
                  <a:pt x="61" y="1848"/>
                </a:cubicBezTo>
                <a:cubicBezTo>
                  <a:pt x="67" y="1848"/>
                  <a:pt x="73" y="1846"/>
                  <a:pt x="80" y="1843"/>
                </a:cubicBezTo>
                <a:cubicBezTo>
                  <a:pt x="379" y="1656"/>
                  <a:pt x="616" y="1395"/>
                  <a:pt x="765" y="1071"/>
                </a:cubicBezTo>
                <a:cubicBezTo>
                  <a:pt x="914" y="772"/>
                  <a:pt x="1064" y="374"/>
                  <a:pt x="1026" y="38"/>
                </a:cubicBezTo>
                <a:cubicBezTo>
                  <a:pt x="1020" y="13"/>
                  <a:pt x="995" y="1"/>
                  <a:pt x="9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>
            <a:off x="8578896" y="4763800"/>
            <a:ext cx="59343" cy="85973"/>
          </a:xfrm>
          <a:custGeom>
            <a:avLst/>
            <a:gdLst/>
            <a:ahLst/>
            <a:cxnLst/>
            <a:rect l="l" t="t" r="r" b="b"/>
            <a:pathLst>
              <a:path w="1395" h="2021" extrusionOk="0">
                <a:moveTo>
                  <a:pt x="55" y="0"/>
                </a:moveTo>
                <a:cubicBezTo>
                  <a:pt x="28" y="0"/>
                  <a:pt x="0" y="24"/>
                  <a:pt x="8" y="61"/>
                </a:cubicBezTo>
                <a:cubicBezTo>
                  <a:pt x="244" y="820"/>
                  <a:pt x="530" y="1654"/>
                  <a:pt x="1302" y="2015"/>
                </a:cubicBezTo>
                <a:cubicBezTo>
                  <a:pt x="1309" y="2019"/>
                  <a:pt x="1316" y="2020"/>
                  <a:pt x="1322" y="2020"/>
                </a:cubicBezTo>
                <a:cubicBezTo>
                  <a:pt x="1364" y="2020"/>
                  <a:pt x="1394" y="1962"/>
                  <a:pt x="1352" y="1941"/>
                </a:cubicBezTo>
                <a:cubicBezTo>
                  <a:pt x="592" y="1592"/>
                  <a:pt x="319" y="771"/>
                  <a:pt x="95" y="36"/>
                </a:cubicBezTo>
                <a:cubicBezTo>
                  <a:pt x="90" y="11"/>
                  <a:pt x="72" y="0"/>
                  <a:pt x="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>
            <a:off x="8686140" y="4764268"/>
            <a:ext cx="36031" cy="58492"/>
          </a:xfrm>
          <a:custGeom>
            <a:avLst/>
            <a:gdLst/>
            <a:ahLst/>
            <a:cxnLst/>
            <a:rect l="l" t="t" r="r" b="b"/>
            <a:pathLst>
              <a:path w="847" h="1375" extrusionOk="0">
                <a:moveTo>
                  <a:pt x="561" y="1"/>
                </a:moveTo>
                <a:cubicBezTo>
                  <a:pt x="399" y="274"/>
                  <a:pt x="249" y="561"/>
                  <a:pt x="88" y="847"/>
                </a:cubicBezTo>
                <a:cubicBezTo>
                  <a:pt x="25" y="946"/>
                  <a:pt x="1" y="1058"/>
                  <a:pt x="25" y="1170"/>
                </a:cubicBezTo>
                <a:cubicBezTo>
                  <a:pt x="88" y="1270"/>
                  <a:pt x="187" y="1332"/>
                  <a:pt x="312" y="1345"/>
                </a:cubicBezTo>
                <a:cubicBezTo>
                  <a:pt x="403" y="1363"/>
                  <a:pt x="494" y="1374"/>
                  <a:pt x="585" y="1374"/>
                </a:cubicBezTo>
                <a:cubicBezTo>
                  <a:pt x="618" y="1374"/>
                  <a:pt x="652" y="1373"/>
                  <a:pt x="685" y="1370"/>
                </a:cubicBezTo>
                <a:cubicBezTo>
                  <a:pt x="710" y="1370"/>
                  <a:pt x="747" y="1370"/>
                  <a:pt x="785" y="1357"/>
                </a:cubicBezTo>
                <a:cubicBezTo>
                  <a:pt x="822" y="1320"/>
                  <a:pt x="847" y="1258"/>
                  <a:pt x="847" y="1208"/>
                </a:cubicBezTo>
                <a:cubicBezTo>
                  <a:pt x="847" y="1071"/>
                  <a:pt x="809" y="946"/>
                  <a:pt x="760" y="822"/>
                </a:cubicBezTo>
                <a:cubicBezTo>
                  <a:pt x="673" y="610"/>
                  <a:pt x="697" y="150"/>
                  <a:pt x="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7805179" y="2943173"/>
            <a:ext cx="901125" cy="1597207"/>
          </a:xfrm>
          <a:custGeom>
            <a:avLst/>
            <a:gdLst/>
            <a:ahLst/>
            <a:cxnLst/>
            <a:rect l="l" t="t" r="r" b="b"/>
            <a:pathLst>
              <a:path w="21183" h="37546" extrusionOk="0">
                <a:moveTo>
                  <a:pt x="9943" y="0"/>
                </a:moveTo>
                <a:cubicBezTo>
                  <a:pt x="6842" y="0"/>
                  <a:pt x="4062" y="325"/>
                  <a:pt x="3858" y="1466"/>
                </a:cubicBezTo>
                <a:cubicBezTo>
                  <a:pt x="3398" y="4117"/>
                  <a:pt x="1319" y="16151"/>
                  <a:pt x="983" y="19001"/>
                </a:cubicBezTo>
                <a:cubicBezTo>
                  <a:pt x="722" y="21279"/>
                  <a:pt x="1046" y="23034"/>
                  <a:pt x="548" y="26456"/>
                </a:cubicBezTo>
                <a:cubicBezTo>
                  <a:pt x="50" y="29866"/>
                  <a:pt x="212" y="35031"/>
                  <a:pt x="212" y="35031"/>
                </a:cubicBezTo>
                <a:lnTo>
                  <a:pt x="0" y="37147"/>
                </a:lnTo>
                <a:cubicBezTo>
                  <a:pt x="426" y="37453"/>
                  <a:pt x="1055" y="37546"/>
                  <a:pt x="1660" y="37546"/>
                </a:cubicBezTo>
                <a:cubicBezTo>
                  <a:pt x="2577" y="37546"/>
                  <a:pt x="3435" y="37334"/>
                  <a:pt x="3435" y="37334"/>
                </a:cubicBezTo>
                <a:lnTo>
                  <a:pt x="3920" y="35467"/>
                </a:lnTo>
                <a:cubicBezTo>
                  <a:pt x="4705" y="34919"/>
                  <a:pt x="6235" y="28136"/>
                  <a:pt x="6434" y="25485"/>
                </a:cubicBezTo>
                <a:cubicBezTo>
                  <a:pt x="6634" y="22847"/>
                  <a:pt x="7866" y="18317"/>
                  <a:pt x="8339" y="15927"/>
                </a:cubicBezTo>
                <a:cubicBezTo>
                  <a:pt x="8812" y="13538"/>
                  <a:pt x="10965" y="8746"/>
                  <a:pt x="10965" y="8746"/>
                </a:cubicBezTo>
                <a:cubicBezTo>
                  <a:pt x="10965" y="8746"/>
                  <a:pt x="14213" y="16251"/>
                  <a:pt x="14064" y="21005"/>
                </a:cubicBezTo>
                <a:cubicBezTo>
                  <a:pt x="13914" y="25772"/>
                  <a:pt x="17088" y="34620"/>
                  <a:pt x="17088" y="34620"/>
                </a:cubicBezTo>
                <a:lnTo>
                  <a:pt x="17424" y="36997"/>
                </a:lnTo>
                <a:cubicBezTo>
                  <a:pt x="17775" y="37222"/>
                  <a:pt x="18385" y="37285"/>
                  <a:pt x="18957" y="37285"/>
                </a:cubicBezTo>
                <a:cubicBezTo>
                  <a:pt x="19683" y="37285"/>
                  <a:pt x="20349" y="37184"/>
                  <a:pt x="20349" y="37184"/>
                </a:cubicBezTo>
                <a:lnTo>
                  <a:pt x="20573" y="35330"/>
                </a:lnTo>
                <a:cubicBezTo>
                  <a:pt x="20822" y="34533"/>
                  <a:pt x="21182" y="25622"/>
                  <a:pt x="20610" y="23531"/>
                </a:cubicBezTo>
                <a:cubicBezTo>
                  <a:pt x="20025" y="21428"/>
                  <a:pt x="19316" y="18703"/>
                  <a:pt x="19515" y="16313"/>
                </a:cubicBezTo>
                <a:cubicBezTo>
                  <a:pt x="19726" y="13936"/>
                  <a:pt x="18718" y="570"/>
                  <a:pt x="18718" y="570"/>
                </a:cubicBezTo>
                <a:cubicBezTo>
                  <a:pt x="18718" y="570"/>
                  <a:pt x="14049" y="0"/>
                  <a:pt x="9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8264696" y="3107718"/>
            <a:ext cx="18122" cy="209637"/>
          </a:xfrm>
          <a:custGeom>
            <a:avLst/>
            <a:gdLst/>
            <a:ahLst/>
            <a:cxnLst/>
            <a:rect l="l" t="t" r="r" b="b"/>
            <a:pathLst>
              <a:path w="426" h="4928" extrusionOk="0">
                <a:moveTo>
                  <a:pt x="357" y="1"/>
                </a:moveTo>
                <a:cubicBezTo>
                  <a:pt x="347" y="1"/>
                  <a:pt x="335" y="4"/>
                  <a:pt x="324" y="12"/>
                </a:cubicBezTo>
                <a:cubicBezTo>
                  <a:pt x="125" y="211"/>
                  <a:pt x="13" y="473"/>
                  <a:pt x="26" y="759"/>
                </a:cubicBezTo>
                <a:cubicBezTo>
                  <a:pt x="1" y="1194"/>
                  <a:pt x="26" y="1630"/>
                  <a:pt x="26" y="2066"/>
                </a:cubicBezTo>
                <a:cubicBezTo>
                  <a:pt x="51" y="2999"/>
                  <a:pt x="63" y="3945"/>
                  <a:pt x="100" y="4891"/>
                </a:cubicBezTo>
                <a:cubicBezTo>
                  <a:pt x="100" y="4916"/>
                  <a:pt x="125" y="4928"/>
                  <a:pt x="150" y="4928"/>
                </a:cubicBezTo>
                <a:cubicBezTo>
                  <a:pt x="175" y="4928"/>
                  <a:pt x="200" y="4916"/>
                  <a:pt x="200" y="4891"/>
                </a:cubicBezTo>
                <a:cubicBezTo>
                  <a:pt x="163" y="4044"/>
                  <a:pt x="150" y="3198"/>
                  <a:pt x="125" y="2352"/>
                </a:cubicBezTo>
                <a:cubicBezTo>
                  <a:pt x="125" y="1941"/>
                  <a:pt x="113" y="1518"/>
                  <a:pt x="113" y="1107"/>
                </a:cubicBezTo>
                <a:cubicBezTo>
                  <a:pt x="113" y="746"/>
                  <a:pt x="88" y="336"/>
                  <a:pt x="387" y="74"/>
                </a:cubicBezTo>
                <a:cubicBezTo>
                  <a:pt x="426" y="45"/>
                  <a:pt x="396" y="1"/>
                  <a:pt x="35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8135544" y="3278176"/>
            <a:ext cx="138723" cy="37861"/>
          </a:xfrm>
          <a:custGeom>
            <a:avLst/>
            <a:gdLst/>
            <a:ahLst/>
            <a:cxnLst/>
            <a:rect l="l" t="t" r="r" b="b"/>
            <a:pathLst>
              <a:path w="3261" h="890" extrusionOk="0">
                <a:moveTo>
                  <a:pt x="62" y="0"/>
                </a:moveTo>
                <a:cubicBezTo>
                  <a:pt x="0" y="0"/>
                  <a:pt x="0" y="87"/>
                  <a:pt x="62" y="87"/>
                </a:cubicBezTo>
                <a:cubicBezTo>
                  <a:pt x="622" y="100"/>
                  <a:pt x="1170" y="162"/>
                  <a:pt x="1718" y="286"/>
                </a:cubicBezTo>
                <a:cubicBezTo>
                  <a:pt x="2215" y="386"/>
                  <a:pt x="2800" y="498"/>
                  <a:pt x="3161" y="871"/>
                </a:cubicBezTo>
                <a:cubicBezTo>
                  <a:pt x="3171" y="884"/>
                  <a:pt x="3183" y="890"/>
                  <a:pt x="3195" y="890"/>
                </a:cubicBezTo>
                <a:cubicBezTo>
                  <a:pt x="3229" y="890"/>
                  <a:pt x="3260" y="846"/>
                  <a:pt x="3224" y="809"/>
                </a:cubicBezTo>
                <a:cubicBezTo>
                  <a:pt x="2875" y="436"/>
                  <a:pt x="2315" y="324"/>
                  <a:pt x="1830" y="212"/>
                </a:cubicBezTo>
                <a:cubicBezTo>
                  <a:pt x="1257" y="75"/>
                  <a:pt x="660" y="12"/>
                  <a:pt x="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>
            <a:off x="8161239" y="3308464"/>
            <a:ext cx="103500" cy="21568"/>
          </a:xfrm>
          <a:custGeom>
            <a:avLst/>
            <a:gdLst/>
            <a:ahLst/>
            <a:cxnLst/>
            <a:rect l="l" t="t" r="r" b="b"/>
            <a:pathLst>
              <a:path w="2433" h="507" extrusionOk="0">
                <a:moveTo>
                  <a:pt x="1322" y="0"/>
                </a:moveTo>
                <a:cubicBezTo>
                  <a:pt x="1194" y="0"/>
                  <a:pt x="1066" y="3"/>
                  <a:pt x="939" y="10"/>
                </a:cubicBezTo>
                <a:cubicBezTo>
                  <a:pt x="715" y="22"/>
                  <a:pt x="168" y="10"/>
                  <a:pt x="68" y="284"/>
                </a:cubicBezTo>
                <a:cubicBezTo>
                  <a:pt x="0" y="471"/>
                  <a:pt x="200" y="507"/>
                  <a:pt x="377" y="507"/>
                </a:cubicBezTo>
                <a:cubicBezTo>
                  <a:pt x="458" y="507"/>
                  <a:pt x="535" y="499"/>
                  <a:pt x="578" y="495"/>
                </a:cubicBezTo>
                <a:cubicBezTo>
                  <a:pt x="1039" y="458"/>
                  <a:pt x="1499" y="383"/>
                  <a:pt x="1947" y="309"/>
                </a:cubicBezTo>
                <a:cubicBezTo>
                  <a:pt x="2006" y="297"/>
                  <a:pt x="1987" y="208"/>
                  <a:pt x="1933" y="208"/>
                </a:cubicBezTo>
                <a:cubicBezTo>
                  <a:pt x="1930" y="208"/>
                  <a:pt x="1926" y="208"/>
                  <a:pt x="1923" y="209"/>
                </a:cubicBezTo>
                <a:cubicBezTo>
                  <a:pt x="1599" y="271"/>
                  <a:pt x="1275" y="321"/>
                  <a:pt x="939" y="358"/>
                </a:cubicBezTo>
                <a:cubicBezTo>
                  <a:pt x="790" y="383"/>
                  <a:pt x="641" y="396"/>
                  <a:pt x="479" y="408"/>
                </a:cubicBezTo>
                <a:cubicBezTo>
                  <a:pt x="468" y="408"/>
                  <a:pt x="427" y="413"/>
                  <a:pt x="381" y="413"/>
                </a:cubicBezTo>
                <a:cubicBezTo>
                  <a:pt x="269" y="413"/>
                  <a:pt x="124" y="388"/>
                  <a:pt x="255" y="221"/>
                </a:cubicBezTo>
                <a:cubicBezTo>
                  <a:pt x="292" y="184"/>
                  <a:pt x="417" y="172"/>
                  <a:pt x="466" y="159"/>
                </a:cubicBezTo>
                <a:cubicBezTo>
                  <a:pt x="729" y="107"/>
                  <a:pt x="997" y="87"/>
                  <a:pt x="1266" y="87"/>
                </a:cubicBezTo>
                <a:cubicBezTo>
                  <a:pt x="1634" y="87"/>
                  <a:pt x="2004" y="123"/>
                  <a:pt x="2371" y="159"/>
                </a:cubicBezTo>
                <a:cubicBezTo>
                  <a:pt x="2433" y="159"/>
                  <a:pt x="2433" y="72"/>
                  <a:pt x="2371" y="60"/>
                </a:cubicBezTo>
                <a:cubicBezTo>
                  <a:pt x="2024" y="23"/>
                  <a:pt x="1672" y="0"/>
                  <a:pt x="1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>
            <a:off x="8274055" y="3264903"/>
            <a:ext cx="164885" cy="41009"/>
          </a:xfrm>
          <a:custGeom>
            <a:avLst/>
            <a:gdLst/>
            <a:ahLst/>
            <a:cxnLst/>
            <a:rect l="l" t="t" r="r" b="b"/>
            <a:pathLst>
              <a:path w="3876" h="964" extrusionOk="0">
                <a:moveTo>
                  <a:pt x="3813" y="1"/>
                </a:moveTo>
                <a:cubicBezTo>
                  <a:pt x="2519" y="88"/>
                  <a:pt x="1249" y="374"/>
                  <a:pt x="55" y="872"/>
                </a:cubicBezTo>
                <a:cubicBezTo>
                  <a:pt x="0" y="894"/>
                  <a:pt x="13" y="964"/>
                  <a:pt x="58" y="964"/>
                </a:cubicBezTo>
                <a:cubicBezTo>
                  <a:pt x="65" y="964"/>
                  <a:pt x="72" y="962"/>
                  <a:pt x="80" y="959"/>
                </a:cubicBezTo>
                <a:cubicBezTo>
                  <a:pt x="1262" y="474"/>
                  <a:pt x="2531" y="175"/>
                  <a:pt x="3813" y="100"/>
                </a:cubicBezTo>
                <a:cubicBezTo>
                  <a:pt x="3875" y="100"/>
                  <a:pt x="3875" y="1"/>
                  <a:pt x="38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>
            <a:off x="8276905" y="3308549"/>
            <a:ext cx="91546" cy="28629"/>
          </a:xfrm>
          <a:custGeom>
            <a:avLst/>
            <a:gdLst/>
            <a:ahLst/>
            <a:cxnLst/>
            <a:rect l="l" t="t" r="r" b="b"/>
            <a:pathLst>
              <a:path w="2152" h="673" extrusionOk="0">
                <a:moveTo>
                  <a:pt x="358" y="0"/>
                </a:moveTo>
                <a:cubicBezTo>
                  <a:pt x="259" y="0"/>
                  <a:pt x="161" y="3"/>
                  <a:pt x="62" y="8"/>
                </a:cubicBezTo>
                <a:cubicBezTo>
                  <a:pt x="0" y="8"/>
                  <a:pt x="0" y="95"/>
                  <a:pt x="62" y="95"/>
                </a:cubicBezTo>
                <a:cubicBezTo>
                  <a:pt x="411" y="95"/>
                  <a:pt x="747" y="107"/>
                  <a:pt x="1095" y="132"/>
                </a:cubicBezTo>
                <a:cubicBezTo>
                  <a:pt x="1245" y="145"/>
                  <a:pt x="1394" y="170"/>
                  <a:pt x="1543" y="207"/>
                </a:cubicBezTo>
                <a:cubicBezTo>
                  <a:pt x="1655" y="232"/>
                  <a:pt x="1917" y="307"/>
                  <a:pt x="1967" y="431"/>
                </a:cubicBezTo>
                <a:cubicBezTo>
                  <a:pt x="2002" y="537"/>
                  <a:pt x="1923" y="572"/>
                  <a:pt x="1801" y="572"/>
                </a:cubicBezTo>
                <a:cubicBezTo>
                  <a:pt x="1580" y="572"/>
                  <a:pt x="1217" y="455"/>
                  <a:pt x="1145" y="431"/>
                </a:cubicBezTo>
                <a:cubicBezTo>
                  <a:pt x="927" y="344"/>
                  <a:pt x="689" y="304"/>
                  <a:pt x="450" y="304"/>
                </a:cubicBezTo>
                <a:cubicBezTo>
                  <a:pt x="416" y="304"/>
                  <a:pt x="382" y="305"/>
                  <a:pt x="349" y="307"/>
                </a:cubicBezTo>
                <a:cubicBezTo>
                  <a:pt x="290" y="318"/>
                  <a:pt x="287" y="407"/>
                  <a:pt x="338" y="407"/>
                </a:cubicBezTo>
                <a:cubicBezTo>
                  <a:pt x="342" y="407"/>
                  <a:pt x="345" y="407"/>
                  <a:pt x="349" y="406"/>
                </a:cubicBezTo>
                <a:cubicBezTo>
                  <a:pt x="394" y="401"/>
                  <a:pt x="438" y="399"/>
                  <a:pt x="482" y="399"/>
                </a:cubicBezTo>
                <a:cubicBezTo>
                  <a:pt x="864" y="399"/>
                  <a:pt x="1214" y="576"/>
                  <a:pt x="1593" y="643"/>
                </a:cubicBezTo>
                <a:cubicBezTo>
                  <a:pt x="1651" y="653"/>
                  <a:pt x="1765" y="673"/>
                  <a:pt x="1872" y="673"/>
                </a:cubicBezTo>
                <a:cubicBezTo>
                  <a:pt x="2018" y="673"/>
                  <a:pt x="2152" y="637"/>
                  <a:pt x="2116" y="493"/>
                </a:cubicBezTo>
                <a:cubicBezTo>
                  <a:pt x="2054" y="232"/>
                  <a:pt x="1655" y="120"/>
                  <a:pt x="1444" y="83"/>
                </a:cubicBezTo>
                <a:cubicBezTo>
                  <a:pt x="1082" y="34"/>
                  <a:pt x="720" y="0"/>
                  <a:pt x="35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7816622" y="4449600"/>
            <a:ext cx="134554" cy="18250"/>
          </a:xfrm>
          <a:custGeom>
            <a:avLst/>
            <a:gdLst/>
            <a:ahLst/>
            <a:cxnLst/>
            <a:rect l="l" t="t" r="r" b="b"/>
            <a:pathLst>
              <a:path w="3163" h="429" extrusionOk="0">
                <a:moveTo>
                  <a:pt x="58" y="0"/>
                </a:moveTo>
                <a:cubicBezTo>
                  <a:pt x="13" y="0"/>
                  <a:pt x="0" y="70"/>
                  <a:pt x="55" y="92"/>
                </a:cubicBezTo>
                <a:cubicBezTo>
                  <a:pt x="708" y="315"/>
                  <a:pt x="1388" y="429"/>
                  <a:pt x="2074" y="429"/>
                </a:cubicBezTo>
                <a:cubicBezTo>
                  <a:pt x="2421" y="429"/>
                  <a:pt x="2769" y="399"/>
                  <a:pt x="3116" y="341"/>
                </a:cubicBezTo>
                <a:cubicBezTo>
                  <a:pt x="3163" y="329"/>
                  <a:pt x="3144" y="253"/>
                  <a:pt x="3101" y="253"/>
                </a:cubicBezTo>
                <a:cubicBezTo>
                  <a:pt x="3098" y="253"/>
                  <a:pt x="3095" y="253"/>
                  <a:pt x="3091" y="254"/>
                </a:cubicBezTo>
                <a:cubicBezTo>
                  <a:pt x="2761" y="307"/>
                  <a:pt x="2427" y="333"/>
                  <a:pt x="2093" y="333"/>
                </a:cubicBezTo>
                <a:cubicBezTo>
                  <a:pt x="1408" y="333"/>
                  <a:pt x="724" y="222"/>
                  <a:pt x="80" y="5"/>
                </a:cubicBezTo>
                <a:cubicBezTo>
                  <a:pt x="72" y="2"/>
                  <a:pt x="65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8549331" y="4422587"/>
            <a:ext cx="132597" cy="23695"/>
          </a:xfrm>
          <a:custGeom>
            <a:avLst/>
            <a:gdLst/>
            <a:ahLst/>
            <a:cxnLst/>
            <a:rect l="l" t="t" r="r" b="b"/>
            <a:pathLst>
              <a:path w="3117" h="557" extrusionOk="0">
                <a:moveTo>
                  <a:pt x="69" y="0"/>
                </a:moveTo>
                <a:cubicBezTo>
                  <a:pt x="22" y="0"/>
                  <a:pt x="0" y="60"/>
                  <a:pt x="43" y="92"/>
                </a:cubicBezTo>
                <a:cubicBezTo>
                  <a:pt x="686" y="471"/>
                  <a:pt x="1417" y="557"/>
                  <a:pt x="2152" y="557"/>
                </a:cubicBezTo>
                <a:cubicBezTo>
                  <a:pt x="2454" y="557"/>
                  <a:pt x="2757" y="542"/>
                  <a:pt x="3055" y="528"/>
                </a:cubicBezTo>
                <a:cubicBezTo>
                  <a:pt x="3117" y="515"/>
                  <a:pt x="3117" y="428"/>
                  <a:pt x="3055" y="428"/>
                </a:cubicBezTo>
                <a:cubicBezTo>
                  <a:pt x="2758" y="447"/>
                  <a:pt x="2455" y="463"/>
                  <a:pt x="2152" y="463"/>
                </a:cubicBezTo>
                <a:cubicBezTo>
                  <a:pt x="1437" y="463"/>
                  <a:pt x="722" y="372"/>
                  <a:pt x="93" y="5"/>
                </a:cubicBezTo>
                <a:cubicBezTo>
                  <a:pt x="84" y="2"/>
                  <a:pt x="76" y="0"/>
                  <a:pt x="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7868904" y="3766365"/>
            <a:ext cx="76147" cy="106350"/>
          </a:xfrm>
          <a:custGeom>
            <a:avLst/>
            <a:gdLst/>
            <a:ahLst/>
            <a:cxnLst/>
            <a:rect l="l" t="t" r="r" b="b"/>
            <a:pathLst>
              <a:path w="1790" h="2500" extrusionOk="0">
                <a:moveTo>
                  <a:pt x="55" y="0"/>
                </a:moveTo>
                <a:cubicBezTo>
                  <a:pt x="29" y="0"/>
                  <a:pt x="1" y="24"/>
                  <a:pt x="8" y="61"/>
                </a:cubicBezTo>
                <a:cubicBezTo>
                  <a:pt x="344" y="994"/>
                  <a:pt x="929" y="1841"/>
                  <a:pt x="1688" y="2488"/>
                </a:cubicBezTo>
                <a:cubicBezTo>
                  <a:pt x="1699" y="2496"/>
                  <a:pt x="1710" y="2499"/>
                  <a:pt x="1721" y="2499"/>
                </a:cubicBezTo>
                <a:cubicBezTo>
                  <a:pt x="1760" y="2499"/>
                  <a:pt x="1789" y="2455"/>
                  <a:pt x="1750" y="2426"/>
                </a:cubicBezTo>
                <a:cubicBezTo>
                  <a:pt x="1004" y="1778"/>
                  <a:pt x="431" y="957"/>
                  <a:pt x="95" y="36"/>
                </a:cubicBezTo>
                <a:cubicBezTo>
                  <a:pt x="90" y="11"/>
                  <a:pt x="73" y="0"/>
                  <a:pt x="5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7867117" y="3784955"/>
            <a:ext cx="32671" cy="124429"/>
          </a:xfrm>
          <a:custGeom>
            <a:avLst/>
            <a:gdLst/>
            <a:ahLst/>
            <a:cxnLst/>
            <a:rect l="l" t="t" r="r" b="b"/>
            <a:pathLst>
              <a:path w="768" h="2925" extrusionOk="0">
                <a:moveTo>
                  <a:pt x="75" y="0"/>
                </a:moveTo>
                <a:cubicBezTo>
                  <a:pt x="50" y="0"/>
                  <a:pt x="25" y="16"/>
                  <a:pt x="25" y="47"/>
                </a:cubicBezTo>
                <a:cubicBezTo>
                  <a:pt x="0" y="1030"/>
                  <a:pt x="324" y="1976"/>
                  <a:pt x="660" y="2897"/>
                </a:cubicBezTo>
                <a:cubicBezTo>
                  <a:pt x="669" y="2916"/>
                  <a:pt x="688" y="2924"/>
                  <a:pt x="707" y="2924"/>
                </a:cubicBezTo>
                <a:cubicBezTo>
                  <a:pt x="737" y="2924"/>
                  <a:pt x="767" y="2903"/>
                  <a:pt x="759" y="2872"/>
                </a:cubicBezTo>
                <a:cubicBezTo>
                  <a:pt x="423" y="1951"/>
                  <a:pt x="87" y="1030"/>
                  <a:pt x="125" y="47"/>
                </a:cubicBezTo>
                <a:cubicBezTo>
                  <a:pt x="125" y="16"/>
                  <a:pt x="100" y="0"/>
                  <a:pt x="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>
            <a:off x="8426731" y="3851147"/>
            <a:ext cx="71850" cy="56578"/>
          </a:xfrm>
          <a:custGeom>
            <a:avLst/>
            <a:gdLst/>
            <a:ahLst/>
            <a:cxnLst/>
            <a:rect l="l" t="t" r="r" b="b"/>
            <a:pathLst>
              <a:path w="1689" h="1330" extrusionOk="0">
                <a:moveTo>
                  <a:pt x="50" y="0"/>
                </a:moveTo>
                <a:cubicBezTo>
                  <a:pt x="25" y="0"/>
                  <a:pt x="0" y="16"/>
                  <a:pt x="0" y="47"/>
                </a:cubicBezTo>
                <a:cubicBezTo>
                  <a:pt x="62" y="769"/>
                  <a:pt x="983" y="1204"/>
                  <a:pt x="1606" y="1329"/>
                </a:cubicBezTo>
                <a:cubicBezTo>
                  <a:pt x="1610" y="1330"/>
                  <a:pt x="1614" y="1330"/>
                  <a:pt x="1618" y="1330"/>
                </a:cubicBezTo>
                <a:cubicBezTo>
                  <a:pt x="1671" y="1330"/>
                  <a:pt x="1689" y="1253"/>
                  <a:pt x="1631" y="1242"/>
                </a:cubicBezTo>
                <a:cubicBezTo>
                  <a:pt x="1058" y="1117"/>
                  <a:pt x="162" y="719"/>
                  <a:pt x="100" y="47"/>
                </a:cubicBezTo>
                <a:cubicBezTo>
                  <a:pt x="100" y="16"/>
                  <a:pt x="75" y="0"/>
                  <a:pt x="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>
            <a:off x="8425029" y="3854253"/>
            <a:ext cx="95162" cy="126131"/>
          </a:xfrm>
          <a:custGeom>
            <a:avLst/>
            <a:gdLst/>
            <a:ahLst/>
            <a:cxnLst/>
            <a:rect l="l" t="t" r="r" b="b"/>
            <a:pathLst>
              <a:path w="2237" h="2965" extrusionOk="0">
                <a:moveTo>
                  <a:pt x="59" y="0"/>
                </a:moveTo>
                <a:cubicBezTo>
                  <a:pt x="30" y="0"/>
                  <a:pt x="0" y="24"/>
                  <a:pt x="15" y="61"/>
                </a:cubicBezTo>
                <a:cubicBezTo>
                  <a:pt x="364" y="1231"/>
                  <a:pt x="862" y="2587"/>
                  <a:pt x="2156" y="2961"/>
                </a:cubicBezTo>
                <a:cubicBezTo>
                  <a:pt x="2163" y="2964"/>
                  <a:pt x="2169" y="2965"/>
                  <a:pt x="2175" y="2965"/>
                </a:cubicBezTo>
                <a:cubicBezTo>
                  <a:pt x="2223" y="2965"/>
                  <a:pt x="2236" y="2885"/>
                  <a:pt x="2181" y="2874"/>
                </a:cubicBezTo>
                <a:cubicBezTo>
                  <a:pt x="911" y="2513"/>
                  <a:pt x="451" y="1169"/>
                  <a:pt x="102" y="36"/>
                </a:cubicBezTo>
                <a:cubicBezTo>
                  <a:pt x="97" y="11"/>
                  <a:pt x="78" y="0"/>
                  <a:pt x="5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>
            <a:off x="7509228" y="4652558"/>
            <a:ext cx="487636" cy="251837"/>
          </a:xfrm>
          <a:custGeom>
            <a:avLst/>
            <a:gdLst/>
            <a:ahLst/>
            <a:cxnLst/>
            <a:rect l="l" t="t" r="r" b="b"/>
            <a:pathLst>
              <a:path w="11463" h="5920" extrusionOk="0">
                <a:moveTo>
                  <a:pt x="6317" y="0"/>
                </a:moveTo>
                <a:cubicBezTo>
                  <a:pt x="5711" y="0"/>
                  <a:pt x="5648" y="627"/>
                  <a:pt x="5426" y="1033"/>
                </a:cubicBezTo>
                <a:cubicBezTo>
                  <a:pt x="5165" y="1544"/>
                  <a:pt x="4468" y="2042"/>
                  <a:pt x="3920" y="2266"/>
                </a:cubicBezTo>
                <a:cubicBezTo>
                  <a:pt x="3323" y="2515"/>
                  <a:pt x="2676" y="2602"/>
                  <a:pt x="2041" y="2739"/>
                </a:cubicBezTo>
                <a:cubicBezTo>
                  <a:pt x="1518" y="2851"/>
                  <a:pt x="349" y="2900"/>
                  <a:pt x="149" y="3373"/>
                </a:cubicBezTo>
                <a:cubicBezTo>
                  <a:pt x="0" y="3747"/>
                  <a:pt x="162" y="4170"/>
                  <a:pt x="436" y="4456"/>
                </a:cubicBezTo>
                <a:cubicBezTo>
                  <a:pt x="709" y="4742"/>
                  <a:pt x="1680" y="5078"/>
                  <a:pt x="2066" y="5228"/>
                </a:cubicBezTo>
                <a:cubicBezTo>
                  <a:pt x="2905" y="5570"/>
                  <a:pt x="3813" y="5834"/>
                  <a:pt x="4733" y="5834"/>
                </a:cubicBezTo>
                <a:cubicBezTo>
                  <a:pt x="4918" y="5834"/>
                  <a:pt x="5104" y="5823"/>
                  <a:pt x="5289" y="5800"/>
                </a:cubicBezTo>
                <a:cubicBezTo>
                  <a:pt x="5513" y="5763"/>
                  <a:pt x="5750" y="5738"/>
                  <a:pt x="5986" y="5725"/>
                </a:cubicBezTo>
                <a:cubicBezTo>
                  <a:pt x="6235" y="5750"/>
                  <a:pt x="6484" y="5788"/>
                  <a:pt x="6733" y="5837"/>
                </a:cubicBezTo>
                <a:cubicBezTo>
                  <a:pt x="7035" y="5894"/>
                  <a:pt x="7340" y="5919"/>
                  <a:pt x="7645" y="5919"/>
                </a:cubicBezTo>
                <a:cubicBezTo>
                  <a:pt x="8821" y="5919"/>
                  <a:pt x="10007" y="5543"/>
                  <a:pt x="11114" y="5128"/>
                </a:cubicBezTo>
                <a:cubicBezTo>
                  <a:pt x="11176" y="5103"/>
                  <a:pt x="11238" y="5066"/>
                  <a:pt x="11288" y="5028"/>
                </a:cubicBezTo>
                <a:cubicBezTo>
                  <a:pt x="11338" y="4966"/>
                  <a:pt x="11363" y="4904"/>
                  <a:pt x="11375" y="4842"/>
                </a:cubicBezTo>
                <a:cubicBezTo>
                  <a:pt x="11462" y="4444"/>
                  <a:pt x="11450" y="4033"/>
                  <a:pt x="11326" y="3647"/>
                </a:cubicBezTo>
                <a:cubicBezTo>
                  <a:pt x="11238" y="3373"/>
                  <a:pt x="11114" y="3099"/>
                  <a:pt x="10977" y="2838"/>
                </a:cubicBezTo>
                <a:cubicBezTo>
                  <a:pt x="10790" y="2502"/>
                  <a:pt x="10666" y="2116"/>
                  <a:pt x="10442" y="1805"/>
                </a:cubicBezTo>
                <a:cubicBezTo>
                  <a:pt x="10355" y="1693"/>
                  <a:pt x="10218" y="1631"/>
                  <a:pt x="10156" y="1506"/>
                </a:cubicBezTo>
                <a:cubicBezTo>
                  <a:pt x="10137" y="1469"/>
                  <a:pt x="10094" y="1454"/>
                  <a:pt x="10037" y="1454"/>
                </a:cubicBezTo>
                <a:cubicBezTo>
                  <a:pt x="9865" y="1454"/>
                  <a:pt x="9561" y="1594"/>
                  <a:pt x="9384" y="1706"/>
                </a:cubicBezTo>
                <a:cubicBezTo>
                  <a:pt x="8787" y="2079"/>
                  <a:pt x="8152" y="2390"/>
                  <a:pt x="7492" y="2639"/>
                </a:cubicBezTo>
                <a:cubicBezTo>
                  <a:pt x="7380" y="2689"/>
                  <a:pt x="7256" y="2726"/>
                  <a:pt x="7119" y="2739"/>
                </a:cubicBezTo>
                <a:cubicBezTo>
                  <a:pt x="7100" y="2742"/>
                  <a:pt x="7081" y="2744"/>
                  <a:pt x="7062" y="2744"/>
                </a:cubicBezTo>
                <a:cubicBezTo>
                  <a:pt x="6841" y="2744"/>
                  <a:pt x="6682" y="2486"/>
                  <a:pt x="6808" y="2290"/>
                </a:cubicBezTo>
                <a:cubicBezTo>
                  <a:pt x="6920" y="2042"/>
                  <a:pt x="7106" y="1954"/>
                  <a:pt x="7256" y="1755"/>
                </a:cubicBezTo>
                <a:cubicBezTo>
                  <a:pt x="7430" y="1506"/>
                  <a:pt x="7542" y="1208"/>
                  <a:pt x="7567" y="897"/>
                </a:cubicBezTo>
                <a:cubicBezTo>
                  <a:pt x="7592" y="785"/>
                  <a:pt x="7579" y="685"/>
                  <a:pt x="7542" y="573"/>
                </a:cubicBezTo>
                <a:cubicBezTo>
                  <a:pt x="7455" y="374"/>
                  <a:pt x="7218" y="262"/>
                  <a:pt x="6994" y="175"/>
                </a:cubicBezTo>
                <a:cubicBezTo>
                  <a:pt x="6795" y="88"/>
                  <a:pt x="6571" y="25"/>
                  <a:pt x="6335" y="1"/>
                </a:cubicBezTo>
                <a:cubicBezTo>
                  <a:pt x="6329" y="0"/>
                  <a:pt x="6323" y="0"/>
                  <a:pt x="6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>
            <a:off x="7519267" y="4812466"/>
            <a:ext cx="477044" cy="91929"/>
          </a:xfrm>
          <a:custGeom>
            <a:avLst/>
            <a:gdLst/>
            <a:ahLst/>
            <a:cxnLst/>
            <a:rect l="l" t="t" r="r" b="b"/>
            <a:pathLst>
              <a:path w="11214" h="2161" extrusionOk="0">
                <a:moveTo>
                  <a:pt x="11114" y="0"/>
                </a:moveTo>
                <a:cubicBezTo>
                  <a:pt x="10940" y="100"/>
                  <a:pt x="10753" y="224"/>
                  <a:pt x="10592" y="349"/>
                </a:cubicBezTo>
                <a:cubicBezTo>
                  <a:pt x="10019" y="697"/>
                  <a:pt x="9384" y="909"/>
                  <a:pt x="8712" y="958"/>
                </a:cubicBezTo>
                <a:cubicBezTo>
                  <a:pt x="8346" y="993"/>
                  <a:pt x="7976" y="1001"/>
                  <a:pt x="7606" y="1001"/>
                </a:cubicBezTo>
                <a:cubicBezTo>
                  <a:pt x="7310" y="1001"/>
                  <a:pt x="7014" y="996"/>
                  <a:pt x="6721" y="996"/>
                </a:cubicBezTo>
                <a:cubicBezTo>
                  <a:pt x="5763" y="996"/>
                  <a:pt x="4814" y="1062"/>
                  <a:pt x="3858" y="1062"/>
                </a:cubicBezTo>
                <a:cubicBezTo>
                  <a:pt x="3722" y="1062"/>
                  <a:pt x="3585" y="1061"/>
                  <a:pt x="3448" y="1058"/>
                </a:cubicBezTo>
                <a:cubicBezTo>
                  <a:pt x="2913" y="1045"/>
                  <a:pt x="1793" y="846"/>
                  <a:pt x="1258" y="759"/>
                </a:cubicBezTo>
                <a:cubicBezTo>
                  <a:pt x="834" y="685"/>
                  <a:pt x="424" y="498"/>
                  <a:pt x="1" y="423"/>
                </a:cubicBezTo>
                <a:lnTo>
                  <a:pt x="1" y="423"/>
                </a:lnTo>
                <a:cubicBezTo>
                  <a:pt x="63" y="523"/>
                  <a:pt x="125" y="610"/>
                  <a:pt x="200" y="697"/>
                </a:cubicBezTo>
                <a:cubicBezTo>
                  <a:pt x="486" y="983"/>
                  <a:pt x="1444" y="1319"/>
                  <a:pt x="1830" y="1469"/>
                </a:cubicBezTo>
                <a:cubicBezTo>
                  <a:pt x="2669" y="1811"/>
                  <a:pt x="3577" y="2075"/>
                  <a:pt x="4497" y="2075"/>
                </a:cubicBezTo>
                <a:cubicBezTo>
                  <a:pt x="4682" y="2075"/>
                  <a:pt x="4868" y="2064"/>
                  <a:pt x="5053" y="2041"/>
                </a:cubicBezTo>
                <a:cubicBezTo>
                  <a:pt x="5277" y="2004"/>
                  <a:pt x="5514" y="1979"/>
                  <a:pt x="5750" y="1966"/>
                </a:cubicBezTo>
                <a:cubicBezTo>
                  <a:pt x="5999" y="1991"/>
                  <a:pt x="6248" y="2029"/>
                  <a:pt x="6497" y="2078"/>
                </a:cubicBezTo>
                <a:cubicBezTo>
                  <a:pt x="6799" y="2135"/>
                  <a:pt x="7104" y="2160"/>
                  <a:pt x="7409" y="2160"/>
                </a:cubicBezTo>
                <a:cubicBezTo>
                  <a:pt x="8585" y="2160"/>
                  <a:pt x="9771" y="1784"/>
                  <a:pt x="10878" y="1369"/>
                </a:cubicBezTo>
                <a:cubicBezTo>
                  <a:pt x="10940" y="1344"/>
                  <a:pt x="11002" y="1307"/>
                  <a:pt x="11052" y="1269"/>
                </a:cubicBezTo>
                <a:cubicBezTo>
                  <a:pt x="11102" y="1207"/>
                  <a:pt x="11127" y="1145"/>
                  <a:pt x="11139" y="1083"/>
                </a:cubicBezTo>
                <a:cubicBezTo>
                  <a:pt x="11214" y="722"/>
                  <a:pt x="11214" y="361"/>
                  <a:pt x="111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>
            <a:off x="7686109" y="4648815"/>
            <a:ext cx="115368" cy="90695"/>
          </a:xfrm>
          <a:custGeom>
            <a:avLst/>
            <a:gdLst/>
            <a:ahLst/>
            <a:cxnLst/>
            <a:rect l="l" t="t" r="r" b="b"/>
            <a:pathLst>
              <a:path w="2712" h="2132" extrusionOk="0">
                <a:moveTo>
                  <a:pt x="485" y="94"/>
                </a:moveTo>
                <a:cubicBezTo>
                  <a:pt x="512" y="94"/>
                  <a:pt x="540" y="96"/>
                  <a:pt x="571" y="101"/>
                </a:cubicBezTo>
                <a:cubicBezTo>
                  <a:pt x="1057" y="163"/>
                  <a:pt x="1194" y="723"/>
                  <a:pt x="1082" y="1121"/>
                </a:cubicBezTo>
                <a:cubicBezTo>
                  <a:pt x="973" y="1414"/>
                  <a:pt x="837" y="1687"/>
                  <a:pt x="673" y="1949"/>
                </a:cubicBezTo>
                <a:lnTo>
                  <a:pt x="673" y="1949"/>
                </a:lnTo>
                <a:cubicBezTo>
                  <a:pt x="501" y="1679"/>
                  <a:pt x="358" y="1399"/>
                  <a:pt x="235" y="1109"/>
                </a:cubicBezTo>
                <a:cubicBezTo>
                  <a:pt x="129" y="803"/>
                  <a:pt x="1" y="94"/>
                  <a:pt x="485" y="94"/>
                </a:cubicBezTo>
                <a:close/>
                <a:moveTo>
                  <a:pt x="2243" y="1143"/>
                </a:moveTo>
                <a:cubicBezTo>
                  <a:pt x="2454" y="1143"/>
                  <a:pt x="2565" y="1405"/>
                  <a:pt x="2413" y="1557"/>
                </a:cubicBezTo>
                <a:cubicBezTo>
                  <a:pt x="2351" y="1607"/>
                  <a:pt x="2276" y="1644"/>
                  <a:pt x="2202" y="1682"/>
                </a:cubicBezTo>
                <a:cubicBezTo>
                  <a:pt x="2040" y="1756"/>
                  <a:pt x="1878" y="1831"/>
                  <a:pt x="1704" y="1881"/>
                </a:cubicBezTo>
                <a:cubicBezTo>
                  <a:pt x="1405" y="1977"/>
                  <a:pt x="1096" y="2027"/>
                  <a:pt x="787" y="2047"/>
                </a:cubicBezTo>
                <a:lnTo>
                  <a:pt x="787" y="2047"/>
                </a:lnTo>
                <a:cubicBezTo>
                  <a:pt x="963" y="1929"/>
                  <a:pt x="1128" y="1792"/>
                  <a:pt x="1268" y="1632"/>
                </a:cubicBezTo>
                <a:cubicBezTo>
                  <a:pt x="1530" y="1383"/>
                  <a:pt x="1853" y="1221"/>
                  <a:pt x="2202" y="1146"/>
                </a:cubicBezTo>
                <a:cubicBezTo>
                  <a:pt x="2216" y="1144"/>
                  <a:pt x="2230" y="1143"/>
                  <a:pt x="2243" y="1143"/>
                </a:cubicBezTo>
                <a:close/>
                <a:moveTo>
                  <a:pt x="513" y="0"/>
                </a:moveTo>
                <a:cubicBezTo>
                  <a:pt x="130" y="0"/>
                  <a:pt x="25" y="421"/>
                  <a:pt x="61" y="736"/>
                </a:cubicBezTo>
                <a:cubicBezTo>
                  <a:pt x="121" y="1212"/>
                  <a:pt x="373" y="1631"/>
                  <a:pt x="624" y="2025"/>
                </a:cubicBezTo>
                <a:lnTo>
                  <a:pt x="624" y="2025"/>
                </a:lnTo>
                <a:cubicBezTo>
                  <a:pt x="615" y="2039"/>
                  <a:pt x="606" y="2053"/>
                  <a:pt x="596" y="2067"/>
                </a:cubicBezTo>
                <a:cubicBezTo>
                  <a:pt x="584" y="2092"/>
                  <a:pt x="596" y="2129"/>
                  <a:pt x="633" y="2130"/>
                </a:cubicBezTo>
                <a:lnTo>
                  <a:pt x="633" y="2130"/>
                </a:lnTo>
                <a:cubicBezTo>
                  <a:pt x="637" y="2131"/>
                  <a:pt x="641" y="2131"/>
                  <a:pt x="645" y="2131"/>
                </a:cubicBezTo>
                <a:cubicBezTo>
                  <a:pt x="650" y="2131"/>
                  <a:pt x="654" y="2131"/>
                  <a:pt x="658" y="2130"/>
                </a:cubicBezTo>
                <a:cubicBezTo>
                  <a:pt x="659" y="2130"/>
                  <a:pt x="659" y="2130"/>
                  <a:pt x="659" y="2129"/>
                </a:cubicBezTo>
                <a:lnTo>
                  <a:pt x="659" y="2129"/>
                </a:lnTo>
                <a:cubicBezTo>
                  <a:pt x="1136" y="2126"/>
                  <a:pt x="1612" y="2027"/>
                  <a:pt x="2052" y="1843"/>
                </a:cubicBezTo>
                <a:cubicBezTo>
                  <a:pt x="2289" y="1744"/>
                  <a:pt x="2712" y="1557"/>
                  <a:pt x="2588" y="1221"/>
                </a:cubicBezTo>
                <a:cubicBezTo>
                  <a:pt x="2537" y="1095"/>
                  <a:pt x="2430" y="1053"/>
                  <a:pt x="2306" y="1053"/>
                </a:cubicBezTo>
                <a:cubicBezTo>
                  <a:pt x="2123" y="1053"/>
                  <a:pt x="1905" y="1144"/>
                  <a:pt x="1779" y="1196"/>
                </a:cubicBezTo>
                <a:cubicBezTo>
                  <a:pt x="1579" y="1296"/>
                  <a:pt x="1380" y="1420"/>
                  <a:pt x="1206" y="1570"/>
                </a:cubicBezTo>
                <a:cubicBezTo>
                  <a:pt x="1074" y="1732"/>
                  <a:pt x="918" y="1869"/>
                  <a:pt x="743" y="1982"/>
                </a:cubicBezTo>
                <a:lnTo>
                  <a:pt x="743" y="1982"/>
                </a:lnTo>
                <a:cubicBezTo>
                  <a:pt x="970" y="1603"/>
                  <a:pt x="1240" y="1184"/>
                  <a:pt x="1206" y="736"/>
                </a:cubicBezTo>
                <a:cubicBezTo>
                  <a:pt x="1181" y="362"/>
                  <a:pt x="907" y="64"/>
                  <a:pt x="546" y="1"/>
                </a:cubicBezTo>
                <a:cubicBezTo>
                  <a:pt x="535" y="1"/>
                  <a:pt x="524" y="0"/>
                  <a:pt x="5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7713250" y="4734533"/>
            <a:ext cx="22589" cy="43093"/>
          </a:xfrm>
          <a:custGeom>
            <a:avLst/>
            <a:gdLst/>
            <a:ahLst/>
            <a:cxnLst/>
            <a:rect l="l" t="t" r="r" b="b"/>
            <a:pathLst>
              <a:path w="531" h="1013" extrusionOk="0">
                <a:moveTo>
                  <a:pt x="52" y="0"/>
                </a:moveTo>
                <a:cubicBezTo>
                  <a:pt x="26" y="0"/>
                  <a:pt x="0" y="22"/>
                  <a:pt x="8" y="52"/>
                </a:cubicBezTo>
                <a:lnTo>
                  <a:pt x="20" y="52"/>
                </a:lnTo>
                <a:cubicBezTo>
                  <a:pt x="132" y="351"/>
                  <a:pt x="456" y="612"/>
                  <a:pt x="369" y="961"/>
                </a:cubicBezTo>
                <a:cubicBezTo>
                  <a:pt x="361" y="992"/>
                  <a:pt x="382" y="1013"/>
                  <a:pt x="405" y="1013"/>
                </a:cubicBezTo>
                <a:cubicBezTo>
                  <a:pt x="419" y="1013"/>
                  <a:pt x="434" y="1005"/>
                  <a:pt x="444" y="986"/>
                </a:cubicBezTo>
                <a:cubicBezTo>
                  <a:pt x="531" y="612"/>
                  <a:pt x="220" y="351"/>
                  <a:pt x="95" y="27"/>
                </a:cubicBezTo>
                <a:cubicBezTo>
                  <a:pt x="86" y="8"/>
                  <a:pt x="69" y="0"/>
                  <a:pt x="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7677857" y="4743424"/>
            <a:ext cx="34500" cy="52750"/>
          </a:xfrm>
          <a:custGeom>
            <a:avLst/>
            <a:gdLst/>
            <a:ahLst/>
            <a:cxnLst/>
            <a:rect l="l" t="t" r="r" b="b"/>
            <a:pathLst>
              <a:path w="811" h="1240" extrusionOk="0">
                <a:moveTo>
                  <a:pt x="65" y="0"/>
                </a:moveTo>
                <a:cubicBezTo>
                  <a:pt x="32" y="0"/>
                  <a:pt x="1" y="58"/>
                  <a:pt x="44" y="80"/>
                </a:cubicBezTo>
                <a:cubicBezTo>
                  <a:pt x="404" y="354"/>
                  <a:pt x="653" y="764"/>
                  <a:pt x="728" y="1212"/>
                </a:cubicBezTo>
                <a:cubicBezTo>
                  <a:pt x="728" y="1231"/>
                  <a:pt x="741" y="1239"/>
                  <a:pt x="756" y="1239"/>
                </a:cubicBezTo>
                <a:cubicBezTo>
                  <a:pt x="780" y="1239"/>
                  <a:pt x="810" y="1218"/>
                  <a:pt x="803" y="1187"/>
                </a:cubicBezTo>
                <a:cubicBezTo>
                  <a:pt x="728" y="715"/>
                  <a:pt x="467" y="291"/>
                  <a:pt x="81" y="5"/>
                </a:cubicBezTo>
                <a:cubicBezTo>
                  <a:pt x="76" y="2"/>
                  <a:pt x="70" y="0"/>
                  <a:pt x="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7653992" y="4751591"/>
            <a:ext cx="32203" cy="54111"/>
          </a:xfrm>
          <a:custGeom>
            <a:avLst/>
            <a:gdLst/>
            <a:ahLst/>
            <a:cxnLst/>
            <a:rect l="l" t="t" r="r" b="b"/>
            <a:pathLst>
              <a:path w="757" h="1272" extrusionOk="0">
                <a:moveTo>
                  <a:pt x="57" y="1"/>
                </a:moveTo>
                <a:cubicBezTo>
                  <a:pt x="26" y="1"/>
                  <a:pt x="0" y="45"/>
                  <a:pt x="20" y="74"/>
                </a:cubicBezTo>
                <a:cubicBezTo>
                  <a:pt x="318" y="411"/>
                  <a:pt x="530" y="809"/>
                  <a:pt x="667" y="1244"/>
                </a:cubicBezTo>
                <a:cubicBezTo>
                  <a:pt x="672" y="1263"/>
                  <a:pt x="687" y="1272"/>
                  <a:pt x="703" y="1272"/>
                </a:cubicBezTo>
                <a:cubicBezTo>
                  <a:pt x="729" y="1272"/>
                  <a:pt x="757" y="1250"/>
                  <a:pt x="741" y="1219"/>
                </a:cubicBezTo>
                <a:cubicBezTo>
                  <a:pt x="605" y="784"/>
                  <a:pt x="381" y="373"/>
                  <a:pt x="82" y="12"/>
                </a:cubicBezTo>
                <a:cubicBezTo>
                  <a:pt x="74" y="4"/>
                  <a:pt x="65" y="1"/>
                  <a:pt x="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8456381" y="4856920"/>
            <a:ext cx="296504" cy="79422"/>
          </a:xfrm>
          <a:custGeom>
            <a:avLst/>
            <a:gdLst/>
            <a:ahLst/>
            <a:cxnLst/>
            <a:rect l="l" t="t" r="r" b="b"/>
            <a:pathLst>
              <a:path w="6970" h="1867" extrusionOk="0">
                <a:moveTo>
                  <a:pt x="6683" y="0"/>
                </a:moveTo>
                <a:cubicBezTo>
                  <a:pt x="5273" y="785"/>
                  <a:pt x="3970" y="1028"/>
                  <a:pt x="2894" y="1028"/>
                </a:cubicBezTo>
                <a:cubicBezTo>
                  <a:pt x="1426" y="1028"/>
                  <a:pt x="384" y="574"/>
                  <a:pt x="75" y="424"/>
                </a:cubicBezTo>
                <a:lnTo>
                  <a:pt x="75" y="424"/>
                </a:lnTo>
                <a:cubicBezTo>
                  <a:pt x="0" y="697"/>
                  <a:pt x="37" y="984"/>
                  <a:pt x="187" y="1233"/>
                </a:cubicBezTo>
                <a:cubicBezTo>
                  <a:pt x="435" y="1636"/>
                  <a:pt x="1950" y="1866"/>
                  <a:pt x="3429" y="1866"/>
                </a:cubicBezTo>
                <a:cubicBezTo>
                  <a:pt x="4551" y="1866"/>
                  <a:pt x="5651" y="1734"/>
                  <a:pt x="6161" y="1444"/>
                </a:cubicBezTo>
                <a:cubicBezTo>
                  <a:pt x="6970" y="984"/>
                  <a:pt x="6870" y="573"/>
                  <a:pt x="66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7849057" y="2013547"/>
            <a:ext cx="915418" cy="1068690"/>
          </a:xfrm>
          <a:custGeom>
            <a:avLst/>
            <a:gdLst/>
            <a:ahLst/>
            <a:cxnLst/>
            <a:rect l="l" t="t" r="r" b="b"/>
            <a:pathLst>
              <a:path w="21519" h="25122" extrusionOk="0">
                <a:moveTo>
                  <a:pt x="5648" y="1"/>
                </a:moveTo>
                <a:cubicBezTo>
                  <a:pt x="5300" y="1"/>
                  <a:pt x="5041" y="13"/>
                  <a:pt x="4916" y="44"/>
                </a:cubicBezTo>
                <a:cubicBezTo>
                  <a:pt x="4269" y="194"/>
                  <a:pt x="1656" y="492"/>
                  <a:pt x="0" y="5172"/>
                </a:cubicBezTo>
                <a:lnTo>
                  <a:pt x="884" y="5396"/>
                </a:lnTo>
                <a:lnTo>
                  <a:pt x="2987" y="13971"/>
                </a:lnTo>
                <a:cubicBezTo>
                  <a:pt x="2987" y="13971"/>
                  <a:pt x="3174" y="17555"/>
                  <a:pt x="3099" y="18961"/>
                </a:cubicBezTo>
                <a:cubicBezTo>
                  <a:pt x="3025" y="20368"/>
                  <a:pt x="2614" y="23591"/>
                  <a:pt x="2614" y="23591"/>
                </a:cubicBezTo>
                <a:cubicBezTo>
                  <a:pt x="2614" y="23591"/>
                  <a:pt x="4219" y="25122"/>
                  <a:pt x="8003" y="25122"/>
                </a:cubicBezTo>
                <a:cubicBezTo>
                  <a:pt x="11774" y="25122"/>
                  <a:pt x="16603" y="24562"/>
                  <a:pt x="18046" y="23691"/>
                </a:cubicBezTo>
                <a:cubicBezTo>
                  <a:pt x="18046" y="23691"/>
                  <a:pt x="18121" y="16099"/>
                  <a:pt x="18582" y="13087"/>
                </a:cubicBezTo>
                <a:lnTo>
                  <a:pt x="19154" y="9689"/>
                </a:lnTo>
                <a:lnTo>
                  <a:pt x="20411" y="10038"/>
                </a:lnTo>
                <a:cubicBezTo>
                  <a:pt x="20411" y="10038"/>
                  <a:pt x="21519" y="5732"/>
                  <a:pt x="20411" y="3591"/>
                </a:cubicBezTo>
                <a:cubicBezTo>
                  <a:pt x="19303" y="1451"/>
                  <a:pt x="13093" y="156"/>
                  <a:pt x="13093" y="156"/>
                </a:cubicBezTo>
                <a:lnTo>
                  <a:pt x="11301" y="156"/>
                </a:lnTo>
                <a:cubicBezTo>
                  <a:pt x="11158" y="164"/>
                  <a:pt x="10987" y="167"/>
                  <a:pt x="10794" y="167"/>
                </a:cubicBezTo>
                <a:cubicBezTo>
                  <a:pt x="9416" y="167"/>
                  <a:pt x="6931" y="1"/>
                  <a:pt x="5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>
            <a:off x="7799351" y="2229863"/>
            <a:ext cx="245158" cy="326707"/>
          </a:xfrm>
          <a:custGeom>
            <a:avLst/>
            <a:gdLst/>
            <a:ahLst/>
            <a:cxnLst/>
            <a:rect l="l" t="t" r="r" b="b"/>
            <a:pathLst>
              <a:path w="5763" h="7680" extrusionOk="0">
                <a:moveTo>
                  <a:pt x="1344" y="1"/>
                </a:moveTo>
                <a:cubicBezTo>
                  <a:pt x="622" y="2851"/>
                  <a:pt x="0" y="5589"/>
                  <a:pt x="560" y="7680"/>
                </a:cubicBezTo>
                <a:lnTo>
                  <a:pt x="4493" y="4133"/>
                </a:lnTo>
                <a:cubicBezTo>
                  <a:pt x="5090" y="3311"/>
                  <a:pt x="5489" y="2204"/>
                  <a:pt x="5763" y="1059"/>
                </a:cubicBezTo>
                <a:lnTo>
                  <a:pt x="1344" y="1"/>
                </a:ln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>
            <a:off x="8481267" y="2382879"/>
            <a:ext cx="205979" cy="353720"/>
          </a:xfrm>
          <a:custGeom>
            <a:avLst/>
            <a:gdLst/>
            <a:ahLst/>
            <a:cxnLst/>
            <a:rect l="l" t="t" r="r" b="b"/>
            <a:pathLst>
              <a:path w="4842" h="8315" extrusionOk="0">
                <a:moveTo>
                  <a:pt x="411" y="1"/>
                </a:moveTo>
                <a:cubicBezTo>
                  <a:pt x="137" y="1146"/>
                  <a:pt x="0" y="2316"/>
                  <a:pt x="149" y="3324"/>
                </a:cubicBezTo>
                <a:lnTo>
                  <a:pt x="2103" y="8314"/>
                </a:lnTo>
                <a:cubicBezTo>
                  <a:pt x="3833" y="6696"/>
                  <a:pt x="4182" y="3934"/>
                  <a:pt x="4841" y="1059"/>
                </a:cubicBezTo>
                <a:lnTo>
                  <a:pt x="411" y="1"/>
                </a:ln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>
            <a:off x="7817090" y="2398279"/>
            <a:ext cx="602239" cy="261834"/>
          </a:xfrm>
          <a:custGeom>
            <a:avLst/>
            <a:gdLst/>
            <a:ahLst/>
            <a:cxnLst/>
            <a:rect l="l" t="t" r="r" b="b"/>
            <a:pathLst>
              <a:path w="14157" h="6155" extrusionOk="0">
                <a:moveTo>
                  <a:pt x="3016" y="1"/>
                </a:moveTo>
                <a:cubicBezTo>
                  <a:pt x="1410" y="1"/>
                  <a:pt x="0" y="1325"/>
                  <a:pt x="81" y="3497"/>
                </a:cubicBezTo>
                <a:cubicBezTo>
                  <a:pt x="106" y="3995"/>
                  <a:pt x="454" y="4418"/>
                  <a:pt x="940" y="4530"/>
                </a:cubicBezTo>
                <a:lnTo>
                  <a:pt x="6217" y="5787"/>
                </a:lnTo>
                <a:cubicBezTo>
                  <a:pt x="7460" y="6083"/>
                  <a:pt x="9078" y="6155"/>
                  <a:pt x="10326" y="6155"/>
                </a:cubicBezTo>
                <a:cubicBezTo>
                  <a:pt x="10914" y="6155"/>
                  <a:pt x="11421" y="6139"/>
                  <a:pt x="11767" y="6123"/>
                </a:cubicBezTo>
                <a:cubicBezTo>
                  <a:pt x="12091" y="6110"/>
                  <a:pt x="12390" y="5998"/>
                  <a:pt x="12626" y="5787"/>
                </a:cubicBezTo>
                <a:lnTo>
                  <a:pt x="14157" y="4418"/>
                </a:lnTo>
                <a:lnTo>
                  <a:pt x="12676" y="3721"/>
                </a:lnTo>
                <a:lnTo>
                  <a:pt x="12352" y="3074"/>
                </a:lnTo>
                <a:lnTo>
                  <a:pt x="11817" y="3634"/>
                </a:lnTo>
                <a:lnTo>
                  <a:pt x="8084" y="2738"/>
                </a:lnTo>
                <a:cubicBezTo>
                  <a:pt x="8084" y="2738"/>
                  <a:pt x="5383" y="261"/>
                  <a:pt x="3392" y="25"/>
                </a:cubicBezTo>
                <a:cubicBezTo>
                  <a:pt x="3265" y="8"/>
                  <a:pt x="3140" y="1"/>
                  <a:pt x="3016" y="1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>
            <a:off x="8205565" y="2714138"/>
            <a:ext cx="268470" cy="144338"/>
          </a:xfrm>
          <a:custGeom>
            <a:avLst/>
            <a:gdLst/>
            <a:ahLst/>
            <a:cxnLst/>
            <a:rect l="l" t="t" r="r" b="b"/>
            <a:pathLst>
              <a:path w="6311" h="3393" extrusionOk="0">
                <a:moveTo>
                  <a:pt x="6238" y="1"/>
                </a:moveTo>
                <a:cubicBezTo>
                  <a:pt x="6227" y="1"/>
                  <a:pt x="6216" y="5"/>
                  <a:pt x="6207" y="17"/>
                </a:cubicBezTo>
                <a:cubicBezTo>
                  <a:pt x="4577" y="1822"/>
                  <a:pt x="2250" y="2593"/>
                  <a:pt x="22" y="3352"/>
                </a:cubicBezTo>
                <a:cubicBezTo>
                  <a:pt x="0" y="3363"/>
                  <a:pt x="7" y="3392"/>
                  <a:pt x="25" y="3392"/>
                </a:cubicBezTo>
                <a:cubicBezTo>
                  <a:pt x="28" y="3392"/>
                  <a:pt x="31" y="3392"/>
                  <a:pt x="34" y="3390"/>
                </a:cubicBezTo>
                <a:cubicBezTo>
                  <a:pt x="2287" y="2693"/>
                  <a:pt x="4639" y="1871"/>
                  <a:pt x="6282" y="92"/>
                </a:cubicBezTo>
                <a:cubicBezTo>
                  <a:pt x="6311" y="54"/>
                  <a:pt x="6273" y="1"/>
                  <a:pt x="6238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>
            <a:off x="8139245" y="2769483"/>
            <a:ext cx="314881" cy="182071"/>
          </a:xfrm>
          <a:custGeom>
            <a:avLst/>
            <a:gdLst/>
            <a:ahLst/>
            <a:cxnLst/>
            <a:rect l="l" t="t" r="r" b="b"/>
            <a:pathLst>
              <a:path w="7402" h="4280" extrusionOk="0">
                <a:moveTo>
                  <a:pt x="7371" y="0"/>
                </a:moveTo>
                <a:cubicBezTo>
                  <a:pt x="7365" y="0"/>
                  <a:pt x="7359" y="3"/>
                  <a:pt x="7356" y="10"/>
                </a:cubicBezTo>
                <a:cubicBezTo>
                  <a:pt x="5339" y="2139"/>
                  <a:pt x="2937" y="3669"/>
                  <a:pt x="25" y="4229"/>
                </a:cubicBezTo>
                <a:cubicBezTo>
                  <a:pt x="0" y="4242"/>
                  <a:pt x="13" y="4279"/>
                  <a:pt x="38" y="4279"/>
                </a:cubicBezTo>
                <a:cubicBezTo>
                  <a:pt x="2838" y="3794"/>
                  <a:pt x="5638" y="2313"/>
                  <a:pt x="7393" y="35"/>
                </a:cubicBezTo>
                <a:cubicBezTo>
                  <a:pt x="7402" y="18"/>
                  <a:pt x="7386" y="0"/>
                  <a:pt x="7371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>
            <a:off x="8070926" y="2446434"/>
            <a:ext cx="427314" cy="213934"/>
          </a:xfrm>
          <a:custGeom>
            <a:avLst/>
            <a:gdLst/>
            <a:ahLst/>
            <a:cxnLst/>
            <a:rect l="l" t="t" r="r" b="b"/>
            <a:pathLst>
              <a:path w="10045" h="5029" extrusionOk="0">
                <a:moveTo>
                  <a:pt x="1" y="0"/>
                </a:moveTo>
                <a:lnTo>
                  <a:pt x="4270" y="5028"/>
                </a:lnTo>
                <a:cubicBezTo>
                  <a:pt x="4892" y="5028"/>
                  <a:pt x="5440" y="5016"/>
                  <a:pt x="5800" y="4991"/>
                </a:cubicBezTo>
                <a:cubicBezTo>
                  <a:pt x="6112" y="4978"/>
                  <a:pt x="6423" y="4866"/>
                  <a:pt x="6659" y="4655"/>
                </a:cubicBezTo>
                <a:lnTo>
                  <a:pt x="10044" y="2427"/>
                </a:lnTo>
                <a:lnTo>
                  <a:pt x="7008" y="2041"/>
                </a:lnTo>
                <a:lnTo>
                  <a:pt x="5850" y="2502"/>
                </a:lnTo>
                <a:lnTo>
                  <a:pt x="2117" y="1606"/>
                </a:lnTo>
                <a:cubicBezTo>
                  <a:pt x="1457" y="1021"/>
                  <a:pt x="748" y="486"/>
                  <a:pt x="1" y="0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>
            <a:off x="7990483" y="2379901"/>
            <a:ext cx="657030" cy="377500"/>
          </a:xfrm>
          <a:custGeom>
            <a:avLst/>
            <a:gdLst/>
            <a:ahLst/>
            <a:cxnLst/>
            <a:rect l="l" t="t" r="r" b="b"/>
            <a:pathLst>
              <a:path w="15445" h="8874" extrusionOk="0">
                <a:moveTo>
                  <a:pt x="1317" y="0"/>
                </a:moveTo>
                <a:cubicBezTo>
                  <a:pt x="1088" y="0"/>
                  <a:pt x="861" y="64"/>
                  <a:pt x="660" y="195"/>
                </a:cubicBezTo>
                <a:lnTo>
                  <a:pt x="0" y="606"/>
                </a:lnTo>
                <a:cubicBezTo>
                  <a:pt x="1668" y="1153"/>
                  <a:pt x="3298" y="2821"/>
                  <a:pt x="3746" y="3195"/>
                </a:cubicBezTo>
                <a:cubicBezTo>
                  <a:pt x="4057" y="3456"/>
                  <a:pt x="5650" y="5236"/>
                  <a:pt x="7032" y="6256"/>
                </a:cubicBezTo>
                <a:cubicBezTo>
                  <a:pt x="9944" y="8422"/>
                  <a:pt x="12035" y="8807"/>
                  <a:pt x="12869" y="8870"/>
                </a:cubicBezTo>
                <a:cubicBezTo>
                  <a:pt x="12893" y="8872"/>
                  <a:pt x="12917" y="8873"/>
                  <a:pt x="12941" y="8873"/>
                </a:cubicBezTo>
                <a:cubicBezTo>
                  <a:pt x="13173" y="8873"/>
                  <a:pt x="13382" y="8764"/>
                  <a:pt x="13528" y="8583"/>
                </a:cubicBezTo>
                <a:cubicBezTo>
                  <a:pt x="15445" y="6132"/>
                  <a:pt x="13242" y="3767"/>
                  <a:pt x="11686" y="3394"/>
                </a:cubicBezTo>
                <a:cubicBezTo>
                  <a:pt x="10815" y="3182"/>
                  <a:pt x="9409" y="2871"/>
                  <a:pt x="8612" y="2635"/>
                </a:cubicBezTo>
                <a:cubicBezTo>
                  <a:pt x="7866" y="2410"/>
                  <a:pt x="3696" y="606"/>
                  <a:pt x="3696" y="606"/>
                </a:cubicBezTo>
                <a:cubicBezTo>
                  <a:pt x="3485" y="494"/>
                  <a:pt x="3261" y="394"/>
                  <a:pt x="3037" y="345"/>
                </a:cubicBezTo>
                <a:lnTo>
                  <a:pt x="1606" y="33"/>
                </a:lnTo>
                <a:cubicBezTo>
                  <a:pt x="1510" y="11"/>
                  <a:pt x="1413" y="0"/>
                  <a:pt x="1317" y="0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8124952" y="1579554"/>
            <a:ext cx="370098" cy="488912"/>
          </a:xfrm>
          <a:custGeom>
            <a:avLst/>
            <a:gdLst/>
            <a:ahLst/>
            <a:cxnLst/>
            <a:rect l="l" t="t" r="r" b="b"/>
            <a:pathLst>
              <a:path w="8700" h="11493" extrusionOk="0">
                <a:moveTo>
                  <a:pt x="3348" y="1"/>
                </a:moveTo>
                <a:cubicBezTo>
                  <a:pt x="3291" y="1"/>
                  <a:pt x="3245" y="10"/>
                  <a:pt x="3211" y="30"/>
                </a:cubicBezTo>
                <a:cubicBezTo>
                  <a:pt x="3137" y="80"/>
                  <a:pt x="3074" y="142"/>
                  <a:pt x="3000" y="204"/>
                </a:cubicBezTo>
                <a:cubicBezTo>
                  <a:pt x="2527" y="665"/>
                  <a:pt x="2141" y="1225"/>
                  <a:pt x="1880" y="1834"/>
                </a:cubicBezTo>
                <a:cubicBezTo>
                  <a:pt x="1867" y="1859"/>
                  <a:pt x="1855" y="1884"/>
                  <a:pt x="1842" y="1909"/>
                </a:cubicBezTo>
                <a:cubicBezTo>
                  <a:pt x="1655" y="2146"/>
                  <a:pt x="672" y="3390"/>
                  <a:pt x="112" y="4087"/>
                </a:cubicBezTo>
                <a:cubicBezTo>
                  <a:pt x="0" y="4224"/>
                  <a:pt x="50" y="4423"/>
                  <a:pt x="212" y="4485"/>
                </a:cubicBezTo>
                <a:cubicBezTo>
                  <a:pt x="398" y="4572"/>
                  <a:pt x="635" y="4684"/>
                  <a:pt x="809" y="4772"/>
                </a:cubicBezTo>
                <a:cubicBezTo>
                  <a:pt x="685" y="5108"/>
                  <a:pt x="623" y="5444"/>
                  <a:pt x="610" y="5805"/>
                </a:cubicBezTo>
                <a:cubicBezTo>
                  <a:pt x="610" y="5805"/>
                  <a:pt x="610" y="5817"/>
                  <a:pt x="610" y="5829"/>
                </a:cubicBezTo>
                <a:cubicBezTo>
                  <a:pt x="598" y="5941"/>
                  <a:pt x="598" y="6041"/>
                  <a:pt x="610" y="6153"/>
                </a:cubicBezTo>
                <a:cubicBezTo>
                  <a:pt x="610" y="6165"/>
                  <a:pt x="610" y="6165"/>
                  <a:pt x="610" y="6178"/>
                </a:cubicBezTo>
                <a:cubicBezTo>
                  <a:pt x="635" y="6539"/>
                  <a:pt x="747" y="6900"/>
                  <a:pt x="946" y="7211"/>
                </a:cubicBezTo>
                <a:cubicBezTo>
                  <a:pt x="1392" y="7940"/>
                  <a:pt x="2079" y="8086"/>
                  <a:pt x="2559" y="8086"/>
                </a:cubicBezTo>
                <a:cubicBezTo>
                  <a:pt x="2882" y="8086"/>
                  <a:pt x="3112" y="8020"/>
                  <a:pt x="3112" y="8020"/>
                </a:cubicBezTo>
                <a:cubicBezTo>
                  <a:pt x="3112" y="8020"/>
                  <a:pt x="3112" y="8032"/>
                  <a:pt x="3112" y="8045"/>
                </a:cubicBezTo>
                <a:cubicBezTo>
                  <a:pt x="3124" y="8107"/>
                  <a:pt x="3149" y="8356"/>
                  <a:pt x="3149" y="8692"/>
                </a:cubicBezTo>
                <a:cubicBezTo>
                  <a:pt x="3149" y="8941"/>
                  <a:pt x="3137" y="9177"/>
                  <a:pt x="3112" y="9414"/>
                </a:cubicBezTo>
                <a:cubicBezTo>
                  <a:pt x="3112" y="9439"/>
                  <a:pt x="3112" y="9464"/>
                  <a:pt x="3099" y="9488"/>
                </a:cubicBezTo>
                <a:cubicBezTo>
                  <a:pt x="3099" y="9513"/>
                  <a:pt x="3099" y="9551"/>
                  <a:pt x="3087" y="9576"/>
                </a:cubicBezTo>
                <a:cubicBezTo>
                  <a:pt x="3062" y="9787"/>
                  <a:pt x="3000" y="9999"/>
                  <a:pt x="2913" y="10198"/>
                </a:cubicBezTo>
                <a:cubicBezTo>
                  <a:pt x="2900" y="10223"/>
                  <a:pt x="2900" y="10235"/>
                  <a:pt x="2888" y="10260"/>
                </a:cubicBezTo>
                <a:cubicBezTo>
                  <a:pt x="2888" y="10260"/>
                  <a:pt x="3759" y="11467"/>
                  <a:pt x="4954" y="11492"/>
                </a:cubicBezTo>
                <a:cubicBezTo>
                  <a:pt x="4972" y="11493"/>
                  <a:pt x="4989" y="11493"/>
                  <a:pt x="5007" y="11493"/>
                </a:cubicBezTo>
                <a:cubicBezTo>
                  <a:pt x="6114" y="11493"/>
                  <a:pt x="6982" y="10372"/>
                  <a:pt x="6982" y="10372"/>
                </a:cubicBezTo>
                <a:cubicBezTo>
                  <a:pt x="6982" y="10372"/>
                  <a:pt x="6982" y="10360"/>
                  <a:pt x="6970" y="10335"/>
                </a:cubicBezTo>
                <a:cubicBezTo>
                  <a:pt x="6858" y="9924"/>
                  <a:pt x="6783" y="9513"/>
                  <a:pt x="6746" y="9090"/>
                </a:cubicBezTo>
                <a:cubicBezTo>
                  <a:pt x="6696" y="8642"/>
                  <a:pt x="6721" y="8194"/>
                  <a:pt x="6808" y="7758"/>
                </a:cubicBezTo>
                <a:cubicBezTo>
                  <a:pt x="6808" y="7734"/>
                  <a:pt x="6820" y="7721"/>
                  <a:pt x="6820" y="7696"/>
                </a:cubicBezTo>
                <a:cubicBezTo>
                  <a:pt x="7107" y="6501"/>
                  <a:pt x="8700" y="3440"/>
                  <a:pt x="7916" y="2631"/>
                </a:cubicBezTo>
                <a:cubicBezTo>
                  <a:pt x="7195" y="1875"/>
                  <a:pt x="4161" y="1"/>
                  <a:pt x="3348" y="1"/>
                </a:cubicBezTo>
                <a:close/>
              </a:path>
            </a:pathLst>
          </a:custGeom>
          <a:solidFill>
            <a:srgbClr val="FFA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8218114" y="1470694"/>
            <a:ext cx="381243" cy="440502"/>
          </a:xfrm>
          <a:custGeom>
            <a:avLst/>
            <a:gdLst/>
            <a:ahLst/>
            <a:cxnLst/>
            <a:rect l="l" t="t" r="r" b="b"/>
            <a:pathLst>
              <a:path w="8962" h="10355" extrusionOk="0">
                <a:moveTo>
                  <a:pt x="1146" y="0"/>
                </a:moveTo>
                <a:cubicBezTo>
                  <a:pt x="1145" y="0"/>
                  <a:pt x="1" y="1083"/>
                  <a:pt x="598" y="2365"/>
                </a:cubicBezTo>
                <a:cubicBezTo>
                  <a:pt x="1195" y="3647"/>
                  <a:pt x="2403" y="4232"/>
                  <a:pt x="3212" y="4493"/>
                </a:cubicBezTo>
                <a:cubicBezTo>
                  <a:pt x="4033" y="4767"/>
                  <a:pt x="2365" y="7206"/>
                  <a:pt x="2365" y="7206"/>
                </a:cubicBezTo>
                <a:lnTo>
                  <a:pt x="2788" y="7480"/>
                </a:lnTo>
                <a:cubicBezTo>
                  <a:pt x="2788" y="7480"/>
                  <a:pt x="3037" y="6659"/>
                  <a:pt x="3461" y="6310"/>
                </a:cubicBezTo>
                <a:cubicBezTo>
                  <a:pt x="3599" y="6200"/>
                  <a:pt x="3787" y="6137"/>
                  <a:pt x="3980" y="6137"/>
                </a:cubicBezTo>
                <a:cubicBezTo>
                  <a:pt x="4378" y="6137"/>
                  <a:pt x="4796" y="6407"/>
                  <a:pt x="4830" y="7094"/>
                </a:cubicBezTo>
                <a:cubicBezTo>
                  <a:pt x="4891" y="8289"/>
                  <a:pt x="3147" y="8301"/>
                  <a:pt x="3077" y="8301"/>
                </a:cubicBezTo>
                <a:cubicBezTo>
                  <a:pt x="3075" y="8301"/>
                  <a:pt x="3075" y="8301"/>
                  <a:pt x="3075" y="8301"/>
                </a:cubicBezTo>
                <a:lnTo>
                  <a:pt x="3075" y="8301"/>
                </a:lnTo>
                <a:cubicBezTo>
                  <a:pt x="3311" y="9546"/>
                  <a:pt x="4668" y="10355"/>
                  <a:pt x="4668" y="10355"/>
                </a:cubicBezTo>
                <a:cubicBezTo>
                  <a:pt x="4718" y="9521"/>
                  <a:pt x="6410" y="9471"/>
                  <a:pt x="7680" y="7679"/>
                </a:cubicBezTo>
                <a:cubicBezTo>
                  <a:pt x="8961" y="5874"/>
                  <a:pt x="7642" y="4817"/>
                  <a:pt x="7642" y="4817"/>
                </a:cubicBezTo>
                <a:cubicBezTo>
                  <a:pt x="7642" y="4817"/>
                  <a:pt x="8053" y="4033"/>
                  <a:pt x="6472" y="2377"/>
                </a:cubicBezTo>
                <a:cubicBezTo>
                  <a:pt x="5228" y="1075"/>
                  <a:pt x="4031" y="936"/>
                  <a:pt x="2995" y="936"/>
                </a:cubicBezTo>
                <a:cubicBezTo>
                  <a:pt x="2714" y="936"/>
                  <a:pt x="2446" y="946"/>
                  <a:pt x="2191" y="946"/>
                </a:cubicBezTo>
                <a:cubicBezTo>
                  <a:pt x="996" y="934"/>
                  <a:pt x="1146" y="0"/>
                  <a:pt x="1146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>
            <a:off x="8356837" y="1747970"/>
            <a:ext cx="42412" cy="29225"/>
          </a:xfrm>
          <a:custGeom>
            <a:avLst/>
            <a:gdLst/>
            <a:ahLst/>
            <a:cxnLst/>
            <a:rect l="l" t="t" r="r" b="b"/>
            <a:pathLst>
              <a:path w="997" h="687" extrusionOk="0">
                <a:moveTo>
                  <a:pt x="744" y="1"/>
                </a:moveTo>
                <a:cubicBezTo>
                  <a:pt x="381" y="1"/>
                  <a:pt x="62" y="302"/>
                  <a:pt x="0" y="663"/>
                </a:cubicBezTo>
                <a:cubicBezTo>
                  <a:pt x="0" y="677"/>
                  <a:pt x="12" y="687"/>
                  <a:pt x="24" y="687"/>
                </a:cubicBezTo>
                <a:cubicBezTo>
                  <a:pt x="34" y="687"/>
                  <a:pt x="45" y="680"/>
                  <a:pt x="50" y="663"/>
                </a:cubicBezTo>
                <a:cubicBezTo>
                  <a:pt x="127" y="269"/>
                  <a:pt x="435" y="67"/>
                  <a:pt x="805" y="67"/>
                </a:cubicBezTo>
                <a:cubicBezTo>
                  <a:pt x="855" y="67"/>
                  <a:pt x="907" y="71"/>
                  <a:pt x="959" y="78"/>
                </a:cubicBezTo>
                <a:cubicBezTo>
                  <a:pt x="984" y="78"/>
                  <a:pt x="996" y="41"/>
                  <a:pt x="971" y="41"/>
                </a:cubicBezTo>
                <a:cubicBezTo>
                  <a:pt x="895" y="13"/>
                  <a:pt x="818" y="1"/>
                  <a:pt x="744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/>
          <p:nvPr/>
        </p:nvSpPr>
        <p:spPr>
          <a:xfrm>
            <a:off x="8202800" y="1710300"/>
            <a:ext cx="28119" cy="23950"/>
          </a:xfrm>
          <a:custGeom>
            <a:avLst/>
            <a:gdLst/>
            <a:ahLst/>
            <a:cxnLst/>
            <a:rect l="l" t="t" r="r" b="b"/>
            <a:pathLst>
              <a:path w="661" h="563" extrusionOk="0">
                <a:moveTo>
                  <a:pt x="287" y="1"/>
                </a:moveTo>
                <a:cubicBezTo>
                  <a:pt x="125" y="13"/>
                  <a:pt x="1" y="162"/>
                  <a:pt x="13" y="324"/>
                </a:cubicBezTo>
                <a:cubicBezTo>
                  <a:pt x="37" y="473"/>
                  <a:pt x="163" y="562"/>
                  <a:pt x="291" y="562"/>
                </a:cubicBezTo>
                <a:cubicBezTo>
                  <a:pt x="367" y="562"/>
                  <a:pt x="443" y="531"/>
                  <a:pt x="499" y="461"/>
                </a:cubicBezTo>
                <a:cubicBezTo>
                  <a:pt x="660" y="287"/>
                  <a:pt x="523" y="1"/>
                  <a:pt x="287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3"/>
          <p:cNvSpPr/>
          <p:nvPr/>
        </p:nvSpPr>
        <p:spPr>
          <a:xfrm>
            <a:off x="8483904" y="2521602"/>
            <a:ext cx="76785" cy="59046"/>
          </a:xfrm>
          <a:custGeom>
            <a:avLst/>
            <a:gdLst/>
            <a:ahLst/>
            <a:cxnLst/>
            <a:rect l="l" t="t" r="r" b="b"/>
            <a:pathLst>
              <a:path w="1805" h="1388" extrusionOk="0">
                <a:moveTo>
                  <a:pt x="25" y="0"/>
                </a:moveTo>
                <a:cubicBezTo>
                  <a:pt x="13" y="0"/>
                  <a:pt x="0" y="25"/>
                  <a:pt x="25" y="38"/>
                </a:cubicBezTo>
                <a:cubicBezTo>
                  <a:pt x="772" y="299"/>
                  <a:pt x="1419" y="660"/>
                  <a:pt x="1792" y="1382"/>
                </a:cubicBezTo>
                <a:cubicBezTo>
                  <a:pt x="1792" y="1386"/>
                  <a:pt x="1794" y="1387"/>
                  <a:pt x="1796" y="1387"/>
                </a:cubicBezTo>
                <a:cubicBezTo>
                  <a:pt x="1799" y="1387"/>
                  <a:pt x="1805" y="1382"/>
                  <a:pt x="1805" y="1382"/>
                </a:cubicBezTo>
                <a:cubicBezTo>
                  <a:pt x="1519" y="623"/>
                  <a:pt x="747" y="249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3"/>
          <p:cNvSpPr/>
          <p:nvPr/>
        </p:nvSpPr>
        <p:spPr>
          <a:xfrm>
            <a:off x="7895704" y="2397981"/>
            <a:ext cx="97332" cy="11954"/>
          </a:xfrm>
          <a:custGeom>
            <a:avLst/>
            <a:gdLst/>
            <a:ahLst/>
            <a:cxnLst/>
            <a:rect l="l" t="t" r="r" b="b"/>
            <a:pathLst>
              <a:path w="2288" h="281" extrusionOk="0">
                <a:moveTo>
                  <a:pt x="1145" y="0"/>
                </a:moveTo>
                <a:cubicBezTo>
                  <a:pt x="759" y="0"/>
                  <a:pt x="374" y="81"/>
                  <a:pt x="13" y="243"/>
                </a:cubicBezTo>
                <a:cubicBezTo>
                  <a:pt x="0" y="256"/>
                  <a:pt x="13" y="280"/>
                  <a:pt x="38" y="280"/>
                </a:cubicBezTo>
                <a:cubicBezTo>
                  <a:pt x="396" y="123"/>
                  <a:pt x="777" y="46"/>
                  <a:pt x="1158" y="46"/>
                </a:cubicBezTo>
                <a:cubicBezTo>
                  <a:pt x="1533" y="46"/>
                  <a:pt x="1908" y="120"/>
                  <a:pt x="2265" y="268"/>
                </a:cubicBezTo>
                <a:cubicBezTo>
                  <a:pt x="2268" y="270"/>
                  <a:pt x="2270" y="271"/>
                  <a:pt x="2272" y="271"/>
                </a:cubicBezTo>
                <a:cubicBezTo>
                  <a:pt x="2282" y="271"/>
                  <a:pt x="2288" y="253"/>
                  <a:pt x="2278" y="243"/>
                </a:cubicBezTo>
                <a:cubicBezTo>
                  <a:pt x="1917" y="81"/>
                  <a:pt x="1531" y="0"/>
                  <a:pt x="11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8230451" y="2039369"/>
            <a:ext cx="171223" cy="60407"/>
          </a:xfrm>
          <a:custGeom>
            <a:avLst/>
            <a:gdLst/>
            <a:ahLst/>
            <a:cxnLst/>
            <a:rect l="l" t="t" r="r" b="b"/>
            <a:pathLst>
              <a:path w="4025" h="1420" extrusionOk="0">
                <a:moveTo>
                  <a:pt x="30" y="0"/>
                </a:moveTo>
                <a:cubicBezTo>
                  <a:pt x="16" y="0"/>
                  <a:pt x="1" y="15"/>
                  <a:pt x="9" y="24"/>
                </a:cubicBezTo>
                <a:cubicBezTo>
                  <a:pt x="529" y="913"/>
                  <a:pt x="1462" y="1419"/>
                  <a:pt x="2411" y="1419"/>
                </a:cubicBezTo>
                <a:cubicBezTo>
                  <a:pt x="2962" y="1419"/>
                  <a:pt x="3520" y="1248"/>
                  <a:pt x="4004" y="882"/>
                </a:cubicBezTo>
                <a:cubicBezTo>
                  <a:pt x="4025" y="872"/>
                  <a:pt x="4012" y="854"/>
                  <a:pt x="4000" y="854"/>
                </a:cubicBezTo>
                <a:cubicBezTo>
                  <a:pt x="3997" y="854"/>
                  <a:pt x="3994" y="855"/>
                  <a:pt x="3992" y="857"/>
                </a:cubicBezTo>
                <a:cubicBezTo>
                  <a:pt x="3482" y="1177"/>
                  <a:pt x="2925" y="1335"/>
                  <a:pt x="2381" y="1335"/>
                </a:cubicBezTo>
                <a:cubicBezTo>
                  <a:pt x="1463" y="1335"/>
                  <a:pt x="586" y="886"/>
                  <a:pt x="47" y="11"/>
                </a:cubicBezTo>
                <a:cubicBezTo>
                  <a:pt x="43" y="3"/>
                  <a:pt x="37" y="0"/>
                  <a:pt x="3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3"/>
          <p:cNvSpPr/>
          <p:nvPr/>
        </p:nvSpPr>
        <p:spPr>
          <a:xfrm>
            <a:off x="8409332" y="2042772"/>
            <a:ext cx="19015" cy="25311"/>
          </a:xfrm>
          <a:custGeom>
            <a:avLst/>
            <a:gdLst/>
            <a:ahLst/>
            <a:cxnLst/>
            <a:rect l="l" t="t" r="r" b="b"/>
            <a:pathLst>
              <a:path w="447" h="595" extrusionOk="0">
                <a:moveTo>
                  <a:pt x="432" y="1"/>
                </a:moveTo>
                <a:cubicBezTo>
                  <a:pt x="429" y="1"/>
                  <a:pt x="425" y="2"/>
                  <a:pt x="422" y="6"/>
                </a:cubicBezTo>
                <a:cubicBezTo>
                  <a:pt x="335" y="230"/>
                  <a:pt x="198" y="416"/>
                  <a:pt x="11" y="566"/>
                </a:cubicBezTo>
                <a:cubicBezTo>
                  <a:pt x="1" y="576"/>
                  <a:pt x="15" y="594"/>
                  <a:pt x="28" y="594"/>
                </a:cubicBezTo>
                <a:cubicBezTo>
                  <a:pt x="31" y="594"/>
                  <a:pt x="33" y="593"/>
                  <a:pt x="36" y="591"/>
                </a:cubicBezTo>
                <a:cubicBezTo>
                  <a:pt x="223" y="441"/>
                  <a:pt x="372" y="242"/>
                  <a:pt x="447" y="18"/>
                </a:cubicBezTo>
                <a:cubicBezTo>
                  <a:pt x="447" y="9"/>
                  <a:pt x="440" y="1"/>
                  <a:pt x="432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3"/>
          <p:cNvSpPr/>
          <p:nvPr/>
        </p:nvSpPr>
        <p:spPr>
          <a:xfrm>
            <a:off x="8436770" y="2041411"/>
            <a:ext cx="153569" cy="379116"/>
          </a:xfrm>
          <a:custGeom>
            <a:avLst/>
            <a:gdLst/>
            <a:ahLst/>
            <a:cxnLst/>
            <a:rect l="l" t="t" r="r" b="b"/>
            <a:pathLst>
              <a:path w="3610" h="8912" extrusionOk="0">
                <a:moveTo>
                  <a:pt x="1830" y="0"/>
                </a:moveTo>
                <a:cubicBezTo>
                  <a:pt x="1830" y="0"/>
                  <a:pt x="1" y="7418"/>
                  <a:pt x="1270" y="8911"/>
                </a:cubicBezTo>
                <a:lnTo>
                  <a:pt x="1457" y="8028"/>
                </a:lnTo>
                <a:cubicBezTo>
                  <a:pt x="1457" y="8028"/>
                  <a:pt x="1967" y="2290"/>
                  <a:pt x="3610" y="523"/>
                </a:cubicBezTo>
                <a:cubicBezTo>
                  <a:pt x="3610" y="523"/>
                  <a:pt x="3398" y="63"/>
                  <a:pt x="1830" y="0"/>
                </a:cubicBezTo>
                <a:close/>
              </a:path>
            </a:pathLst>
          </a:custGeom>
          <a:solidFill>
            <a:srgbClr val="ED6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3"/>
          <p:cNvSpPr/>
          <p:nvPr/>
        </p:nvSpPr>
        <p:spPr>
          <a:xfrm>
            <a:off x="8036511" y="1994914"/>
            <a:ext cx="120771" cy="279998"/>
          </a:xfrm>
          <a:custGeom>
            <a:avLst/>
            <a:gdLst/>
            <a:ahLst/>
            <a:cxnLst/>
            <a:rect l="l" t="t" r="r" b="b"/>
            <a:pathLst>
              <a:path w="2839" h="6582" extrusionOk="0">
                <a:moveTo>
                  <a:pt x="2001" y="1"/>
                </a:moveTo>
                <a:cubicBezTo>
                  <a:pt x="1771" y="1"/>
                  <a:pt x="1519" y="69"/>
                  <a:pt x="1283" y="272"/>
                </a:cubicBezTo>
                <a:cubicBezTo>
                  <a:pt x="1283" y="272"/>
                  <a:pt x="1" y="4342"/>
                  <a:pt x="188" y="6582"/>
                </a:cubicBezTo>
                <a:lnTo>
                  <a:pt x="810" y="5113"/>
                </a:lnTo>
                <a:cubicBezTo>
                  <a:pt x="810" y="5113"/>
                  <a:pt x="1843" y="1467"/>
                  <a:pt x="2838" y="272"/>
                </a:cubicBezTo>
                <a:cubicBezTo>
                  <a:pt x="2838" y="272"/>
                  <a:pt x="2462" y="1"/>
                  <a:pt x="2001" y="1"/>
                </a:cubicBezTo>
                <a:close/>
              </a:path>
            </a:pathLst>
          </a:custGeom>
          <a:solidFill>
            <a:srgbClr val="ED6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3"/>
          <p:cNvSpPr/>
          <p:nvPr/>
        </p:nvSpPr>
        <p:spPr>
          <a:xfrm>
            <a:off x="8525211" y="2040007"/>
            <a:ext cx="55515" cy="24333"/>
          </a:xfrm>
          <a:custGeom>
            <a:avLst/>
            <a:gdLst/>
            <a:ahLst/>
            <a:cxnLst/>
            <a:rect l="l" t="t" r="r" b="b"/>
            <a:pathLst>
              <a:path w="1305" h="572" extrusionOk="0">
                <a:moveTo>
                  <a:pt x="186" y="1"/>
                </a:moveTo>
                <a:cubicBezTo>
                  <a:pt x="136" y="1"/>
                  <a:pt x="86" y="3"/>
                  <a:pt x="37" y="9"/>
                </a:cubicBezTo>
                <a:cubicBezTo>
                  <a:pt x="3" y="9"/>
                  <a:pt x="0" y="60"/>
                  <a:pt x="28" y="60"/>
                </a:cubicBezTo>
                <a:cubicBezTo>
                  <a:pt x="31" y="60"/>
                  <a:pt x="34" y="59"/>
                  <a:pt x="37" y="58"/>
                </a:cubicBezTo>
                <a:cubicBezTo>
                  <a:pt x="86" y="53"/>
                  <a:pt x="133" y="51"/>
                  <a:pt x="180" y="51"/>
                </a:cubicBezTo>
                <a:cubicBezTo>
                  <a:pt x="610" y="51"/>
                  <a:pt x="955" y="254"/>
                  <a:pt x="1270" y="569"/>
                </a:cubicBezTo>
                <a:cubicBezTo>
                  <a:pt x="1272" y="571"/>
                  <a:pt x="1275" y="572"/>
                  <a:pt x="1278" y="572"/>
                </a:cubicBezTo>
                <a:cubicBezTo>
                  <a:pt x="1290" y="572"/>
                  <a:pt x="1304" y="554"/>
                  <a:pt x="1294" y="544"/>
                </a:cubicBezTo>
                <a:cubicBezTo>
                  <a:pt x="1061" y="188"/>
                  <a:pt x="608" y="1"/>
                  <a:pt x="1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3"/>
          <p:cNvSpPr/>
          <p:nvPr/>
        </p:nvSpPr>
        <p:spPr>
          <a:xfrm>
            <a:off x="8091686" y="1992787"/>
            <a:ext cx="51303" cy="7359"/>
          </a:xfrm>
          <a:custGeom>
            <a:avLst/>
            <a:gdLst/>
            <a:ahLst/>
            <a:cxnLst/>
            <a:rect l="l" t="t" r="r" b="b"/>
            <a:pathLst>
              <a:path w="1206" h="173" extrusionOk="0">
                <a:moveTo>
                  <a:pt x="553" y="1"/>
                </a:moveTo>
                <a:cubicBezTo>
                  <a:pt x="376" y="1"/>
                  <a:pt x="198" y="29"/>
                  <a:pt x="23" y="86"/>
                </a:cubicBezTo>
                <a:cubicBezTo>
                  <a:pt x="1" y="86"/>
                  <a:pt x="8" y="125"/>
                  <a:pt x="28" y="125"/>
                </a:cubicBezTo>
                <a:cubicBezTo>
                  <a:pt x="30" y="125"/>
                  <a:pt x="33" y="124"/>
                  <a:pt x="36" y="123"/>
                </a:cubicBezTo>
                <a:cubicBezTo>
                  <a:pt x="200" y="74"/>
                  <a:pt x="369" y="48"/>
                  <a:pt x="538" y="48"/>
                </a:cubicBezTo>
                <a:cubicBezTo>
                  <a:pt x="752" y="48"/>
                  <a:pt x="966" y="89"/>
                  <a:pt x="1168" y="173"/>
                </a:cubicBezTo>
                <a:cubicBezTo>
                  <a:pt x="1193" y="173"/>
                  <a:pt x="1205" y="135"/>
                  <a:pt x="1180" y="123"/>
                </a:cubicBezTo>
                <a:cubicBezTo>
                  <a:pt x="977" y="41"/>
                  <a:pt x="766" y="1"/>
                  <a:pt x="5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3"/>
          <p:cNvSpPr/>
          <p:nvPr/>
        </p:nvSpPr>
        <p:spPr>
          <a:xfrm>
            <a:off x="8672910" y="2472000"/>
            <a:ext cx="61215" cy="34798"/>
          </a:xfrm>
          <a:custGeom>
            <a:avLst/>
            <a:gdLst/>
            <a:ahLst/>
            <a:cxnLst/>
            <a:rect l="l" t="t" r="r" b="b"/>
            <a:pathLst>
              <a:path w="1439" h="818" extrusionOk="0">
                <a:moveTo>
                  <a:pt x="1400" y="1"/>
                </a:moveTo>
                <a:cubicBezTo>
                  <a:pt x="1394" y="1"/>
                  <a:pt x="1388" y="3"/>
                  <a:pt x="1382" y="9"/>
                </a:cubicBezTo>
                <a:cubicBezTo>
                  <a:pt x="984" y="370"/>
                  <a:pt x="573" y="706"/>
                  <a:pt x="25" y="768"/>
                </a:cubicBezTo>
                <a:cubicBezTo>
                  <a:pt x="0" y="768"/>
                  <a:pt x="0" y="818"/>
                  <a:pt x="25" y="818"/>
                </a:cubicBezTo>
                <a:cubicBezTo>
                  <a:pt x="585" y="781"/>
                  <a:pt x="1021" y="395"/>
                  <a:pt x="1419" y="46"/>
                </a:cubicBezTo>
                <a:cubicBezTo>
                  <a:pt x="1438" y="27"/>
                  <a:pt x="1421" y="1"/>
                  <a:pt x="14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3"/>
          <p:cNvSpPr/>
          <p:nvPr/>
        </p:nvSpPr>
        <p:spPr>
          <a:xfrm>
            <a:off x="8674611" y="2507181"/>
            <a:ext cx="34245" cy="11911"/>
          </a:xfrm>
          <a:custGeom>
            <a:avLst/>
            <a:gdLst/>
            <a:ahLst/>
            <a:cxnLst/>
            <a:rect l="l" t="t" r="r" b="b"/>
            <a:pathLst>
              <a:path w="805" h="280" extrusionOk="0">
                <a:moveTo>
                  <a:pt x="789" y="0"/>
                </a:moveTo>
                <a:cubicBezTo>
                  <a:pt x="787" y="0"/>
                  <a:pt x="784" y="1"/>
                  <a:pt x="782" y="3"/>
                </a:cubicBezTo>
                <a:cubicBezTo>
                  <a:pt x="533" y="91"/>
                  <a:pt x="272" y="178"/>
                  <a:pt x="23" y="240"/>
                </a:cubicBezTo>
                <a:cubicBezTo>
                  <a:pt x="0" y="240"/>
                  <a:pt x="8" y="279"/>
                  <a:pt x="27" y="279"/>
                </a:cubicBezTo>
                <a:cubicBezTo>
                  <a:pt x="30" y="279"/>
                  <a:pt x="32" y="279"/>
                  <a:pt x="35" y="277"/>
                </a:cubicBezTo>
                <a:cubicBezTo>
                  <a:pt x="296" y="240"/>
                  <a:pt x="558" y="153"/>
                  <a:pt x="794" y="28"/>
                </a:cubicBezTo>
                <a:cubicBezTo>
                  <a:pt x="804" y="18"/>
                  <a:pt x="798" y="0"/>
                  <a:pt x="78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3"/>
          <p:cNvSpPr/>
          <p:nvPr/>
        </p:nvSpPr>
        <p:spPr>
          <a:xfrm>
            <a:off x="8154602" y="1815481"/>
            <a:ext cx="47134" cy="12252"/>
          </a:xfrm>
          <a:custGeom>
            <a:avLst/>
            <a:gdLst/>
            <a:ahLst/>
            <a:cxnLst/>
            <a:rect l="l" t="t" r="r" b="b"/>
            <a:pathLst>
              <a:path w="1108" h="288" extrusionOk="0">
                <a:moveTo>
                  <a:pt x="1100" y="0"/>
                </a:moveTo>
                <a:cubicBezTo>
                  <a:pt x="1095" y="0"/>
                  <a:pt x="1089" y="3"/>
                  <a:pt x="1083" y="10"/>
                </a:cubicBezTo>
                <a:cubicBezTo>
                  <a:pt x="808" y="179"/>
                  <a:pt x="489" y="267"/>
                  <a:pt x="170" y="267"/>
                </a:cubicBezTo>
                <a:cubicBezTo>
                  <a:pt x="113" y="267"/>
                  <a:pt x="57" y="264"/>
                  <a:pt x="0" y="259"/>
                </a:cubicBezTo>
                <a:cubicBezTo>
                  <a:pt x="0" y="259"/>
                  <a:pt x="0" y="271"/>
                  <a:pt x="0" y="283"/>
                </a:cubicBezTo>
                <a:lnTo>
                  <a:pt x="50" y="283"/>
                </a:lnTo>
                <a:cubicBezTo>
                  <a:pt x="92" y="286"/>
                  <a:pt x="133" y="288"/>
                  <a:pt x="175" y="288"/>
                </a:cubicBezTo>
                <a:cubicBezTo>
                  <a:pt x="504" y="288"/>
                  <a:pt x="820" y="200"/>
                  <a:pt x="1108" y="35"/>
                </a:cubicBezTo>
                <a:cubicBezTo>
                  <a:pt x="1108" y="22"/>
                  <a:pt x="1108" y="22"/>
                  <a:pt x="1108" y="10"/>
                </a:cubicBezTo>
                <a:cubicBezTo>
                  <a:pt x="1108" y="3"/>
                  <a:pt x="1105" y="0"/>
                  <a:pt x="110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3"/>
          <p:cNvSpPr/>
          <p:nvPr/>
        </p:nvSpPr>
        <p:spPr>
          <a:xfrm>
            <a:off x="8153539" y="1814587"/>
            <a:ext cx="49261" cy="14549"/>
          </a:xfrm>
          <a:custGeom>
            <a:avLst/>
            <a:gdLst/>
            <a:ahLst/>
            <a:cxnLst/>
            <a:rect l="l" t="t" r="r" b="b"/>
            <a:pathLst>
              <a:path w="1158" h="342" extrusionOk="0">
                <a:moveTo>
                  <a:pt x="1120" y="0"/>
                </a:moveTo>
                <a:cubicBezTo>
                  <a:pt x="1112" y="0"/>
                  <a:pt x="1104" y="6"/>
                  <a:pt x="1096" y="6"/>
                </a:cubicBezTo>
                <a:cubicBezTo>
                  <a:pt x="821" y="175"/>
                  <a:pt x="510" y="263"/>
                  <a:pt x="194" y="263"/>
                </a:cubicBezTo>
                <a:cubicBezTo>
                  <a:pt x="138" y="263"/>
                  <a:pt x="82" y="260"/>
                  <a:pt x="25" y="255"/>
                </a:cubicBezTo>
                <a:lnTo>
                  <a:pt x="0" y="242"/>
                </a:lnTo>
                <a:lnTo>
                  <a:pt x="0" y="280"/>
                </a:lnTo>
                <a:lnTo>
                  <a:pt x="0" y="292"/>
                </a:lnTo>
                <a:lnTo>
                  <a:pt x="0" y="304"/>
                </a:lnTo>
                <a:lnTo>
                  <a:pt x="0" y="329"/>
                </a:lnTo>
                <a:lnTo>
                  <a:pt x="75" y="329"/>
                </a:lnTo>
                <a:cubicBezTo>
                  <a:pt x="125" y="342"/>
                  <a:pt x="162" y="342"/>
                  <a:pt x="212" y="342"/>
                </a:cubicBezTo>
                <a:cubicBezTo>
                  <a:pt x="535" y="329"/>
                  <a:pt x="859" y="242"/>
                  <a:pt x="1133" y="68"/>
                </a:cubicBezTo>
                <a:lnTo>
                  <a:pt x="1145" y="68"/>
                </a:lnTo>
                <a:cubicBezTo>
                  <a:pt x="1158" y="56"/>
                  <a:pt x="1158" y="43"/>
                  <a:pt x="1158" y="18"/>
                </a:cubicBezTo>
                <a:cubicBezTo>
                  <a:pt x="1145" y="6"/>
                  <a:pt x="1145" y="6"/>
                  <a:pt x="1133" y="6"/>
                </a:cubicBezTo>
                <a:cubicBezTo>
                  <a:pt x="1129" y="2"/>
                  <a:pt x="1125" y="0"/>
                  <a:pt x="11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3"/>
          <p:cNvSpPr/>
          <p:nvPr/>
        </p:nvSpPr>
        <p:spPr>
          <a:xfrm>
            <a:off x="8218113" y="1641057"/>
            <a:ext cx="64705" cy="45719"/>
          </a:xfrm>
          <a:custGeom>
            <a:avLst/>
            <a:gdLst/>
            <a:ahLst/>
            <a:cxnLst/>
            <a:rect l="l" t="t" r="r" b="b"/>
            <a:pathLst>
              <a:path w="1084" h="885" extrusionOk="0">
                <a:moveTo>
                  <a:pt x="274" y="1"/>
                </a:moveTo>
                <a:cubicBezTo>
                  <a:pt x="175" y="137"/>
                  <a:pt x="87" y="274"/>
                  <a:pt x="0" y="411"/>
                </a:cubicBezTo>
                <a:cubicBezTo>
                  <a:pt x="87" y="436"/>
                  <a:pt x="162" y="461"/>
                  <a:pt x="237" y="498"/>
                </a:cubicBezTo>
                <a:cubicBezTo>
                  <a:pt x="461" y="586"/>
                  <a:pt x="685" y="735"/>
                  <a:pt x="946" y="872"/>
                </a:cubicBezTo>
                <a:lnTo>
                  <a:pt x="959" y="872"/>
                </a:lnTo>
                <a:cubicBezTo>
                  <a:pt x="971" y="880"/>
                  <a:pt x="986" y="884"/>
                  <a:pt x="1001" y="884"/>
                </a:cubicBezTo>
                <a:cubicBezTo>
                  <a:pt x="1032" y="884"/>
                  <a:pt x="1062" y="868"/>
                  <a:pt x="1071" y="834"/>
                </a:cubicBezTo>
                <a:cubicBezTo>
                  <a:pt x="1083" y="822"/>
                  <a:pt x="1083" y="797"/>
                  <a:pt x="1083" y="772"/>
                </a:cubicBezTo>
                <a:cubicBezTo>
                  <a:pt x="1046" y="610"/>
                  <a:pt x="959" y="461"/>
                  <a:pt x="847" y="337"/>
                </a:cubicBezTo>
                <a:cubicBezTo>
                  <a:pt x="722" y="212"/>
                  <a:pt x="585" y="113"/>
                  <a:pt x="423" y="50"/>
                </a:cubicBezTo>
                <a:cubicBezTo>
                  <a:pt x="374" y="25"/>
                  <a:pt x="324" y="13"/>
                  <a:pt x="274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23"/>
          <p:cNvGrpSpPr/>
          <p:nvPr/>
        </p:nvGrpSpPr>
        <p:grpSpPr>
          <a:xfrm>
            <a:off x="6707136" y="344780"/>
            <a:ext cx="2237396" cy="882545"/>
            <a:chOff x="825225" y="1959400"/>
            <a:chExt cx="1891450" cy="792800"/>
          </a:xfrm>
        </p:grpSpPr>
        <p:sp>
          <p:nvSpPr>
            <p:cNvPr id="775" name="Google Shape;775;p23"/>
            <p:cNvSpPr/>
            <p:nvPr/>
          </p:nvSpPr>
          <p:spPr>
            <a:xfrm>
              <a:off x="980175" y="2166600"/>
              <a:ext cx="2525" cy="348200"/>
            </a:xfrm>
            <a:custGeom>
              <a:avLst/>
              <a:gdLst/>
              <a:ahLst/>
              <a:cxnLst/>
              <a:rect l="l" t="t" r="r" b="b"/>
              <a:pathLst>
                <a:path w="101" h="13928" extrusionOk="0">
                  <a:moveTo>
                    <a:pt x="1" y="1"/>
                  </a:moveTo>
                  <a:lnTo>
                    <a:pt x="1" y="13927"/>
                  </a:lnTo>
                  <a:lnTo>
                    <a:pt x="100" y="1392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948750" y="2164750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948750" y="2206425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948750" y="2248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948750" y="2295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948750" y="23374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948750" y="2379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948750" y="2426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50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948750" y="2468400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2344825" y="2128350"/>
              <a:ext cx="2825" cy="415075"/>
            </a:xfrm>
            <a:custGeom>
              <a:avLst/>
              <a:gdLst/>
              <a:ahLst/>
              <a:cxnLst/>
              <a:rect l="l" t="t" r="r" b="b"/>
              <a:pathLst>
                <a:path w="113" h="16603" extrusionOk="0">
                  <a:moveTo>
                    <a:pt x="1" y="0"/>
                  </a:moveTo>
                  <a:lnTo>
                    <a:pt x="1" y="16602"/>
                  </a:lnTo>
                  <a:lnTo>
                    <a:pt x="113" y="1660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2307500" y="212585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2307500" y="21756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80"/>
                  </a:lnTo>
                  <a:lnTo>
                    <a:pt x="1593" y="187"/>
                  </a:lnTo>
                  <a:lnTo>
                    <a:pt x="3012" y="1980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2307500" y="2225425"/>
              <a:ext cx="77500" cy="49475"/>
            </a:xfrm>
            <a:custGeom>
              <a:avLst/>
              <a:gdLst/>
              <a:ahLst/>
              <a:cxnLst/>
              <a:rect l="l" t="t" r="r" b="b"/>
              <a:pathLst>
                <a:path w="3100" h="1979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4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2307500" y="2282050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91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2307500" y="23318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2307500" y="238160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2307500" y="2438225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1"/>
                  </a:moveTo>
                  <a:lnTo>
                    <a:pt x="0" y="1917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2307500" y="2488000"/>
              <a:ext cx="77500" cy="49825"/>
            </a:xfrm>
            <a:custGeom>
              <a:avLst/>
              <a:gdLst/>
              <a:ahLst/>
              <a:cxnLst/>
              <a:rect l="l" t="t" r="r" b="b"/>
              <a:pathLst>
                <a:path w="3100" h="1993" extrusionOk="0">
                  <a:moveTo>
                    <a:pt x="1606" y="1"/>
                  </a:moveTo>
                  <a:lnTo>
                    <a:pt x="0" y="1918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8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2127975" y="2000450"/>
              <a:ext cx="257025" cy="674575"/>
            </a:xfrm>
            <a:custGeom>
              <a:avLst/>
              <a:gdLst/>
              <a:ahLst/>
              <a:cxnLst/>
              <a:rect l="l" t="t" r="r" b="b"/>
              <a:pathLst>
                <a:path w="10281" h="26983" extrusionOk="0">
                  <a:moveTo>
                    <a:pt x="5140" y="1"/>
                  </a:moveTo>
                  <a:lnTo>
                    <a:pt x="0" y="26983"/>
                  </a:lnTo>
                  <a:lnTo>
                    <a:pt x="10280" y="2698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2253050" y="2305925"/>
              <a:ext cx="3125" cy="370650"/>
            </a:xfrm>
            <a:custGeom>
              <a:avLst/>
              <a:gdLst/>
              <a:ahLst/>
              <a:cxnLst/>
              <a:rect l="l" t="t" r="r" b="b"/>
              <a:pathLst>
                <a:path w="125" h="14826" extrusionOk="0">
                  <a:moveTo>
                    <a:pt x="67" y="0"/>
                  </a:moveTo>
                  <a:cubicBezTo>
                    <a:pt x="38" y="0"/>
                    <a:pt x="7" y="22"/>
                    <a:pt x="0" y="66"/>
                  </a:cubicBezTo>
                  <a:lnTo>
                    <a:pt x="0" y="14764"/>
                  </a:lnTo>
                  <a:cubicBezTo>
                    <a:pt x="0" y="14801"/>
                    <a:pt x="38" y="14826"/>
                    <a:pt x="63" y="14826"/>
                  </a:cubicBezTo>
                  <a:cubicBezTo>
                    <a:pt x="100" y="14826"/>
                    <a:pt x="125" y="14801"/>
                    <a:pt x="125" y="14764"/>
                  </a:cubicBezTo>
                  <a:lnTo>
                    <a:pt x="125" y="66"/>
                  </a:lnTo>
                  <a:cubicBezTo>
                    <a:pt x="125" y="22"/>
                    <a:pt x="97" y="0"/>
                    <a:pt x="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2219225" y="2306000"/>
              <a:ext cx="70875" cy="43900"/>
            </a:xfrm>
            <a:custGeom>
              <a:avLst/>
              <a:gdLst/>
              <a:ahLst/>
              <a:cxnLst/>
              <a:rect l="l" t="t" r="r" b="b"/>
              <a:pathLst>
                <a:path w="2835" h="1756" extrusionOk="0">
                  <a:moveTo>
                    <a:pt x="1465" y="0"/>
                  </a:moveTo>
                  <a:cubicBezTo>
                    <a:pt x="1441" y="0"/>
                    <a:pt x="1428" y="0"/>
                    <a:pt x="1416" y="25"/>
                  </a:cubicBezTo>
                  <a:lnTo>
                    <a:pt x="47" y="1656"/>
                  </a:lnTo>
                  <a:cubicBezTo>
                    <a:pt x="1" y="1701"/>
                    <a:pt x="42" y="1754"/>
                    <a:pt x="87" y="1754"/>
                  </a:cubicBezTo>
                  <a:cubicBezTo>
                    <a:pt x="104" y="1754"/>
                    <a:pt x="121" y="1747"/>
                    <a:pt x="134" y="1730"/>
                  </a:cubicBezTo>
                  <a:lnTo>
                    <a:pt x="1465" y="150"/>
                  </a:lnTo>
                  <a:lnTo>
                    <a:pt x="2710" y="1730"/>
                  </a:lnTo>
                  <a:cubicBezTo>
                    <a:pt x="2722" y="1743"/>
                    <a:pt x="2735" y="1755"/>
                    <a:pt x="2747" y="1755"/>
                  </a:cubicBezTo>
                  <a:cubicBezTo>
                    <a:pt x="2797" y="1755"/>
                    <a:pt x="2834" y="1693"/>
                    <a:pt x="2797" y="1656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219450" y="2349875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2" y="0"/>
                    <a:pt x="1419" y="13"/>
                    <a:pt x="1407" y="25"/>
                  </a:cubicBezTo>
                  <a:lnTo>
                    <a:pt x="38" y="1668"/>
                  </a:lnTo>
                  <a:cubicBezTo>
                    <a:pt x="1" y="1714"/>
                    <a:pt x="39" y="1761"/>
                    <a:pt x="82" y="1761"/>
                  </a:cubicBezTo>
                  <a:cubicBezTo>
                    <a:pt x="97" y="1761"/>
                    <a:pt x="112" y="1755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494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219475" y="2394050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0"/>
                  </a:moveTo>
                  <a:cubicBezTo>
                    <a:pt x="1431" y="0"/>
                    <a:pt x="1418" y="0"/>
                    <a:pt x="1406" y="25"/>
                  </a:cubicBezTo>
                  <a:lnTo>
                    <a:pt x="37" y="1656"/>
                  </a:lnTo>
                  <a:cubicBezTo>
                    <a:pt x="0" y="1701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0"/>
                  </a:cubicBezTo>
                  <a:lnTo>
                    <a:pt x="1455" y="150"/>
                  </a:lnTo>
                  <a:lnTo>
                    <a:pt x="2700" y="1730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705"/>
                    <a:pt x="2787" y="1656"/>
                  </a:cubicBezTo>
                  <a:lnTo>
                    <a:pt x="1493" y="25"/>
                  </a:lnTo>
                  <a:cubicBezTo>
                    <a:pt x="1493" y="13"/>
                    <a:pt x="1468" y="0"/>
                    <a:pt x="14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2219450" y="2444325"/>
              <a:ext cx="70650" cy="44025"/>
            </a:xfrm>
            <a:custGeom>
              <a:avLst/>
              <a:gdLst/>
              <a:ahLst/>
              <a:cxnLst/>
              <a:rect l="l" t="t" r="r" b="b"/>
              <a:pathLst>
                <a:path w="2826" h="1761" extrusionOk="0">
                  <a:moveTo>
                    <a:pt x="1437" y="0"/>
                  </a:moveTo>
                  <a:cubicBezTo>
                    <a:pt x="1424" y="0"/>
                    <a:pt x="1415" y="9"/>
                    <a:pt x="1407" y="18"/>
                  </a:cubicBezTo>
                  <a:lnTo>
                    <a:pt x="38" y="1661"/>
                  </a:lnTo>
                  <a:cubicBezTo>
                    <a:pt x="1" y="1707"/>
                    <a:pt x="39" y="1754"/>
                    <a:pt x="82" y="1754"/>
                  </a:cubicBezTo>
                  <a:cubicBezTo>
                    <a:pt x="97" y="1754"/>
                    <a:pt x="112" y="1748"/>
                    <a:pt x="125" y="1736"/>
                  </a:cubicBezTo>
                  <a:lnTo>
                    <a:pt x="1456" y="155"/>
                  </a:lnTo>
                  <a:lnTo>
                    <a:pt x="2701" y="1736"/>
                  </a:lnTo>
                  <a:cubicBezTo>
                    <a:pt x="2713" y="1748"/>
                    <a:pt x="2726" y="1760"/>
                    <a:pt x="2738" y="1760"/>
                  </a:cubicBezTo>
                  <a:cubicBezTo>
                    <a:pt x="2788" y="1760"/>
                    <a:pt x="2825" y="1698"/>
                    <a:pt x="2788" y="1661"/>
                  </a:cubicBezTo>
                  <a:lnTo>
                    <a:pt x="1494" y="18"/>
                  </a:lnTo>
                  <a:cubicBezTo>
                    <a:pt x="1494" y="6"/>
                    <a:pt x="1469" y="6"/>
                    <a:pt x="1456" y="6"/>
                  </a:cubicBezTo>
                  <a:cubicBezTo>
                    <a:pt x="1449" y="2"/>
                    <a:pt x="1443" y="0"/>
                    <a:pt x="14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219200" y="248832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1466" y="0"/>
                  </a:moveTo>
                  <a:cubicBezTo>
                    <a:pt x="1442" y="0"/>
                    <a:pt x="1429" y="13"/>
                    <a:pt x="1417" y="25"/>
                  </a:cubicBezTo>
                  <a:lnTo>
                    <a:pt x="48" y="1656"/>
                  </a:lnTo>
                  <a:cubicBezTo>
                    <a:pt x="1" y="1703"/>
                    <a:pt x="46" y="1764"/>
                    <a:pt x="93" y="1764"/>
                  </a:cubicBezTo>
                  <a:cubicBezTo>
                    <a:pt x="108" y="1764"/>
                    <a:pt x="123" y="1758"/>
                    <a:pt x="135" y="1743"/>
                  </a:cubicBezTo>
                  <a:lnTo>
                    <a:pt x="1466" y="150"/>
                  </a:lnTo>
                  <a:lnTo>
                    <a:pt x="2711" y="1730"/>
                  </a:lnTo>
                  <a:cubicBezTo>
                    <a:pt x="2723" y="1755"/>
                    <a:pt x="2736" y="1755"/>
                    <a:pt x="2748" y="1755"/>
                  </a:cubicBezTo>
                  <a:cubicBezTo>
                    <a:pt x="2798" y="1755"/>
                    <a:pt x="2835" y="1705"/>
                    <a:pt x="2798" y="1668"/>
                  </a:cubicBezTo>
                  <a:lnTo>
                    <a:pt x="1504" y="25"/>
                  </a:lnTo>
                  <a:cubicBezTo>
                    <a:pt x="1504" y="13"/>
                    <a:pt x="1479" y="0"/>
                    <a:pt x="14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2219250" y="2532375"/>
              <a:ext cx="70850" cy="44125"/>
            </a:xfrm>
            <a:custGeom>
              <a:avLst/>
              <a:gdLst/>
              <a:ahLst/>
              <a:cxnLst/>
              <a:rect l="l" t="t" r="r" b="b"/>
              <a:pathLst>
                <a:path w="2834" h="1765" extrusionOk="0">
                  <a:moveTo>
                    <a:pt x="1445" y="1"/>
                  </a:moveTo>
                  <a:cubicBezTo>
                    <a:pt x="1432" y="1"/>
                    <a:pt x="1423" y="9"/>
                    <a:pt x="1415" y="18"/>
                  </a:cubicBezTo>
                  <a:lnTo>
                    <a:pt x="46" y="1661"/>
                  </a:lnTo>
                  <a:cubicBezTo>
                    <a:pt x="0" y="1706"/>
                    <a:pt x="41" y="1764"/>
                    <a:pt x="85" y="1764"/>
                  </a:cubicBezTo>
                  <a:cubicBezTo>
                    <a:pt x="102" y="1764"/>
                    <a:pt x="119" y="1756"/>
                    <a:pt x="133" y="1736"/>
                  </a:cubicBezTo>
                  <a:lnTo>
                    <a:pt x="1464" y="155"/>
                  </a:lnTo>
                  <a:lnTo>
                    <a:pt x="2709" y="1736"/>
                  </a:lnTo>
                  <a:cubicBezTo>
                    <a:pt x="2721" y="1748"/>
                    <a:pt x="2734" y="1761"/>
                    <a:pt x="2746" y="1761"/>
                  </a:cubicBezTo>
                  <a:cubicBezTo>
                    <a:pt x="2796" y="1761"/>
                    <a:pt x="2833" y="1698"/>
                    <a:pt x="2796" y="1661"/>
                  </a:cubicBezTo>
                  <a:lnTo>
                    <a:pt x="1502" y="31"/>
                  </a:lnTo>
                  <a:cubicBezTo>
                    <a:pt x="1502" y="6"/>
                    <a:pt x="1477" y="6"/>
                    <a:pt x="1464" y="6"/>
                  </a:cubicBezTo>
                  <a:cubicBezTo>
                    <a:pt x="1457" y="2"/>
                    <a:pt x="1451" y="1"/>
                    <a:pt x="1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2219225" y="2582600"/>
              <a:ext cx="70875" cy="44200"/>
            </a:xfrm>
            <a:custGeom>
              <a:avLst/>
              <a:gdLst/>
              <a:ahLst/>
              <a:cxnLst/>
              <a:rect l="l" t="t" r="r" b="b"/>
              <a:pathLst>
                <a:path w="2835" h="1768" extrusionOk="0">
                  <a:moveTo>
                    <a:pt x="1465" y="0"/>
                  </a:moveTo>
                  <a:cubicBezTo>
                    <a:pt x="1441" y="0"/>
                    <a:pt x="1428" y="13"/>
                    <a:pt x="1416" y="25"/>
                  </a:cubicBezTo>
                  <a:lnTo>
                    <a:pt x="47" y="1668"/>
                  </a:lnTo>
                  <a:cubicBezTo>
                    <a:pt x="1" y="1714"/>
                    <a:pt x="42" y="1766"/>
                    <a:pt x="87" y="1766"/>
                  </a:cubicBezTo>
                  <a:cubicBezTo>
                    <a:pt x="104" y="1766"/>
                    <a:pt x="121" y="1759"/>
                    <a:pt x="134" y="1743"/>
                  </a:cubicBezTo>
                  <a:lnTo>
                    <a:pt x="1465" y="162"/>
                  </a:lnTo>
                  <a:lnTo>
                    <a:pt x="2710" y="1743"/>
                  </a:lnTo>
                  <a:cubicBezTo>
                    <a:pt x="2722" y="1755"/>
                    <a:pt x="2735" y="1768"/>
                    <a:pt x="2747" y="1768"/>
                  </a:cubicBezTo>
                  <a:cubicBezTo>
                    <a:pt x="2797" y="1768"/>
                    <a:pt x="2834" y="1705"/>
                    <a:pt x="2797" y="1668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2219475" y="2626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1"/>
                  </a:moveTo>
                  <a:cubicBezTo>
                    <a:pt x="1431" y="1"/>
                    <a:pt x="1418" y="1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5" y="150"/>
                  </a:lnTo>
                  <a:lnTo>
                    <a:pt x="2700" y="1731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693"/>
                    <a:pt x="2787" y="1656"/>
                  </a:cubicBezTo>
                  <a:lnTo>
                    <a:pt x="1493" y="26"/>
                  </a:lnTo>
                  <a:cubicBezTo>
                    <a:pt x="1493" y="13"/>
                    <a:pt x="1468" y="1"/>
                    <a:pt x="145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960275" y="1959400"/>
              <a:ext cx="257025" cy="674550"/>
            </a:xfrm>
            <a:custGeom>
              <a:avLst/>
              <a:gdLst/>
              <a:ahLst/>
              <a:cxnLst/>
              <a:rect l="l" t="t" r="r" b="b"/>
              <a:pathLst>
                <a:path w="10281" h="26982" extrusionOk="0">
                  <a:moveTo>
                    <a:pt x="5140" y="0"/>
                  </a:moveTo>
                  <a:lnTo>
                    <a:pt x="0" y="26982"/>
                  </a:lnTo>
                  <a:lnTo>
                    <a:pt x="10280" y="2698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1085650" y="2264550"/>
              <a:ext cx="2825" cy="370650"/>
            </a:xfrm>
            <a:custGeom>
              <a:avLst/>
              <a:gdLst/>
              <a:ahLst/>
              <a:cxnLst/>
              <a:rect l="l" t="t" r="r" b="b"/>
              <a:pathLst>
                <a:path w="113" h="14826" extrusionOk="0">
                  <a:moveTo>
                    <a:pt x="57" y="0"/>
                  </a:moveTo>
                  <a:cubicBezTo>
                    <a:pt x="29" y="0"/>
                    <a:pt x="1" y="22"/>
                    <a:pt x="1" y="65"/>
                  </a:cubicBezTo>
                  <a:lnTo>
                    <a:pt x="1" y="14776"/>
                  </a:lnTo>
                  <a:cubicBezTo>
                    <a:pt x="1" y="14801"/>
                    <a:pt x="26" y="14826"/>
                    <a:pt x="50" y="14826"/>
                  </a:cubicBezTo>
                  <a:cubicBezTo>
                    <a:pt x="88" y="14826"/>
                    <a:pt x="113" y="14801"/>
                    <a:pt x="113" y="14776"/>
                  </a:cubicBezTo>
                  <a:lnTo>
                    <a:pt x="113" y="65"/>
                  </a:lnTo>
                  <a:cubicBezTo>
                    <a:pt x="113" y="22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051725" y="226462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5"/>
                  </a:lnTo>
                  <a:cubicBezTo>
                    <a:pt x="0" y="1703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49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55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051750" y="2308800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051725" y="2352675"/>
              <a:ext cx="70675" cy="44125"/>
            </a:xfrm>
            <a:custGeom>
              <a:avLst/>
              <a:gdLst/>
              <a:ahLst/>
              <a:cxnLst/>
              <a:rect l="l" t="t" r="r" b="b"/>
              <a:pathLst>
                <a:path w="2827" h="1765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68"/>
                  </a:lnTo>
                  <a:cubicBezTo>
                    <a:pt x="1" y="1705"/>
                    <a:pt x="41" y="1764"/>
                    <a:pt x="85" y="1764"/>
                  </a:cubicBezTo>
                  <a:cubicBezTo>
                    <a:pt x="99" y="1764"/>
                    <a:pt x="113" y="1758"/>
                    <a:pt x="126" y="1743"/>
                  </a:cubicBezTo>
                  <a:lnTo>
                    <a:pt x="1457" y="162"/>
                  </a:lnTo>
                  <a:lnTo>
                    <a:pt x="2702" y="1743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051750" y="240307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25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051750" y="2446950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68"/>
                  </a:lnTo>
                  <a:cubicBezTo>
                    <a:pt x="1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051750" y="24911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705"/>
                    <a:pt x="2788" y="1656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1051750" y="25415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1"/>
                  </a:moveTo>
                  <a:cubicBezTo>
                    <a:pt x="1431" y="1"/>
                    <a:pt x="1419" y="1"/>
                    <a:pt x="1406" y="13"/>
                  </a:cubicBezTo>
                  <a:lnTo>
                    <a:pt x="37" y="1656"/>
                  </a:lnTo>
                  <a:cubicBezTo>
                    <a:pt x="1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1"/>
                  </a:cubicBezTo>
                  <a:lnTo>
                    <a:pt x="1456" y="150"/>
                  </a:lnTo>
                  <a:lnTo>
                    <a:pt x="2701" y="1731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1"/>
                    <a:pt x="1469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1051725" y="2585400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6"/>
                  </a:lnTo>
                  <a:cubicBezTo>
                    <a:pt x="0" y="1704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50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825225" y="2223550"/>
              <a:ext cx="200400" cy="526775"/>
            </a:xfrm>
            <a:custGeom>
              <a:avLst/>
              <a:gdLst/>
              <a:ahLst/>
              <a:cxnLst/>
              <a:rect l="l" t="t" r="r" b="b"/>
              <a:pathLst>
                <a:path w="8016" h="21071" extrusionOk="0">
                  <a:moveTo>
                    <a:pt x="4008" y="0"/>
                  </a:moveTo>
                  <a:lnTo>
                    <a:pt x="1" y="21071"/>
                  </a:lnTo>
                  <a:lnTo>
                    <a:pt x="8016" y="21071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922925" y="2461950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1"/>
                  </a:moveTo>
                  <a:cubicBezTo>
                    <a:pt x="22" y="1"/>
                    <a:pt x="1" y="16"/>
                    <a:pt x="1" y="47"/>
                  </a:cubicBezTo>
                  <a:lnTo>
                    <a:pt x="1" y="11535"/>
                  </a:lnTo>
                  <a:cubicBezTo>
                    <a:pt x="1" y="11559"/>
                    <a:pt x="26" y="11572"/>
                    <a:pt x="50" y="11572"/>
                  </a:cubicBezTo>
                  <a:cubicBezTo>
                    <a:pt x="75" y="11572"/>
                    <a:pt x="88" y="11559"/>
                    <a:pt x="88" y="11535"/>
                  </a:cubicBezTo>
                  <a:lnTo>
                    <a:pt x="88" y="47"/>
                  </a:lnTo>
                  <a:cubicBezTo>
                    <a:pt x="88" y="16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896625" y="2461875"/>
              <a:ext cx="54650" cy="34575"/>
            </a:xfrm>
            <a:custGeom>
              <a:avLst/>
              <a:gdLst/>
              <a:ahLst/>
              <a:cxnLst/>
              <a:rect l="l" t="t" r="r" b="b"/>
              <a:pathLst>
                <a:path w="2186" h="1383" extrusionOk="0">
                  <a:moveTo>
                    <a:pt x="1127" y="1"/>
                  </a:moveTo>
                  <a:cubicBezTo>
                    <a:pt x="1115" y="1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82"/>
                    <a:pt x="2135" y="1382"/>
                  </a:cubicBezTo>
                  <a:cubicBezTo>
                    <a:pt x="2148" y="1382"/>
                    <a:pt x="2160" y="1370"/>
                    <a:pt x="2173" y="1370"/>
                  </a:cubicBezTo>
                  <a:cubicBezTo>
                    <a:pt x="2185" y="1345"/>
                    <a:pt x="2185" y="1320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896625" y="24964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73" y="1369"/>
                    <a:pt x="2198" y="1332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896650" y="2530650"/>
              <a:ext cx="54925" cy="34550"/>
            </a:xfrm>
            <a:custGeom>
              <a:avLst/>
              <a:gdLst/>
              <a:ahLst/>
              <a:cxnLst/>
              <a:rect l="l" t="t" r="r" b="b"/>
              <a:pathLst>
                <a:path w="2197" h="1382" extrusionOk="0">
                  <a:moveTo>
                    <a:pt x="1126" y="0"/>
                  </a:moveTo>
                  <a:cubicBezTo>
                    <a:pt x="1114" y="0"/>
                    <a:pt x="1101" y="12"/>
                    <a:pt x="1089" y="25"/>
                  </a:cubicBezTo>
                  <a:lnTo>
                    <a:pt x="19" y="1307"/>
                  </a:lnTo>
                  <a:cubicBezTo>
                    <a:pt x="0" y="1335"/>
                    <a:pt x="30" y="1370"/>
                    <a:pt x="62" y="1370"/>
                  </a:cubicBezTo>
                  <a:cubicBezTo>
                    <a:pt x="73" y="1370"/>
                    <a:pt x="84" y="1366"/>
                    <a:pt x="93" y="1357"/>
                  </a:cubicBezTo>
                  <a:lnTo>
                    <a:pt x="1126" y="124"/>
                  </a:lnTo>
                  <a:lnTo>
                    <a:pt x="2097" y="1357"/>
                  </a:lnTo>
                  <a:cubicBezTo>
                    <a:pt x="2110" y="1369"/>
                    <a:pt x="2122" y="1381"/>
                    <a:pt x="2134" y="1381"/>
                  </a:cubicBezTo>
                  <a:cubicBezTo>
                    <a:pt x="2172" y="1381"/>
                    <a:pt x="2197" y="1332"/>
                    <a:pt x="2172" y="1307"/>
                  </a:cubicBezTo>
                  <a:lnTo>
                    <a:pt x="1164" y="25"/>
                  </a:lnTo>
                  <a:cubicBezTo>
                    <a:pt x="1164" y="12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896650" y="2570150"/>
              <a:ext cx="54925" cy="34250"/>
            </a:xfrm>
            <a:custGeom>
              <a:avLst/>
              <a:gdLst/>
              <a:ahLst/>
              <a:cxnLst/>
              <a:rect l="l" t="t" r="r" b="b"/>
              <a:pathLst>
                <a:path w="2197" h="1370" extrusionOk="0">
                  <a:moveTo>
                    <a:pt x="1126" y="1"/>
                  </a:moveTo>
                  <a:cubicBezTo>
                    <a:pt x="1114" y="1"/>
                    <a:pt x="1101" y="1"/>
                    <a:pt x="1089" y="13"/>
                  </a:cubicBezTo>
                  <a:lnTo>
                    <a:pt x="19" y="1295"/>
                  </a:lnTo>
                  <a:cubicBezTo>
                    <a:pt x="0" y="1323"/>
                    <a:pt x="30" y="1358"/>
                    <a:pt x="62" y="1358"/>
                  </a:cubicBezTo>
                  <a:cubicBezTo>
                    <a:pt x="73" y="1358"/>
                    <a:pt x="84" y="1354"/>
                    <a:pt x="93" y="1345"/>
                  </a:cubicBezTo>
                  <a:lnTo>
                    <a:pt x="1126" y="113"/>
                  </a:lnTo>
                  <a:lnTo>
                    <a:pt x="2097" y="1345"/>
                  </a:lnTo>
                  <a:cubicBezTo>
                    <a:pt x="2110" y="1357"/>
                    <a:pt x="2122" y="1370"/>
                    <a:pt x="2134" y="1370"/>
                  </a:cubicBezTo>
                  <a:cubicBezTo>
                    <a:pt x="2172" y="1370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64" y="1"/>
                    <a:pt x="1139" y="1"/>
                    <a:pt x="11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896625" y="2604375"/>
              <a:ext cx="54950" cy="34275"/>
            </a:xfrm>
            <a:custGeom>
              <a:avLst/>
              <a:gdLst/>
              <a:ahLst/>
              <a:cxnLst/>
              <a:rect l="l" t="t" r="r" b="b"/>
              <a:pathLst>
                <a:path w="2198" h="1371" extrusionOk="0">
                  <a:moveTo>
                    <a:pt x="1127" y="1"/>
                  </a:moveTo>
                  <a:cubicBezTo>
                    <a:pt x="1115" y="1"/>
                    <a:pt x="1102" y="13"/>
                    <a:pt x="1090" y="13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70"/>
                    <a:pt x="2135" y="1370"/>
                  </a:cubicBezTo>
                  <a:cubicBezTo>
                    <a:pt x="2173" y="1370"/>
                    <a:pt x="2198" y="1332"/>
                    <a:pt x="2173" y="1295"/>
                  </a:cubicBezTo>
                  <a:lnTo>
                    <a:pt x="1165" y="13"/>
                  </a:lnTo>
                  <a:cubicBezTo>
                    <a:pt x="1165" y="13"/>
                    <a:pt x="1140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896625" y="26389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0" y="1324"/>
                    <a:pt x="34" y="1368"/>
                    <a:pt x="68" y="1368"/>
                  </a:cubicBezTo>
                  <a:cubicBezTo>
                    <a:pt x="77" y="1368"/>
                    <a:pt x="86" y="1365"/>
                    <a:pt x="94" y="1357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1" y="1357"/>
                    <a:pt x="2123" y="1369"/>
                    <a:pt x="2135" y="1369"/>
                  </a:cubicBezTo>
                  <a:cubicBezTo>
                    <a:pt x="2173" y="1369"/>
                    <a:pt x="2198" y="1319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40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896625" y="2678125"/>
              <a:ext cx="54650" cy="34250"/>
            </a:xfrm>
            <a:custGeom>
              <a:avLst/>
              <a:gdLst/>
              <a:ahLst/>
              <a:cxnLst/>
              <a:rect l="l" t="t" r="r" b="b"/>
              <a:pathLst>
                <a:path w="2186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48" y="1369"/>
                    <a:pt x="2160" y="1369"/>
                    <a:pt x="2173" y="1357"/>
                  </a:cubicBezTo>
                  <a:cubicBezTo>
                    <a:pt x="2185" y="1344"/>
                    <a:pt x="2185" y="1319"/>
                    <a:pt x="2173" y="1295"/>
                  </a:cubicBezTo>
                  <a:lnTo>
                    <a:pt x="1165" y="13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896625" y="2712350"/>
              <a:ext cx="54950" cy="34550"/>
            </a:xfrm>
            <a:custGeom>
              <a:avLst/>
              <a:gdLst/>
              <a:ahLst/>
              <a:cxnLst/>
              <a:rect l="l" t="t" r="r" b="b"/>
              <a:pathLst>
                <a:path w="2198" h="1382" extrusionOk="0">
                  <a:moveTo>
                    <a:pt x="1127" y="0"/>
                  </a:moveTo>
                  <a:cubicBezTo>
                    <a:pt x="1115" y="0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69"/>
                    <a:pt x="2123" y="1382"/>
                    <a:pt x="2135" y="1382"/>
                  </a:cubicBezTo>
                  <a:cubicBezTo>
                    <a:pt x="2148" y="1382"/>
                    <a:pt x="2160" y="1369"/>
                    <a:pt x="2173" y="1369"/>
                  </a:cubicBezTo>
                  <a:cubicBezTo>
                    <a:pt x="2185" y="1357"/>
                    <a:pt x="2198" y="1319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516275" y="2110925"/>
              <a:ext cx="200400" cy="526450"/>
            </a:xfrm>
            <a:custGeom>
              <a:avLst/>
              <a:gdLst/>
              <a:ahLst/>
              <a:cxnLst/>
              <a:rect l="l" t="t" r="r" b="b"/>
              <a:pathLst>
                <a:path w="8016" h="21058" extrusionOk="0">
                  <a:moveTo>
                    <a:pt x="4008" y="0"/>
                  </a:moveTo>
                  <a:lnTo>
                    <a:pt x="0" y="21058"/>
                  </a:lnTo>
                  <a:lnTo>
                    <a:pt x="8015" y="21058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613975" y="2349325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0"/>
                  </a:moveTo>
                  <a:cubicBezTo>
                    <a:pt x="22" y="0"/>
                    <a:pt x="0" y="16"/>
                    <a:pt x="0" y="47"/>
                  </a:cubicBezTo>
                  <a:lnTo>
                    <a:pt x="0" y="11522"/>
                  </a:lnTo>
                  <a:cubicBezTo>
                    <a:pt x="0" y="11547"/>
                    <a:pt x="13" y="11572"/>
                    <a:pt x="50" y="11572"/>
                  </a:cubicBezTo>
                  <a:cubicBezTo>
                    <a:pt x="75" y="11572"/>
                    <a:pt x="87" y="11547"/>
                    <a:pt x="87" y="11522"/>
                  </a:cubicBezTo>
                  <a:lnTo>
                    <a:pt x="87" y="47"/>
                  </a:lnTo>
                  <a:cubicBezTo>
                    <a:pt x="87" y="16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587675" y="2349250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cubicBezTo>
                    <a:pt x="2172" y="1369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587425" y="23834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3"/>
                    <a:pt x="78" y="1373"/>
                  </a:cubicBezTo>
                  <a:cubicBezTo>
                    <a:pt x="89" y="1373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82"/>
                    <a:pt x="2207" y="1332"/>
                    <a:pt x="2182" y="1307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2587675" y="2418000"/>
              <a:ext cx="54625" cy="34275"/>
            </a:xfrm>
            <a:custGeom>
              <a:avLst/>
              <a:gdLst/>
              <a:ahLst/>
              <a:cxnLst/>
              <a:rect l="l" t="t" r="r" b="b"/>
              <a:pathLst>
                <a:path w="2185" h="1371" extrusionOk="0">
                  <a:moveTo>
                    <a:pt x="1127" y="1"/>
                  </a:moveTo>
                  <a:cubicBezTo>
                    <a:pt x="1115" y="1"/>
                    <a:pt x="1102" y="1"/>
                    <a:pt x="1090" y="13"/>
                  </a:cubicBezTo>
                  <a:lnTo>
                    <a:pt x="19" y="1295"/>
                  </a:lnTo>
                  <a:cubicBezTo>
                    <a:pt x="0" y="1333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70"/>
                    <a:pt x="2123" y="1370"/>
                    <a:pt x="2135" y="1370"/>
                  </a:cubicBezTo>
                  <a:cubicBezTo>
                    <a:pt x="2147" y="1370"/>
                    <a:pt x="2160" y="1370"/>
                    <a:pt x="2160" y="1357"/>
                  </a:cubicBezTo>
                  <a:cubicBezTo>
                    <a:pt x="2185" y="1345"/>
                    <a:pt x="2185" y="1320"/>
                    <a:pt x="2172" y="1295"/>
                  </a:cubicBezTo>
                  <a:lnTo>
                    <a:pt x="1164" y="13"/>
                  </a:lnTo>
                  <a:cubicBezTo>
                    <a:pt x="1152" y="1"/>
                    <a:pt x="1139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2587425" y="24572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3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3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587675" y="2491750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1" y="1323"/>
                    <a:pt x="31" y="1358"/>
                    <a:pt x="63" y="1358"/>
                  </a:cubicBezTo>
                  <a:cubicBezTo>
                    <a:pt x="74" y="1358"/>
                    <a:pt x="85" y="1354"/>
                    <a:pt x="94" y="1344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0" y="1357"/>
                    <a:pt x="2123" y="1369"/>
                    <a:pt x="2135" y="1369"/>
                  </a:cubicBezTo>
                  <a:cubicBezTo>
                    <a:pt x="2147" y="1369"/>
                    <a:pt x="2160" y="1369"/>
                    <a:pt x="2160" y="1357"/>
                  </a:cubicBezTo>
                  <a:cubicBezTo>
                    <a:pt x="2185" y="1344"/>
                    <a:pt x="2185" y="1307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2587675" y="2525975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13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lnTo>
                    <a:pt x="2160" y="1369"/>
                  </a:lnTo>
                  <a:cubicBezTo>
                    <a:pt x="2185" y="1344"/>
                    <a:pt x="2185" y="1320"/>
                    <a:pt x="2172" y="1295"/>
                  </a:cubicBezTo>
                  <a:lnTo>
                    <a:pt x="1164" y="25"/>
                  </a:lnTo>
                  <a:cubicBezTo>
                    <a:pt x="1152" y="13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2587425" y="25651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4"/>
                    <a:pt x="78" y="1374"/>
                  </a:cubicBezTo>
                  <a:cubicBezTo>
                    <a:pt x="89" y="1374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69"/>
                    <a:pt x="2207" y="1332"/>
                    <a:pt x="2182" y="1295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2587425" y="25997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13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2312175" y="2064250"/>
              <a:ext cx="256700" cy="674875"/>
            </a:xfrm>
            <a:custGeom>
              <a:avLst/>
              <a:gdLst/>
              <a:ahLst/>
              <a:cxnLst/>
              <a:rect l="l" t="t" r="r" b="b"/>
              <a:pathLst>
                <a:path w="10268" h="26995" extrusionOk="0">
                  <a:moveTo>
                    <a:pt x="5128" y="0"/>
                  </a:moveTo>
                  <a:lnTo>
                    <a:pt x="0" y="26994"/>
                  </a:lnTo>
                  <a:lnTo>
                    <a:pt x="10268" y="26994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2437075" y="2369700"/>
              <a:ext cx="3150" cy="370675"/>
            </a:xfrm>
            <a:custGeom>
              <a:avLst/>
              <a:gdLst/>
              <a:ahLst/>
              <a:cxnLst/>
              <a:rect l="l" t="t" r="r" b="b"/>
              <a:pathLst>
                <a:path w="126" h="14827" extrusionOk="0">
                  <a:moveTo>
                    <a:pt x="63" y="1"/>
                  </a:moveTo>
                  <a:cubicBezTo>
                    <a:pt x="32" y="1"/>
                    <a:pt x="1" y="22"/>
                    <a:pt x="7" y="66"/>
                  </a:cubicBezTo>
                  <a:lnTo>
                    <a:pt x="7" y="14776"/>
                  </a:lnTo>
                  <a:cubicBezTo>
                    <a:pt x="7" y="14801"/>
                    <a:pt x="32" y="14826"/>
                    <a:pt x="57" y="14826"/>
                  </a:cubicBezTo>
                  <a:cubicBezTo>
                    <a:pt x="94" y="14826"/>
                    <a:pt x="119" y="14801"/>
                    <a:pt x="119" y="14776"/>
                  </a:cubicBezTo>
                  <a:lnTo>
                    <a:pt x="119" y="66"/>
                  </a:lnTo>
                  <a:cubicBezTo>
                    <a:pt x="125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2403350" y="2369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706"/>
                    <a:pt x="2787" y="1656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2403350" y="2413650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5"/>
                  </a:cubicBezTo>
                  <a:lnTo>
                    <a:pt x="37" y="1668"/>
                  </a:lnTo>
                  <a:cubicBezTo>
                    <a:pt x="0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4" y="1743"/>
                  </a:cubicBezTo>
                  <a:lnTo>
                    <a:pt x="1456" y="162"/>
                  </a:lnTo>
                  <a:lnTo>
                    <a:pt x="2700" y="1743"/>
                  </a:lnTo>
                  <a:cubicBezTo>
                    <a:pt x="2713" y="1755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5"/>
                  </a:lnTo>
                  <a:cubicBezTo>
                    <a:pt x="1493" y="13"/>
                    <a:pt x="1481" y="13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2403300" y="2457825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8" y="1"/>
                  </a:moveTo>
                  <a:cubicBezTo>
                    <a:pt x="1445" y="1"/>
                    <a:pt x="1420" y="13"/>
                    <a:pt x="1408" y="26"/>
                  </a:cubicBezTo>
                  <a:lnTo>
                    <a:pt x="39" y="1656"/>
                  </a:lnTo>
                  <a:cubicBezTo>
                    <a:pt x="1" y="1704"/>
                    <a:pt x="44" y="1759"/>
                    <a:pt x="88" y="1759"/>
                  </a:cubicBezTo>
                  <a:cubicBezTo>
                    <a:pt x="101" y="1759"/>
                    <a:pt x="115" y="1755"/>
                    <a:pt x="126" y="1743"/>
                  </a:cubicBezTo>
                  <a:lnTo>
                    <a:pt x="1458" y="150"/>
                  </a:lnTo>
                  <a:lnTo>
                    <a:pt x="2702" y="1731"/>
                  </a:lnTo>
                  <a:cubicBezTo>
                    <a:pt x="2715" y="1756"/>
                    <a:pt x="2727" y="1756"/>
                    <a:pt x="2752" y="1756"/>
                  </a:cubicBezTo>
                  <a:cubicBezTo>
                    <a:pt x="2802" y="1756"/>
                    <a:pt x="2827" y="1706"/>
                    <a:pt x="2789" y="1668"/>
                  </a:cubicBezTo>
                  <a:lnTo>
                    <a:pt x="1508" y="26"/>
                  </a:lnTo>
                  <a:cubicBezTo>
                    <a:pt x="1495" y="13"/>
                    <a:pt x="1483" y="1"/>
                    <a:pt x="1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2403350" y="250822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"/>
                    <a:pt x="1406" y="13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694"/>
                    <a:pt x="2787" y="1656"/>
                  </a:cubicBezTo>
                  <a:lnTo>
                    <a:pt x="1506" y="13"/>
                  </a:lnTo>
                  <a:cubicBezTo>
                    <a:pt x="1493" y="1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2403325" y="2552100"/>
              <a:ext cx="70650" cy="44125"/>
            </a:xfrm>
            <a:custGeom>
              <a:avLst/>
              <a:gdLst/>
              <a:ahLst/>
              <a:cxnLst/>
              <a:rect l="l" t="t" r="r" b="b"/>
              <a:pathLst>
                <a:path w="2826" h="1765" extrusionOk="0">
                  <a:moveTo>
                    <a:pt x="1457" y="1"/>
                  </a:moveTo>
                  <a:cubicBezTo>
                    <a:pt x="1444" y="1"/>
                    <a:pt x="1419" y="13"/>
                    <a:pt x="1407" y="26"/>
                  </a:cubicBezTo>
                  <a:lnTo>
                    <a:pt x="38" y="1668"/>
                  </a:lnTo>
                  <a:cubicBezTo>
                    <a:pt x="0" y="1706"/>
                    <a:pt x="41" y="1765"/>
                    <a:pt x="84" y="1765"/>
                  </a:cubicBezTo>
                  <a:cubicBezTo>
                    <a:pt x="98" y="1765"/>
                    <a:pt x="113" y="1758"/>
                    <a:pt x="125" y="1743"/>
                  </a:cubicBezTo>
                  <a:lnTo>
                    <a:pt x="1457" y="163"/>
                  </a:lnTo>
                  <a:lnTo>
                    <a:pt x="2701" y="1743"/>
                  </a:lnTo>
                  <a:cubicBezTo>
                    <a:pt x="2714" y="1756"/>
                    <a:pt x="2726" y="1756"/>
                    <a:pt x="2751" y="1756"/>
                  </a:cubicBezTo>
                  <a:cubicBezTo>
                    <a:pt x="2801" y="1756"/>
                    <a:pt x="2826" y="1706"/>
                    <a:pt x="2788" y="1668"/>
                  </a:cubicBezTo>
                  <a:lnTo>
                    <a:pt x="1507" y="26"/>
                  </a:lnTo>
                  <a:cubicBezTo>
                    <a:pt x="1494" y="13"/>
                    <a:pt x="1482" y="1"/>
                    <a:pt x="145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2403350" y="2596300"/>
              <a:ext cx="70625" cy="43875"/>
            </a:xfrm>
            <a:custGeom>
              <a:avLst/>
              <a:gdLst/>
              <a:ahLst/>
              <a:cxnLst/>
              <a:rect l="l" t="t" r="r" b="b"/>
              <a:pathLst>
                <a:path w="2825" h="1755" extrusionOk="0">
                  <a:moveTo>
                    <a:pt x="1456" y="0"/>
                  </a:moveTo>
                  <a:cubicBezTo>
                    <a:pt x="1443" y="0"/>
                    <a:pt x="1418" y="0"/>
                    <a:pt x="1406" y="25"/>
                  </a:cubicBezTo>
                  <a:lnTo>
                    <a:pt x="37" y="1655"/>
                  </a:lnTo>
                  <a:cubicBezTo>
                    <a:pt x="0" y="1701"/>
                    <a:pt x="38" y="1753"/>
                    <a:pt x="80" y="1753"/>
                  </a:cubicBezTo>
                  <a:cubicBezTo>
                    <a:pt x="95" y="1753"/>
                    <a:pt x="111" y="1746"/>
                    <a:pt x="124" y="1730"/>
                  </a:cubicBezTo>
                  <a:lnTo>
                    <a:pt x="1456" y="149"/>
                  </a:lnTo>
                  <a:lnTo>
                    <a:pt x="2700" y="1730"/>
                  </a:lnTo>
                  <a:cubicBezTo>
                    <a:pt x="2713" y="1742"/>
                    <a:pt x="2725" y="1755"/>
                    <a:pt x="2750" y="1755"/>
                  </a:cubicBezTo>
                  <a:cubicBezTo>
                    <a:pt x="2800" y="1755"/>
                    <a:pt x="2825" y="1693"/>
                    <a:pt x="2787" y="1655"/>
                  </a:cubicBezTo>
                  <a:lnTo>
                    <a:pt x="1506" y="25"/>
                  </a:lnTo>
                  <a:cubicBezTo>
                    <a:pt x="1493" y="12"/>
                    <a:pt x="1481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2403350" y="2646375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68"/>
                  </a:lnTo>
                  <a:cubicBezTo>
                    <a:pt x="0" y="1714"/>
                    <a:pt x="38" y="1767"/>
                    <a:pt x="80" y="1767"/>
                  </a:cubicBezTo>
                  <a:cubicBezTo>
                    <a:pt x="95" y="1767"/>
                    <a:pt x="111" y="1760"/>
                    <a:pt x="124" y="1743"/>
                  </a:cubicBezTo>
                  <a:lnTo>
                    <a:pt x="1456" y="163"/>
                  </a:lnTo>
                  <a:lnTo>
                    <a:pt x="2700" y="1743"/>
                  </a:lnTo>
                  <a:cubicBezTo>
                    <a:pt x="2713" y="1756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403300" y="269057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8" y="0"/>
                  </a:moveTo>
                  <a:cubicBezTo>
                    <a:pt x="1445" y="0"/>
                    <a:pt x="1420" y="12"/>
                    <a:pt x="1408" y="25"/>
                  </a:cubicBezTo>
                  <a:lnTo>
                    <a:pt x="39" y="1655"/>
                  </a:lnTo>
                  <a:cubicBezTo>
                    <a:pt x="1" y="1703"/>
                    <a:pt x="44" y="1759"/>
                    <a:pt x="88" y="1759"/>
                  </a:cubicBezTo>
                  <a:cubicBezTo>
                    <a:pt x="101" y="1759"/>
                    <a:pt x="115" y="1754"/>
                    <a:pt x="126" y="1742"/>
                  </a:cubicBezTo>
                  <a:lnTo>
                    <a:pt x="1458" y="149"/>
                  </a:lnTo>
                  <a:lnTo>
                    <a:pt x="2702" y="1730"/>
                  </a:lnTo>
                  <a:cubicBezTo>
                    <a:pt x="2715" y="1755"/>
                    <a:pt x="2727" y="1755"/>
                    <a:pt x="2752" y="1755"/>
                  </a:cubicBezTo>
                  <a:cubicBezTo>
                    <a:pt x="2802" y="1755"/>
                    <a:pt x="2827" y="1705"/>
                    <a:pt x="2789" y="1668"/>
                  </a:cubicBezTo>
                  <a:lnTo>
                    <a:pt x="1508" y="25"/>
                  </a:lnTo>
                  <a:cubicBezTo>
                    <a:pt x="1495" y="12"/>
                    <a:pt x="1483" y="0"/>
                    <a:pt x="1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238125" y="2076700"/>
              <a:ext cx="853150" cy="675500"/>
            </a:xfrm>
            <a:custGeom>
              <a:avLst/>
              <a:gdLst/>
              <a:ahLst/>
              <a:cxnLst/>
              <a:rect l="l" t="t" r="r" b="b"/>
              <a:pathLst>
                <a:path w="34126" h="27020" extrusionOk="0">
                  <a:moveTo>
                    <a:pt x="0" y="0"/>
                  </a:moveTo>
                  <a:lnTo>
                    <a:pt x="0" y="27019"/>
                  </a:lnTo>
                  <a:lnTo>
                    <a:pt x="34126" y="27019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rgbClr val="EBE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238125" y="2076700"/>
              <a:ext cx="853150" cy="346300"/>
            </a:xfrm>
            <a:custGeom>
              <a:avLst/>
              <a:gdLst/>
              <a:ahLst/>
              <a:cxnLst/>
              <a:rect l="l" t="t" r="r" b="b"/>
              <a:pathLst>
                <a:path w="34126" h="13852" extrusionOk="0">
                  <a:moveTo>
                    <a:pt x="0" y="0"/>
                  </a:moveTo>
                  <a:lnTo>
                    <a:pt x="0" y="13852"/>
                  </a:lnTo>
                  <a:lnTo>
                    <a:pt x="34126" y="13852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600600" y="2137975"/>
              <a:ext cx="145325" cy="209750"/>
            </a:xfrm>
            <a:custGeom>
              <a:avLst/>
              <a:gdLst/>
              <a:ahLst/>
              <a:cxnLst/>
              <a:rect l="l" t="t" r="r" b="b"/>
              <a:pathLst>
                <a:path w="5813" h="8390" extrusionOk="0">
                  <a:moveTo>
                    <a:pt x="3087" y="1"/>
                  </a:moveTo>
                  <a:lnTo>
                    <a:pt x="0" y="2577"/>
                  </a:lnTo>
                  <a:lnTo>
                    <a:pt x="0" y="8389"/>
                  </a:lnTo>
                  <a:lnTo>
                    <a:pt x="5812" y="8389"/>
                  </a:lnTo>
                  <a:lnTo>
                    <a:pt x="5812" y="2577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677750" y="2137975"/>
              <a:ext cx="25" cy="209750"/>
            </a:xfrm>
            <a:custGeom>
              <a:avLst/>
              <a:gdLst/>
              <a:ahLst/>
              <a:cxnLst/>
              <a:rect l="l" t="t" r="r" b="b"/>
              <a:pathLst>
                <a:path w="1" h="8390" extrusionOk="0">
                  <a:moveTo>
                    <a:pt x="1" y="1"/>
                  </a:moveTo>
                  <a:lnTo>
                    <a:pt x="1" y="838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1592200" y="2257775"/>
              <a:ext cx="178300" cy="25"/>
            </a:xfrm>
            <a:custGeom>
              <a:avLst/>
              <a:gdLst/>
              <a:ahLst/>
              <a:cxnLst/>
              <a:rect l="l" t="t" r="r" b="b"/>
              <a:pathLst>
                <a:path w="7132" h="1" extrusionOk="0">
                  <a:moveTo>
                    <a:pt x="0" y="0"/>
                  </a:moveTo>
                  <a:lnTo>
                    <a:pt x="7131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370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1377500" y="2507000"/>
              <a:ext cx="124475" cy="167100"/>
            </a:xfrm>
            <a:custGeom>
              <a:avLst/>
              <a:gdLst/>
              <a:ahLst/>
              <a:cxnLst/>
              <a:rect l="l" t="t" r="r" b="b"/>
              <a:pathLst>
                <a:path w="4979" h="6684" extrusionOk="0">
                  <a:moveTo>
                    <a:pt x="1" y="0"/>
                  </a:moveTo>
                  <a:lnTo>
                    <a:pt x="1" y="6683"/>
                  </a:lnTo>
                  <a:lnTo>
                    <a:pt x="4979" y="6683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370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355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613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620200" y="2507000"/>
              <a:ext cx="124775" cy="167100"/>
            </a:xfrm>
            <a:custGeom>
              <a:avLst/>
              <a:gdLst/>
              <a:ahLst/>
              <a:cxnLst/>
              <a:rect l="l" t="t" r="r" b="b"/>
              <a:pathLst>
                <a:path w="4991" h="6684" extrusionOk="0">
                  <a:moveTo>
                    <a:pt x="0" y="0"/>
                  </a:moveTo>
                  <a:lnTo>
                    <a:pt x="0" y="6683"/>
                  </a:lnTo>
                  <a:lnTo>
                    <a:pt x="4991" y="6683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613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598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8504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6" y="746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857900" y="2507300"/>
              <a:ext cx="124800" cy="167100"/>
            </a:xfrm>
            <a:custGeom>
              <a:avLst/>
              <a:gdLst/>
              <a:ahLst/>
              <a:cxnLst/>
              <a:rect l="l" t="t" r="r" b="b"/>
              <a:pathLst>
                <a:path w="4992" h="6684" extrusionOk="0">
                  <a:moveTo>
                    <a:pt x="1" y="1"/>
                  </a:moveTo>
                  <a:lnTo>
                    <a:pt x="1" y="6684"/>
                  </a:lnTo>
                  <a:lnTo>
                    <a:pt x="4991" y="668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8504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6" y="49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1836125" y="2678125"/>
              <a:ext cx="165225" cy="18075"/>
            </a:xfrm>
            <a:custGeom>
              <a:avLst/>
              <a:gdLst/>
              <a:ahLst/>
              <a:cxnLst/>
              <a:rect l="l" t="t" r="r" b="b"/>
              <a:pathLst>
                <a:path w="6609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143817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16827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19201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"/>
          <p:cNvSpPr/>
          <p:nvPr/>
        </p:nvSpPr>
        <p:spPr>
          <a:xfrm>
            <a:off x="2783875" y="1913938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4782916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6780375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목          차 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77" name="Google Shape;877;p25"/>
          <p:cNvSpPr txBox="1">
            <a:spLocks noGrp="1"/>
          </p:cNvSpPr>
          <p:nvPr>
            <p:ph type="subTitle" idx="1"/>
          </p:nvPr>
        </p:nvSpPr>
        <p:spPr>
          <a:xfrm>
            <a:off x="703389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프로젝트 동기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프로젝트 목표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78" name="Google Shape;878;p25"/>
          <p:cNvSpPr txBox="1">
            <a:spLocks noGrp="1"/>
          </p:cNvSpPr>
          <p:nvPr>
            <p:ph type="subTitle" idx="5"/>
          </p:nvPr>
        </p:nvSpPr>
        <p:spPr>
          <a:xfrm>
            <a:off x="27014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팀원 소개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업무 분담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79" name="Google Shape;879;p25"/>
          <p:cNvSpPr txBox="1">
            <a:spLocks noGrp="1"/>
          </p:cNvSpPr>
          <p:nvPr>
            <p:ph type="subTitle" idx="8"/>
          </p:nvPr>
        </p:nvSpPr>
        <p:spPr>
          <a:xfrm>
            <a:off x="4700452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개발환경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사용 기술 안내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80" name="Google Shape;880;p25"/>
          <p:cNvSpPr txBox="1">
            <a:spLocks noGrp="1"/>
          </p:cNvSpPr>
          <p:nvPr>
            <p:ph type="subTitle" idx="14"/>
          </p:nvPr>
        </p:nvSpPr>
        <p:spPr>
          <a:xfrm>
            <a:off x="66979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프로그램 구성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흐름도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81" name="Google Shape;881;p25"/>
          <p:cNvSpPr/>
          <p:nvPr/>
        </p:nvSpPr>
        <p:spPr>
          <a:xfrm>
            <a:off x="785853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5"/>
          <p:cNvSpPr txBox="1">
            <a:spLocks noGrp="1"/>
          </p:cNvSpPr>
          <p:nvPr>
            <p:ph type="subTitle" idx="3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개요</a:t>
            </a:r>
            <a:endParaRPr dirty="0"/>
          </a:p>
        </p:txBody>
      </p:sp>
      <p:sp>
        <p:nvSpPr>
          <p:cNvPr id="883" name="Google Shape;883;p25"/>
          <p:cNvSpPr txBox="1">
            <a:spLocks noGrp="1"/>
          </p:cNvSpPr>
          <p:nvPr>
            <p:ph type="subTitle" idx="6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팀원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</a:t>
            </a:r>
            <a:endParaRPr dirty="0"/>
          </a:p>
        </p:txBody>
      </p:sp>
      <p:sp>
        <p:nvSpPr>
          <p:cNvPr id="884" name="Google Shape;884;p25"/>
          <p:cNvSpPr txBox="1">
            <a:spLocks noGrp="1"/>
          </p:cNvSpPr>
          <p:nvPr>
            <p:ph type="subTitle" idx="9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개발환경</a:t>
            </a:r>
            <a:endParaRPr dirty="0"/>
          </a:p>
        </p:txBody>
      </p:sp>
      <p:sp>
        <p:nvSpPr>
          <p:cNvPr id="885" name="Google Shape;885;p25"/>
          <p:cNvSpPr txBox="1">
            <a:spLocks noGrp="1"/>
          </p:cNvSpPr>
          <p:nvPr>
            <p:ph type="subTitle" idx="15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웹 구성</a:t>
            </a:r>
            <a:endParaRPr dirty="0"/>
          </a:p>
        </p:txBody>
      </p:sp>
      <p:sp>
        <p:nvSpPr>
          <p:cNvPr id="886" name="Google Shape;886;p25"/>
          <p:cNvSpPr txBox="1">
            <a:spLocks noGrp="1"/>
          </p:cNvSpPr>
          <p:nvPr>
            <p:ph type="title" idx="4"/>
          </p:nvPr>
        </p:nvSpPr>
        <p:spPr>
          <a:xfrm>
            <a:off x="27839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7" name="Google Shape;887;p25"/>
          <p:cNvSpPr txBox="1">
            <a:spLocks noGrp="1"/>
          </p:cNvSpPr>
          <p:nvPr>
            <p:ph type="title" idx="7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8" name="Google Shape;888;p25"/>
          <p:cNvSpPr txBox="1">
            <a:spLocks noGrp="1"/>
          </p:cNvSpPr>
          <p:nvPr>
            <p:ph type="title" idx="13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9" name="Google Shape;889;p25"/>
          <p:cNvSpPr txBox="1">
            <a:spLocks noGrp="1"/>
          </p:cNvSpPr>
          <p:nvPr>
            <p:ph type="title" idx="2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90" name="Google Shape;890;p25"/>
          <p:cNvGrpSpPr/>
          <p:nvPr/>
        </p:nvGrpSpPr>
        <p:grpSpPr>
          <a:xfrm>
            <a:off x="3252920" y="3136323"/>
            <a:ext cx="639683" cy="542926"/>
            <a:chOff x="839307" y="2318098"/>
            <a:chExt cx="387992" cy="329326"/>
          </a:xfrm>
        </p:grpSpPr>
        <p:sp>
          <p:nvSpPr>
            <p:cNvPr id="891" name="Google Shape;891;p25"/>
            <p:cNvSpPr/>
            <p:nvPr/>
          </p:nvSpPr>
          <p:spPr>
            <a:xfrm>
              <a:off x="963051" y="2318098"/>
              <a:ext cx="140532" cy="93872"/>
            </a:xfrm>
            <a:custGeom>
              <a:avLst/>
              <a:gdLst/>
              <a:ahLst/>
              <a:cxnLst/>
              <a:rect l="l" t="t" r="r" b="b"/>
              <a:pathLst>
                <a:path w="5349" h="3573" extrusionOk="0">
                  <a:moveTo>
                    <a:pt x="1415" y="1"/>
                  </a:moveTo>
                  <a:cubicBezTo>
                    <a:pt x="639" y="1"/>
                    <a:pt x="7" y="639"/>
                    <a:pt x="0" y="1416"/>
                  </a:cubicBezTo>
                  <a:lnTo>
                    <a:pt x="0" y="2976"/>
                  </a:lnTo>
                  <a:cubicBezTo>
                    <a:pt x="0" y="3309"/>
                    <a:pt x="271" y="3573"/>
                    <a:pt x="597" y="3573"/>
                  </a:cubicBezTo>
                  <a:cubicBezTo>
                    <a:pt x="930" y="3573"/>
                    <a:pt x="1193" y="3309"/>
                    <a:pt x="1193" y="2976"/>
                  </a:cubicBezTo>
                  <a:lnTo>
                    <a:pt x="1193" y="1416"/>
                  </a:lnTo>
                  <a:cubicBezTo>
                    <a:pt x="1193" y="1291"/>
                    <a:pt x="1298" y="1194"/>
                    <a:pt x="1422" y="1194"/>
                  </a:cubicBezTo>
                  <a:lnTo>
                    <a:pt x="3933" y="1194"/>
                  </a:lnTo>
                  <a:cubicBezTo>
                    <a:pt x="4058" y="1194"/>
                    <a:pt x="4162" y="1291"/>
                    <a:pt x="4162" y="1416"/>
                  </a:cubicBezTo>
                  <a:lnTo>
                    <a:pt x="4162" y="2976"/>
                  </a:lnTo>
                  <a:cubicBezTo>
                    <a:pt x="4162" y="3309"/>
                    <a:pt x="4433" y="3573"/>
                    <a:pt x="4759" y="3573"/>
                  </a:cubicBezTo>
                  <a:cubicBezTo>
                    <a:pt x="5085" y="3573"/>
                    <a:pt x="5348" y="3309"/>
                    <a:pt x="5348" y="2976"/>
                  </a:cubicBezTo>
                  <a:lnTo>
                    <a:pt x="5348" y="1423"/>
                  </a:lnTo>
                  <a:cubicBezTo>
                    <a:pt x="5348" y="632"/>
                    <a:pt x="4717" y="1"/>
                    <a:pt x="3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962867" y="2358741"/>
              <a:ext cx="31553" cy="53228"/>
            </a:xfrm>
            <a:custGeom>
              <a:avLst/>
              <a:gdLst/>
              <a:ahLst/>
              <a:cxnLst/>
              <a:rect l="l" t="t" r="r" b="b"/>
              <a:pathLst>
                <a:path w="1201" h="2026" extrusionOk="0">
                  <a:moveTo>
                    <a:pt x="7" y="0"/>
                  </a:moveTo>
                  <a:lnTo>
                    <a:pt x="7" y="1429"/>
                  </a:lnTo>
                  <a:cubicBezTo>
                    <a:pt x="1" y="1758"/>
                    <a:pt x="264" y="2026"/>
                    <a:pt x="591" y="2026"/>
                  </a:cubicBezTo>
                  <a:cubicBezTo>
                    <a:pt x="596" y="2026"/>
                    <a:pt x="600" y="2026"/>
                    <a:pt x="604" y="2026"/>
                  </a:cubicBezTo>
                  <a:cubicBezTo>
                    <a:pt x="930" y="2026"/>
                    <a:pt x="1200" y="1762"/>
                    <a:pt x="1200" y="1429"/>
                  </a:cubicBezTo>
                  <a:lnTo>
                    <a:pt x="120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072397" y="2358741"/>
              <a:ext cx="31369" cy="53228"/>
            </a:xfrm>
            <a:custGeom>
              <a:avLst/>
              <a:gdLst/>
              <a:ahLst/>
              <a:cxnLst/>
              <a:rect l="l" t="t" r="r" b="b"/>
              <a:pathLst>
                <a:path w="1194" h="2026" extrusionOk="0">
                  <a:moveTo>
                    <a:pt x="0" y="0"/>
                  </a:moveTo>
                  <a:lnTo>
                    <a:pt x="0" y="1429"/>
                  </a:lnTo>
                  <a:cubicBezTo>
                    <a:pt x="0" y="1762"/>
                    <a:pt x="264" y="2026"/>
                    <a:pt x="597" y="2026"/>
                  </a:cubicBezTo>
                  <a:cubicBezTo>
                    <a:pt x="923" y="2026"/>
                    <a:pt x="1193" y="1762"/>
                    <a:pt x="1193" y="1429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39307" y="2378419"/>
              <a:ext cx="387992" cy="260623"/>
            </a:xfrm>
            <a:custGeom>
              <a:avLst/>
              <a:gdLst/>
              <a:ahLst/>
              <a:cxnLst/>
              <a:rect l="l" t="t" r="r" b="b"/>
              <a:pathLst>
                <a:path w="14768" h="9920" extrusionOk="0">
                  <a:moveTo>
                    <a:pt x="1298" y="1"/>
                  </a:moveTo>
                  <a:cubicBezTo>
                    <a:pt x="583" y="1"/>
                    <a:pt x="1" y="583"/>
                    <a:pt x="1" y="1298"/>
                  </a:cubicBezTo>
                  <a:lnTo>
                    <a:pt x="1" y="8615"/>
                  </a:lnTo>
                  <a:cubicBezTo>
                    <a:pt x="1" y="9337"/>
                    <a:pt x="583" y="9919"/>
                    <a:pt x="1298" y="9919"/>
                  </a:cubicBezTo>
                  <a:lnTo>
                    <a:pt x="13471" y="9919"/>
                  </a:lnTo>
                  <a:cubicBezTo>
                    <a:pt x="14185" y="9919"/>
                    <a:pt x="14768" y="9337"/>
                    <a:pt x="14768" y="8615"/>
                  </a:cubicBezTo>
                  <a:lnTo>
                    <a:pt x="14768" y="1298"/>
                  </a:lnTo>
                  <a:cubicBezTo>
                    <a:pt x="14768" y="576"/>
                    <a:pt x="14185" y="1"/>
                    <a:pt x="13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39307" y="2378235"/>
              <a:ext cx="65629" cy="260623"/>
            </a:xfrm>
            <a:custGeom>
              <a:avLst/>
              <a:gdLst/>
              <a:ahLst/>
              <a:cxnLst/>
              <a:rect l="l" t="t" r="r" b="b"/>
              <a:pathLst>
                <a:path w="2498" h="9920" extrusionOk="0">
                  <a:moveTo>
                    <a:pt x="1298" y="1"/>
                  </a:moveTo>
                  <a:cubicBezTo>
                    <a:pt x="583" y="1"/>
                    <a:pt x="1" y="583"/>
                    <a:pt x="1" y="1305"/>
                  </a:cubicBezTo>
                  <a:lnTo>
                    <a:pt x="1" y="8622"/>
                  </a:lnTo>
                  <a:cubicBezTo>
                    <a:pt x="1" y="9337"/>
                    <a:pt x="583" y="9919"/>
                    <a:pt x="1298" y="9919"/>
                  </a:cubicBezTo>
                  <a:lnTo>
                    <a:pt x="2491" y="9919"/>
                  </a:lnTo>
                  <a:cubicBezTo>
                    <a:pt x="1776" y="9919"/>
                    <a:pt x="1194" y="9337"/>
                    <a:pt x="1194" y="8622"/>
                  </a:cubicBezTo>
                  <a:lnTo>
                    <a:pt x="1194" y="1305"/>
                  </a:lnTo>
                  <a:cubicBezTo>
                    <a:pt x="1194" y="583"/>
                    <a:pt x="1776" y="1"/>
                    <a:pt x="2498" y="1"/>
                  </a:cubicBezTo>
                  <a:close/>
                </a:path>
              </a:pathLst>
            </a:custGeom>
            <a:solidFill>
              <a:srgbClr val="D4A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93796" y="2369671"/>
              <a:ext cx="39199" cy="277753"/>
            </a:xfrm>
            <a:custGeom>
              <a:avLst/>
              <a:gdLst/>
              <a:ahLst/>
              <a:cxnLst/>
              <a:rect l="l" t="t" r="r" b="b"/>
              <a:pathLst>
                <a:path w="1492" h="10572" extrusionOk="0">
                  <a:moveTo>
                    <a:pt x="382" y="1"/>
                  </a:moveTo>
                  <a:cubicBezTo>
                    <a:pt x="174" y="1"/>
                    <a:pt x="1" y="174"/>
                    <a:pt x="1" y="389"/>
                  </a:cubicBezTo>
                  <a:lnTo>
                    <a:pt x="1" y="10190"/>
                  </a:lnTo>
                  <a:cubicBezTo>
                    <a:pt x="1" y="10398"/>
                    <a:pt x="174" y="10571"/>
                    <a:pt x="382" y="10571"/>
                  </a:cubicBezTo>
                  <a:lnTo>
                    <a:pt x="1110" y="10571"/>
                  </a:lnTo>
                  <a:cubicBezTo>
                    <a:pt x="1319" y="10571"/>
                    <a:pt x="1492" y="10398"/>
                    <a:pt x="1492" y="10190"/>
                  </a:cubicBezTo>
                  <a:lnTo>
                    <a:pt x="1492" y="389"/>
                  </a:lnTo>
                  <a:cubicBezTo>
                    <a:pt x="1492" y="174"/>
                    <a:pt x="1319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1133612" y="2369671"/>
              <a:ext cx="39199" cy="277753"/>
            </a:xfrm>
            <a:custGeom>
              <a:avLst/>
              <a:gdLst/>
              <a:ahLst/>
              <a:cxnLst/>
              <a:rect l="l" t="t" r="r" b="b"/>
              <a:pathLst>
                <a:path w="1492" h="10572" extrusionOk="0">
                  <a:moveTo>
                    <a:pt x="389" y="1"/>
                  </a:moveTo>
                  <a:cubicBezTo>
                    <a:pt x="174" y="1"/>
                    <a:pt x="1" y="174"/>
                    <a:pt x="1" y="389"/>
                  </a:cubicBezTo>
                  <a:lnTo>
                    <a:pt x="1" y="10190"/>
                  </a:lnTo>
                  <a:cubicBezTo>
                    <a:pt x="1" y="10398"/>
                    <a:pt x="174" y="10571"/>
                    <a:pt x="389" y="10571"/>
                  </a:cubicBezTo>
                  <a:lnTo>
                    <a:pt x="1110" y="10571"/>
                  </a:lnTo>
                  <a:cubicBezTo>
                    <a:pt x="1319" y="10571"/>
                    <a:pt x="1492" y="10398"/>
                    <a:pt x="1492" y="10190"/>
                  </a:cubicBezTo>
                  <a:lnTo>
                    <a:pt x="1492" y="389"/>
                  </a:lnTo>
                  <a:cubicBezTo>
                    <a:pt x="1492" y="174"/>
                    <a:pt x="1319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021008" y="2540915"/>
              <a:ext cx="86752" cy="66864"/>
            </a:xfrm>
            <a:custGeom>
              <a:avLst/>
              <a:gdLst/>
              <a:ahLst/>
              <a:cxnLst/>
              <a:rect l="l" t="t" r="r" b="b"/>
              <a:pathLst>
                <a:path w="3302" h="2545" extrusionOk="0">
                  <a:moveTo>
                    <a:pt x="2477" y="0"/>
                  </a:moveTo>
                  <a:cubicBezTo>
                    <a:pt x="2428" y="0"/>
                    <a:pt x="2378" y="10"/>
                    <a:pt x="2331" y="30"/>
                  </a:cubicBezTo>
                  <a:lnTo>
                    <a:pt x="291" y="897"/>
                  </a:lnTo>
                  <a:cubicBezTo>
                    <a:pt x="90" y="974"/>
                    <a:pt x="0" y="1203"/>
                    <a:pt x="83" y="1404"/>
                  </a:cubicBezTo>
                  <a:lnTo>
                    <a:pt x="465" y="2312"/>
                  </a:lnTo>
                  <a:cubicBezTo>
                    <a:pt x="527" y="2458"/>
                    <a:pt x="671" y="2545"/>
                    <a:pt x="820" y="2545"/>
                  </a:cubicBezTo>
                  <a:cubicBezTo>
                    <a:pt x="871" y="2545"/>
                    <a:pt x="922" y="2535"/>
                    <a:pt x="971" y="2514"/>
                  </a:cubicBezTo>
                  <a:lnTo>
                    <a:pt x="3010" y="1653"/>
                  </a:lnTo>
                  <a:cubicBezTo>
                    <a:pt x="3212" y="1570"/>
                    <a:pt x="3302" y="1341"/>
                    <a:pt x="3219" y="1147"/>
                  </a:cubicBezTo>
                  <a:lnTo>
                    <a:pt x="2837" y="239"/>
                  </a:lnTo>
                  <a:cubicBezTo>
                    <a:pt x="2774" y="92"/>
                    <a:pt x="2628" y="0"/>
                    <a:pt x="2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041947" y="2430544"/>
              <a:ext cx="64368" cy="46502"/>
            </a:xfrm>
            <a:custGeom>
              <a:avLst/>
              <a:gdLst/>
              <a:ahLst/>
              <a:cxnLst/>
              <a:rect l="l" t="t" r="r" b="b"/>
              <a:pathLst>
                <a:path w="2450" h="1770" extrusionOk="0">
                  <a:moveTo>
                    <a:pt x="1229" y="0"/>
                  </a:moveTo>
                  <a:cubicBezTo>
                    <a:pt x="549" y="0"/>
                    <a:pt x="1" y="396"/>
                    <a:pt x="1" y="881"/>
                  </a:cubicBezTo>
                  <a:cubicBezTo>
                    <a:pt x="1" y="1374"/>
                    <a:pt x="549" y="1769"/>
                    <a:pt x="1229" y="1769"/>
                  </a:cubicBezTo>
                  <a:cubicBezTo>
                    <a:pt x="1901" y="1769"/>
                    <a:pt x="2449" y="1374"/>
                    <a:pt x="2449" y="881"/>
                  </a:cubicBezTo>
                  <a:cubicBezTo>
                    <a:pt x="2449" y="396"/>
                    <a:pt x="1901" y="0"/>
                    <a:pt x="1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954486" y="2468718"/>
              <a:ext cx="72381" cy="78345"/>
            </a:xfrm>
            <a:custGeom>
              <a:avLst/>
              <a:gdLst/>
              <a:ahLst/>
              <a:cxnLst/>
              <a:rect l="l" t="t" r="r" b="b"/>
              <a:pathLst>
                <a:path w="2755" h="2982" extrusionOk="0">
                  <a:moveTo>
                    <a:pt x="1094" y="648"/>
                  </a:moveTo>
                  <a:cubicBezTo>
                    <a:pt x="1196" y="648"/>
                    <a:pt x="1299" y="704"/>
                    <a:pt x="1346" y="815"/>
                  </a:cubicBezTo>
                  <a:cubicBezTo>
                    <a:pt x="1408" y="954"/>
                    <a:pt x="1346" y="1121"/>
                    <a:pt x="1207" y="1183"/>
                  </a:cubicBezTo>
                  <a:cubicBezTo>
                    <a:pt x="1169" y="1199"/>
                    <a:pt x="1131" y="1207"/>
                    <a:pt x="1095" y="1207"/>
                  </a:cubicBezTo>
                  <a:cubicBezTo>
                    <a:pt x="909" y="1207"/>
                    <a:pt x="758" y="1020"/>
                    <a:pt x="833" y="829"/>
                  </a:cubicBezTo>
                  <a:cubicBezTo>
                    <a:pt x="879" y="709"/>
                    <a:pt x="987" y="648"/>
                    <a:pt x="1094" y="648"/>
                  </a:cubicBezTo>
                  <a:close/>
                  <a:moveTo>
                    <a:pt x="887" y="1"/>
                  </a:moveTo>
                  <a:cubicBezTo>
                    <a:pt x="736" y="1"/>
                    <a:pt x="599" y="74"/>
                    <a:pt x="507" y="191"/>
                  </a:cubicBezTo>
                  <a:lnTo>
                    <a:pt x="125" y="711"/>
                  </a:lnTo>
                  <a:cubicBezTo>
                    <a:pt x="21" y="850"/>
                    <a:pt x="0" y="1037"/>
                    <a:pt x="70" y="1190"/>
                  </a:cubicBezTo>
                  <a:lnTo>
                    <a:pt x="743" y="2695"/>
                  </a:lnTo>
                  <a:cubicBezTo>
                    <a:pt x="819" y="2874"/>
                    <a:pt x="993" y="2981"/>
                    <a:pt x="1177" y="2981"/>
                  </a:cubicBezTo>
                  <a:cubicBezTo>
                    <a:pt x="1243" y="2981"/>
                    <a:pt x="1310" y="2967"/>
                    <a:pt x="1374" y="2938"/>
                  </a:cubicBezTo>
                  <a:lnTo>
                    <a:pt x="2400" y="2487"/>
                  </a:lnTo>
                  <a:cubicBezTo>
                    <a:pt x="2643" y="2376"/>
                    <a:pt x="2754" y="2092"/>
                    <a:pt x="2643" y="1849"/>
                  </a:cubicBezTo>
                  <a:lnTo>
                    <a:pt x="1977" y="351"/>
                  </a:lnTo>
                  <a:cubicBezTo>
                    <a:pt x="1908" y="191"/>
                    <a:pt x="1755" y="80"/>
                    <a:pt x="1589" y="66"/>
                  </a:cubicBezTo>
                  <a:lnTo>
                    <a:pt x="944" y="4"/>
                  </a:lnTo>
                  <a:cubicBezTo>
                    <a:pt x="925" y="2"/>
                    <a:pt x="906" y="1"/>
                    <a:pt x="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25"/>
          <p:cNvGrpSpPr/>
          <p:nvPr/>
        </p:nvGrpSpPr>
        <p:grpSpPr>
          <a:xfrm>
            <a:off x="5243327" y="3009819"/>
            <a:ext cx="656950" cy="656998"/>
            <a:chOff x="7414946" y="3220873"/>
            <a:chExt cx="360091" cy="360117"/>
          </a:xfrm>
        </p:grpSpPr>
        <p:sp>
          <p:nvSpPr>
            <p:cNvPr id="902" name="Google Shape;902;p25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C4A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rgbClr val="DED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rgbClr val="DA5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25"/>
          <p:cNvGrpSpPr/>
          <p:nvPr/>
        </p:nvGrpSpPr>
        <p:grpSpPr>
          <a:xfrm>
            <a:off x="7249435" y="3093077"/>
            <a:ext cx="639652" cy="589720"/>
            <a:chOff x="7385600" y="4177035"/>
            <a:chExt cx="388728" cy="358383"/>
          </a:xfrm>
        </p:grpSpPr>
        <p:sp>
          <p:nvSpPr>
            <p:cNvPr id="914" name="Google Shape;914;p25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C4A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rgbClr val="DED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5"/>
          <p:cNvGrpSpPr/>
          <p:nvPr/>
        </p:nvGrpSpPr>
        <p:grpSpPr>
          <a:xfrm>
            <a:off x="1331587" y="3173511"/>
            <a:ext cx="492060" cy="491616"/>
            <a:chOff x="6334673" y="2759633"/>
            <a:chExt cx="378508" cy="378166"/>
          </a:xfrm>
        </p:grpSpPr>
        <p:sp>
          <p:nvSpPr>
            <p:cNvPr id="922" name="Google Shape;922;p25"/>
            <p:cNvSpPr/>
            <p:nvPr/>
          </p:nvSpPr>
          <p:spPr>
            <a:xfrm>
              <a:off x="6334673" y="2759633"/>
              <a:ext cx="287027" cy="189004"/>
            </a:xfrm>
            <a:custGeom>
              <a:avLst/>
              <a:gdLst/>
              <a:ahLst/>
              <a:cxnLst/>
              <a:rect l="l" t="t" r="r" b="b"/>
              <a:pathLst>
                <a:path w="10925" h="7194" extrusionOk="0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6524019" y="2759660"/>
              <a:ext cx="189162" cy="286659"/>
            </a:xfrm>
            <a:custGeom>
              <a:avLst/>
              <a:gdLst/>
              <a:ahLst/>
              <a:cxnLst/>
              <a:rect l="l" t="t" r="r" b="b"/>
              <a:pathLst>
                <a:path w="7200" h="10911" extrusionOk="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6426207" y="2948611"/>
              <a:ext cx="286791" cy="189188"/>
            </a:xfrm>
            <a:custGeom>
              <a:avLst/>
              <a:gdLst/>
              <a:ahLst/>
              <a:cxnLst/>
              <a:rect l="l" t="t" r="r" b="b"/>
              <a:pathLst>
                <a:path w="10916" h="7201" extrusionOk="0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6334857" y="2850957"/>
              <a:ext cx="189188" cy="286843"/>
            </a:xfrm>
            <a:custGeom>
              <a:avLst/>
              <a:gdLst/>
              <a:ahLst/>
              <a:cxnLst/>
              <a:rect l="l" t="t" r="r" b="b"/>
              <a:pathLst>
                <a:path w="7201" h="10918" extrusionOk="0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0"/>
          <p:cNvSpPr txBox="1">
            <a:spLocks noGrp="1"/>
          </p:cNvSpPr>
          <p:nvPr>
            <p:ph type="title"/>
          </p:nvPr>
        </p:nvSpPr>
        <p:spPr>
          <a:xfrm>
            <a:off x="249707" y="194133"/>
            <a:ext cx="3611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프로젝트 개요</a:t>
            </a:r>
            <a:endParaRPr sz="2400" b="1" dirty="0">
              <a:sym typeface="Open Sans ExtraBold"/>
            </a:endParaRPr>
          </a:p>
        </p:txBody>
      </p:sp>
      <p:grpSp>
        <p:nvGrpSpPr>
          <p:cNvPr id="1409" name="Google Shape;1409;p30"/>
          <p:cNvGrpSpPr/>
          <p:nvPr/>
        </p:nvGrpSpPr>
        <p:grpSpPr>
          <a:xfrm>
            <a:off x="5539129" y="1291925"/>
            <a:ext cx="2792824" cy="3191481"/>
            <a:chOff x="1895250" y="2694300"/>
            <a:chExt cx="1792800" cy="2162250"/>
          </a:xfrm>
        </p:grpSpPr>
        <p:sp>
          <p:nvSpPr>
            <p:cNvPr id="1410" name="Google Shape;1410;p30"/>
            <p:cNvSpPr/>
            <p:nvPr/>
          </p:nvSpPr>
          <p:spPr>
            <a:xfrm>
              <a:off x="2725975" y="3137025"/>
              <a:ext cx="329225" cy="703850"/>
            </a:xfrm>
            <a:custGeom>
              <a:avLst/>
              <a:gdLst/>
              <a:ahLst/>
              <a:cxnLst/>
              <a:rect l="l" t="t" r="r" b="b"/>
              <a:pathLst>
                <a:path w="13169" h="28154" extrusionOk="0">
                  <a:moveTo>
                    <a:pt x="9169" y="1"/>
                  </a:moveTo>
                  <a:cubicBezTo>
                    <a:pt x="9158" y="1"/>
                    <a:pt x="9147" y="1"/>
                    <a:pt x="9136" y="1"/>
                  </a:cubicBezTo>
                  <a:cubicBezTo>
                    <a:pt x="8513" y="51"/>
                    <a:pt x="7891" y="151"/>
                    <a:pt x="7269" y="288"/>
                  </a:cubicBezTo>
                  <a:cubicBezTo>
                    <a:pt x="4917" y="773"/>
                    <a:pt x="1258" y="1943"/>
                    <a:pt x="1146" y="4096"/>
                  </a:cubicBezTo>
                  <a:cubicBezTo>
                    <a:pt x="772" y="11053"/>
                    <a:pt x="411" y="17997"/>
                    <a:pt x="50" y="24942"/>
                  </a:cubicBezTo>
                  <a:cubicBezTo>
                    <a:pt x="26" y="25427"/>
                    <a:pt x="1" y="25925"/>
                    <a:pt x="200" y="26373"/>
                  </a:cubicBezTo>
                  <a:cubicBezTo>
                    <a:pt x="660" y="27369"/>
                    <a:pt x="2004" y="27717"/>
                    <a:pt x="3187" y="27867"/>
                  </a:cubicBezTo>
                  <a:cubicBezTo>
                    <a:pt x="4680" y="28058"/>
                    <a:pt x="6188" y="28154"/>
                    <a:pt x="7694" y="28154"/>
                  </a:cubicBezTo>
                  <a:cubicBezTo>
                    <a:pt x="8146" y="28154"/>
                    <a:pt x="8598" y="28145"/>
                    <a:pt x="9049" y="28128"/>
                  </a:cubicBezTo>
                  <a:cubicBezTo>
                    <a:pt x="9186" y="28128"/>
                    <a:pt x="9335" y="28116"/>
                    <a:pt x="9484" y="28091"/>
                  </a:cubicBezTo>
                  <a:cubicBezTo>
                    <a:pt x="9882" y="28053"/>
                    <a:pt x="10281" y="27954"/>
                    <a:pt x="10555" y="27705"/>
                  </a:cubicBezTo>
                  <a:cubicBezTo>
                    <a:pt x="10841" y="27444"/>
                    <a:pt x="10940" y="27083"/>
                    <a:pt x="11040" y="26734"/>
                  </a:cubicBezTo>
                  <a:cubicBezTo>
                    <a:pt x="12521" y="21183"/>
                    <a:pt x="13168" y="15409"/>
                    <a:pt x="12596" y="9696"/>
                  </a:cubicBezTo>
                  <a:cubicBezTo>
                    <a:pt x="12261" y="6287"/>
                    <a:pt x="11976" y="1"/>
                    <a:pt x="9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2817450" y="3137025"/>
              <a:ext cx="237750" cy="702600"/>
            </a:xfrm>
            <a:custGeom>
              <a:avLst/>
              <a:gdLst/>
              <a:ahLst/>
              <a:cxnLst/>
              <a:rect l="l" t="t" r="r" b="b"/>
              <a:pathLst>
                <a:path w="9510" h="28104" extrusionOk="0">
                  <a:moveTo>
                    <a:pt x="5510" y="1"/>
                  </a:moveTo>
                  <a:cubicBezTo>
                    <a:pt x="5499" y="1"/>
                    <a:pt x="5488" y="1"/>
                    <a:pt x="5477" y="1"/>
                  </a:cubicBezTo>
                  <a:cubicBezTo>
                    <a:pt x="4854" y="51"/>
                    <a:pt x="4232" y="151"/>
                    <a:pt x="3610" y="288"/>
                  </a:cubicBezTo>
                  <a:cubicBezTo>
                    <a:pt x="2278" y="947"/>
                    <a:pt x="1195" y="1856"/>
                    <a:pt x="1146" y="3050"/>
                  </a:cubicBezTo>
                  <a:cubicBezTo>
                    <a:pt x="772" y="10306"/>
                    <a:pt x="411" y="17562"/>
                    <a:pt x="50" y="24805"/>
                  </a:cubicBezTo>
                  <a:cubicBezTo>
                    <a:pt x="26" y="25315"/>
                    <a:pt x="1" y="25826"/>
                    <a:pt x="200" y="26286"/>
                  </a:cubicBezTo>
                  <a:cubicBezTo>
                    <a:pt x="648" y="27344"/>
                    <a:pt x="2004" y="27692"/>
                    <a:pt x="3187" y="27854"/>
                  </a:cubicBezTo>
                  <a:cubicBezTo>
                    <a:pt x="4058" y="27966"/>
                    <a:pt x="4942" y="28053"/>
                    <a:pt x="5825" y="28103"/>
                  </a:cubicBezTo>
                  <a:cubicBezTo>
                    <a:pt x="6223" y="28053"/>
                    <a:pt x="6622" y="27966"/>
                    <a:pt x="6896" y="27705"/>
                  </a:cubicBezTo>
                  <a:cubicBezTo>
                    <a:pt x="7182" y="27444"/>
                    <a:pt x="7281" y="27083"/>
                    <a:pt x="7381" y="26734"/>
                  </a:cubicBezTo>
                  <a:cubicBezTo>
                    <a:pt x="8862" y="21183"/>
                    <a:pt x="9509" y="15409"/>
                    <a:pt x="8937" y="9709"/>
                  </a:cubicBezTo>
                  <a:cubicBezTo>
                    <a:pt x="8602" y="6287"/>
                    <a:pt x="8317" y="1"/>
                    <a:pt x="5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2734700" y="3581350"/>
              <a:ext cx="92425" cy="41725"/>
            </a:xfrm>
            <a:custGeom>
              <a:avLst/>
              <a:gdLst/>
              <a:ahLst/>
              <a:cxnLst/>
              <a:rect l="l" t="t" r="r" b="b"/>
              <a:pathLst>
                <a:path w="3697" h="1669" extrusionOk="0">
                  <a:moveTo>
                    <a:pt x="75" y="0"/>
                  </a:moveTo>
                  <a:lnTo>
                    <a:pt x="0" y="1481"/>
                  </a:lnTo>
                  <a:lnTo>
                    <a:pt x="3622" y="1668"/>
                  </a:lnTo>
                  <a:lnTo>
                    <a:pt x="3696" y="24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05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2739975" y="3517875"/>
              <a:ext cx="90250" cy="8125"/>
            </a:xfrm>
            <a:custGeom>
              <a:avLst/>
              <a:gdLst/>
              <a:ahLst/>
              <a:cxnLst/>
              <a:rect l="l" t="t" r="r" b="b"/>
              <a:pathLst>
                <a:path w="3610" h="325" fill="none" extrusionOk="0">
                  <a:moveTo>
                    <a:pt x="3610" y="324"/>
                  </a:moveTo>
                  <a:lnTo>
                    <a:pt x="1" y="1"/>
                  </a:ln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2737800" y="3554275"/>
              <a:ext cx="90575" cy="6575"/>
            </a:xfrm>
            <a:custGeom>
              <a:avLst/>
              <a:gdLst/>
              <a:ahLst/>
              <a:cxnLst/>
              <a:rect l="l" t="t" r="r" b="b"/>
              <a:pathLst>
                <a:path w="3623" h="263" fill="none" extrusionOk="0">
                  <a:moveTo>
                    <a:pt x="3622" y="262"/>
                  </a:moveTo>
                  <a:lnTo>
                    <a:pt x="1" y="1"/>
                  </a:ln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2675275" y="4583825"/>
              <a:ext cx="133500" cy="166800"/>
            </a:xfrm>
            <a:custGeom>
              <a:avLst/>
              <a:gdLst/>
              <a:ahLst/>
              <a:cxnLst/>
              <a:rect l="l" t="t" r="r" b="b"/>
              <a:pathLst>
                <a:path w="5340" h="6672" extrusionOk="0">
                  <a:moveTo>
                    <a:pt x="3709" y="1"/>
                  </a:moveTo>
                  <a:lnTo>
                    <a:pt x="0" y="5962"/>
                  </a:lnTo>
                  <a:lnTo>
                    <a:pt x="946" y="6672"/>
                  </a:lnTo>
                  <a:cubicBezTo>
                    <a:pt x="3074" y="4792"/>
                    <a:pt x="5339" y="909"/>
                    <a:pt x="5339" y="909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2658150" y="4704575"/>
              <a:ext cx="165550" cy="148725"/>
            </a:xfrm>
            <a:custGeom>
              <a:avLst/>
              <a:gdLst/>
              <a:ahLst/>
              <a:cxnLst/>
              <a:rect l="l" t="t" r="r" b="b"/>
              <a:pathLst>
                <a:path w="6622" h="5949" extrusionOk="0">
                  <a:moveTo>
                    <a:pt x="1210" y="1"/>
                  </a:moveTo>
                  <a:cubicBezTo>
                    <a:pt x="1149" y="1"/>
                    <a:pt x="1079" y="43"/>
                    <a:pt x="996" y="149"/>
                  </a:cubicBezTo>
                  <a:lnTo>
                    <a:pt x="1" y="1792"/>
                  </a:lnTo>
                  <a:lnTo>
                    <a:pt x="5215" y="5949"/>
                  </a:lnTo>
                  <a:cubicBezTo>
                    <a:pt x="5215" y="5949"/>
                    <a:pt x="6622" y="4779"/>
                    <a:pt x="5763" y="4020"/>
                  </a:cubicBezTo>
                  <a:cubicBezTo>
                    <a:pt x="4717" y="3086"/>
                    <a:pt x="3560" y="2314"/>
                    <a:pt x="2303" y="1692"/>
                  </a:cubicBezTo>
                  <a:cubicBezTo>
                    <a:pt x="2303" y="1692"/>
                    <a:pt x="3809" y="1593"/>
                    <a:pt x="2776" y="721"/>
                  </a:cubicBezTo>
                  <a:cubicBezTo>
                    <a:pt x="2676" y="647"/>
                    <a:pt x="2116" y="609"/>
                    <a:pt x="2116" y="609"/>
                  </a:cubicBezTo>
                  <a:lnTo>
                    <a:pt x="1668" y="634"/>
                  </a:lnTo>
                  <a:cubicBezTo>
                    <a:pt x="1540" y="615"/>
                    <a:pt x="1443" y="1"/>
                    <a:pt x="121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2652550" y="4749350"/>
              <a:ext cx="136000" cy="107200"/>
            </a:xfrm>
            <a:custGeom>
              <a:avLst/>
              <a:gdLst/>
              <a:ahLst/>
              <a:cxnLst/>
              <a:rect l="l" t="t" r="r" b="b"/>
              <a:pathLst>
                <a:path w="5440" h="4288" extrusionOk="0">
                  <a:moveTo>
                    <a:pt x="225" y="1"/>
                  </a:moveTo>
                  <a:lnTo>
                    <a:pt x="1" y="275"/>
                  </a:lnTo>
                  <a:lnTo>
                    <a:pt x="361" y="561"/>
                  </a:lnTo>
                  <a:lnTo>
                    <a:pt x="548" y="486"/>
                  </a:lnTo>
                  <a:lnTo>
                    <a:pt x="585" y="747"/>
                  </a:lnTo>
                  <a:lnTo>
                    <a:pt x="4941" y="4207"/>
                  </a:lnTo>
                  <a:cubicBezTo>
                    <a:pt x="5011" y="4261"/>
                    <a:pt x="5091" y="4287"/>
                    <a:pt x="5168" y="4287"/>
                  </a:cubicBezTo>
                  <a:cubicBezTo>
                    <a:pt x="5270" y="4287"/>
                    <a:pt x="5369" y="4242"/>
                    <a:pt x="5439" y="4158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2707625" y="3776750"/>
              <a:ext cx="507500" cy="931875"/>
            </a:xfrm>
            <a:custGeom>
              <a:avLst/>
              <a:gdLst/>
              <a:ahLst/>
              <a:cxnLst/>
              <a:rect l="l" t="t" r="r" b="b"/>
              <a:pathLst>
                <a:path w="20300" h="37275" extrusionOk="0">
                  <a:moveTo>
                    <a:pt x="20299" y="0"/>
                  </a:moveTo>
                  <a:lnTo>
                    <a:pt x="9708" y="461"/>
                  </a:lnTo>
                  <a:lnTo>
                    <a:pt x="9496" y="20112"/>
                  </a:lnTo>
                  <a:lnTo>
                    <a:pt x="0" y="35569"/>
                  </a:lnTo>
                  <a:lnTo>
                    <a:pt x="2415" y="37274"/>
                  </a:lnTo>
                  <a:lnTo>
                    <a:pt x="13753" y="21556"/>
                  </a:lnTo>
                  <a:lnTo>
                    <a:pt x="20299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2725050" y="4637650"/>
              <a:ext cx="63500" cy="42350"/>
            </a:xfrm>
            <a:custGeom>
              <a:avLst/>
              <a:gdLst/>
              <a:ahLst/>
              <a:cxnLst/>
              <a:rect l="l" t="t" r="r" b="b"/>
              <a:pathLst>
                <a:path w="2540" h="1694" fill="none" extrusionOk="0">
                  <a:moveTo>
                    <a:pt x="2539" y="1693"/>
                  </a:moveTo>
                  <a:lnTo>
                    <a:pt x="0" y="1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2737800" y="3799150"/>
              <a:ext cx="326400" cy="888325"/>
            </a:xfrm>
            <a:custGeom>
              <a:avLst/>
              <a:gdLst/>
              <a:ahLst/>
              <a:cxnLst/>
              <a:rect l="l" t="t" r="r" b="b"/>
              <a:pathLst>
                <a:path w="13056" h="35533" fill="none" extrusionOk="0">
                  <a:moveTo>
                    <a:pt x="13056" y="0"/>
                  </a:moveTo>
                  <a:lnTo>
                    <a:pt x="10654" y="19863"/>
                  </a:lnTo>
                  <a:lnTo>
                    <a:pt x="1" y="35532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3434450" y="4637400"/>
              <a:ext cx="119800" cy="171225"/>
            </a:xfrm>
            <a:custGeom>
              <a:avLst/>
              <a:gdLst/>
              <a:ahLst/>
              <a:cxnLst/>
              <a:rect l="l" t="t" r="r" b="b"/>
              <a:pathLst>
                <a:path w="4792" h="6849" extrusionOk="0">
                  <a:moveTo>
                    <a:pt x="1427" y="0"/>
                  </a:moveTo>
                  <a:cubicBezTo>
                    <a:pt x="1391" y="0"/>
                    <a:pt x="1353" y="11"/>
                    <a:pt x="1319" y="36"/>
                  </a:cubicBezTo>
                  <a:lnTo>
                    <a:pt x="100" y="919"/>
                  </a:lnTo>
                  <a:cubicBezTo>
                    <a:pt x="25" y="969"/>
                    <a:pt x="0" y="1081"/>
                    <a:pt x="50" y="1156"/>
                  </a:cubicBezTo>
                  <a:lnTo>
                    <a:pt x="3684" y="6769"/>
                  </a:lnTo>
                  <a:cubicBezTo>
                    <a:pt x="3718" y="6820"/>
                    <a:pt x="3777" y="6848"/>
                    <a:pt x="3838" y="6848"/>
                  </a:cubicBezTo>
                  <a:cubicBezTo>
                    <a:pt x="3865" y="6848"/>
                    <a:pt x="3894" y="6843"/>
                    <a:pt x="3921" y="6831"/>
                  </a:cubicBezTo>
                  <a:lnTo>
                    <a:pt x="4680" y="6420"/>
                  </a:lnTo>
                  <a:cubicBezTo>
                    <a:pt x="4754" y="6383"/>
                    <a:pt x="4792" y="6296"/>
                    <a:pt x="4767" y="6209"/>
                  </a:cubicBezTo>
                  <a:cubicBezTo>
                    <a:pt x="4033" y="3832"/>
                    <a:pt x="2041" y="782"/>
                    <a:pt x="1568" y="73"/>
                  </a:cubicBezTo>
                  <a:cubicBezTo>
                    <a:pt x="1538" y="27"/>
                    <a:pt x="1484" y="0"/>
                    <a:pt x="142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3505800" y="4724150"/>
              <a:ext cx="179450" cy="107325"/>
            </a:xfrm>
            <a:custGeom>
              <a:avLst/>
              <a:gdLst/>
              <a:ahLst/>
              <a:cxnLst/>
              <a:rect l="l" t="t" r="r" b="b"/>
              <a:pathLst>
                <a:path w="7178" h="4293" extrusionOk="0">
                  <a:moveTo>
                    <a:pt x="6024" y="0"/>
                  </a:moveTo>
                  <a:cubicBezTo>
                    <a:pt x="5918" y="0"/>
                    <a:pt x="5805" y="23"/>
                    <a:pt x="5684" y="75"/>
                  </a:cubicBezTo>
                  <a:cubicBezTo>
                    <a:pt x="4564" y="561"/>
                    <a:pt x="3493" y="1171"/>
                    <a:pt x="2510" y="1905"/>
                  </a:cubicBezTo>
                  <a:cubicBezTo>
                    <a:pt x="2476" y="1929"/>
                    <a:pt x="2438" y="1940"/>
                    <a:pt x="2402" y="1940"/>
                  </a:cubicBezTo>
                  <a:cubicBezTo>
                    <a:pt x="2304" y="1940"/>
                    <a:pt x="2215" y="1864"/>
                    <a:pt x="2224" y="1755"/>
                  </a:cubicBezTo>
                  <a:cubicBezTo>
                    <a:pt x="2260" y="1503"/>
                    <a:pt x="2211" y="1238"/>
                    <a:pt x="1908" y="1238"/>
                  </a:cubicBezTo>
                  <a:cubicBezTo>
                    <a:pt x="1792" y="1238"/>
                    <a:pt x="1639" y="1277"/>
                    <a:pt x="1440" y="1370"/>
                  </a:cubicBezTo>
                  <a:cubicBezTo>
                    <a:pt x="1340" y="1419"/>
                    <a:pt x="1091" y="1830"/>
                    <a:pt x="1054" y="1905"/>
                  </a:cubicBezTo>
                  <a:cubicBezTo>
                    <a:pt x="1054" y="1917"/>
                    <a:pt x="1042" y="1917"/>
                    <a:pt x="1042" y="1930"/>
                  </a:cubicBezTo>
                  <a:lnTo>
                    <a:pt x="880" y="2340"/>
                  </a:lnTo>
                  <a:cubicBezTo>
                    <a:pt x="861" y="2371"/>
                    <a:pt x="800" y="2378"/>
                    <a:pt x="721" y="2378"/>
                  </a:cubicBezTo>
                  <a:cubicBezTo>
                    <a:pt x="639" y="2378"/>
                    <a:pt x="538" y="2370"/>
                    <a:pt x="440" y="2370"/>
                  </a:cubicBezTo>
                  <a:cubicBezTo>
                    <a:pt x="208" y="2370"/>
                    <a:pt x="1" y="2418"/>
                    <a:pt x="158" y="2739"/>
                  </a:cubicBezTo>
                  <a:lnTo>
                    <a:pt x="1129" y="4220"/>
                  </a:lnTo>
                  <a:cubicBezTo>
                    <a:pt x="1163" y="4262"/>
                    <a:pt x="1219" y="4293"/>
                    <a:pt x="1275" y="4293"/>
                  </a:cubicBezTo>
                  <a:cubicBezTo>
                    <a:pt x="1302" y="4293"/>
                    <a:pt x="1329" y="4286"/>
                    <a:pt x="1353" y="4269"/>
                  </a:cubicBezTo>
                  <a:lnTo>
                    <a:pt x="7065" y="1457"/>
                  </a:lnTo>
                  <a:cubicBezTo>
                    <a:pt x="7140" y="1419"/>
                    <a:pt x="7177" y="1320"/>
                    <a:pt x="7152" y="1245"/>
                  </a:cubicBezTo>
                  <a:cubicBezTo>
                    <a:pt x="7035" y="881"/>
                    <a:pt x="6677" y="0"/>
                    <a:pt x="60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3537125" y="4758700"/>
              <a:ext cx="150925" cy="80400"/>
            </a:xfrm>
            <a:custGeom>
              <a:avLst/>
              <a:gdLst/>
              <a:ahLst/>
              <a:cxnLst/>
              <a:rect l="l" t="t" r="r" b="b"/>
              <a:pathLst>
                <a:path w="6037" h="3216" extrusionOk="0">
                  <a:moveTo>
                    <a:pt x="5949" y="0"/>
                  </a:moveTo>
                  <a:lnTo>
                    <a:pt x="125" y="2887"/>
                  </a:lnTo>
                  <a:cubicBezTo>
                    <a:pt x="38" y="2925"/>
                    <a:pt x="0" y="3037"/>
                    <a:pt x="50" y="3124"/>
                  </a:cubicBezTo>
                  <a:cubicBezTo>
                    <a:pt x="76" y="3185"/>
                    <a:pt x="133" y="3215"/>
                    <a:pt x="194" y="3215"/>
                  </a:cubicBezTo>
                  <a:cubicBezTo>
                    <a:pt x="221" y="3215"/>
                    <a:pt x="248" y="3210"/>
                    <a:pt x="274" y="3199"/>
                  </a:cubicBezTo>
                  <a:lnTo>
                    <a:pt x="535" y="3074"/>
                  </a:lnTo>
                  <a:lnTo>
                    <a:pt x="548" y="2863"/>
                  </a:lnTo>
                  <a:lnTo>
                    <a:pt x="735" y="2925"/>
                  </a:lnTo>
                  <a:cubicBezTo>
                    <a:pt x="745" y="2928"/>
                    <a:pt x="757" y="2930"/>
                    <a:pt x="770" y="2930"/>
                  </a:cubicBezTo>
                  <a:cubicBezTo>
                    <a:pt x="800" y="2930"/>
                    <a:pt x="833" y="2921"/>
                    <a:pt x="859" y="2912"/>
                  </a:cubicBezTo>
                  <a:lnTo>
                    <a:pt x="5787" y="473"/>
                  </a:lnTo>
                  <a:cubicBezTo>
                    <a:pt x="5962" y="386"/>
                    <a:pt x="6036" y="174"/>
                    <a:pt x="5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2934450" y="3767100"/>
              <a:ext cx="599900" cy="971775"/>
            </a:xfrm>
            <a:custGeom>
              <a:avLst/>
              <a:gdLst/>
              <a:ahLst/>
              <a:cxnLst/>
              <a:rect l="l" t="t" r="r" b="b"/>
              <a:pathLst>
                <a:path w="23996" h="38871" extrusionOk="0">
                  <a:moveTo>
                    <a:pt x="10903" y="0"/>
                  </a:moveTo>
                  <a:cubicBezTo>
                    <a:pt x="8770" y="675"/>
                    <a:pt x="6274" y="787"/>
                    <a:pt x="3741" y="787"/>
                  </a:cubicBezTo>
                  <a:cubicBezTo>
                    <a:pt x="2490" y="787"/>
                    <a:pt x="1230" y="760"/>
                    <a:pt x="0" y="760"/>
                  </a:cubicBezTo>
                  <a:cubicBezTo>
                    <a:pt x="759" y="5514"/>
                    <a:pt x="3186" y="6883"/>
                    <a:pt x="6584" y="8638"/>
                  </a:cubicBezTo>
                  <a:cubicBezTo>
                    <a:pt x="12309" y="15072"/>
                    <a:pt x="17548" y="32508"/>
                    <a:pt x="21506" y="38793"/>
                  </a:cubicBezTo>
                  <a:cubicBezTo>
                    <a:pt x="21539" y="38836"/>
                    <a:pt x="21590" y="38870"/>
                    <a:pt x="21643" y="38870"/>
                  </a:cubicBezTo>
                  <a:cubicBezTo>
                    <a:pt x="21652" y="38870"/>
                    <a:pt x="21660" y="38869"/>
                    <a:pt x="21668" y="38868"/>
                  </a:cubicBezTo>
                  <a:cubicBezTo>
                    <a:pt x="22440" y="38855"/>
                    <a:pt x="23199" y="38644"/>
                    <a:pt x="23871" y="38283"/>
                  </a:cubicBezTo>
                  <a:cubicBezTo>
                    <a:pt x="23958" y="38233"/>
                    <a:pt x="23995" y="38133"/>
                    <a:pt x="23958" y="38046"/>
                  </a:cubicBezTo>
                  <a:cubicBezTo>
                    <a:pt x="18619" y="26534"/>
                    <a:pt x="17063" y="11102"/>
                    <a:pt x="1090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3139800" y="3783275"/>
              <a:ext cx="73450" cy="228100"/>
            </a:xfrm>
            <a:custGeom>
              <a:avLst/>
              <a:gdLst/>
              <a:ahLst/>
              <a:cxnLst/>
              <a:rect l="l" t="t" r="r" b="b"/>
              <a:pathLst>
                <a:path w="2938" h="9124" fill="none" extrusionOk="0">
                  <a:moveTo>
                    <a:pt x="0" y="1"/>
                  </a:moveTo>
                  <a:cubicBezTo>
                    <a:pt x="0" y="1"/>
                    <a:pt x="2054" y="4817"/>
                    <a:pt x="2489" y="5688"/>
                  </a:cubicBezTo>
                  <a:cubicBezTo>
                    <a:pt x="2937" y="6559"/>
                    <a:pt x="1643" y="9123"/>
                    <a:pt x="1643" y="9123"/>
                  </a:cubicBez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3081925" y="3783275"/>
              <a:ext cx="417875" cy="952725"/>
            </a:xfrm>
            <a:custGeom>
              <a:avLst/>
              <a:gdLst/>
              <a:ahLst/>
              <a:cxnLst/>
              <a:rect l="l" t="t" r="r" b="b"/>
              <a:pathLst>
                <a:path w="16715" h="38109" fill="none" extrusionOk="0">
                  <a:moveTo>
                    <a:pt x="0" y="1"/>
                  </a:moveTo>
                  <a:cubicBezTo>
                    <a:pt x="0" y="1"/>
                    <a:pt x="14997" y="34661"/>
                    <a:pt x="16715" y="38109"/>
                  </a:cubicBez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3455600" y="4687450"/>
              <a:ext cx="63500" cy="22725"/>
            </a:xfrm>
            <a:custGeom>
              <a:avLst/>
              <a:gdLst/>
              <a:ahLst/>
              <a:cxnLst/>
              <a:rect l="l" t="t" r="r" b="b"/>
              <a:pathLst>
                <a:path w="2540" h="909" fill="none" extrusionOk="0">
                  <a:moveTo>
                    <a:pt x="2539" y="0"/>
                  </a:moveTo>
                  <a:lnTo>
                    <a:pt x="1" y="909"/>
                  </a:lnTo>
                </a:path>
              </a:pathLst>
            </a:custGeom>
            <a:noFill/>
            <a:ln w="925" cap="flat" cmpd="sng">
              <a:solidFill>
                <a:srgbClr val="112024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3166250" y="3197400"/>
              <a:ext cx="182025" cy="349750"/>
            </a:xfrm>
            <a:custGeom>
              <a:avLst/>
              <a:gdLst/>
              <a:ahLst/>
              <a:cxnLst/>
              <a:rect l="l" t="t" r="r" b="b"/>
              <a:pathLst>
                <a:path w="7281" h="13990" extrusionOk="0">
                  <a:moveTo>
                    <a:pt x="2452" y="1"/>
                  </a:moveTo>
                  <a:cubicBezTo>
                    <a:pt x="2452" y="1"/>
                    <a:pt x="0" y="5166"/>
                    <a:pt x="1469" y="9036"/>
                  </a:cubicBezTo>
                  <a:cubicBezTo>
                    <a:pt x="2925" y="12894"/>
                    <a:pt x="5538" y="13989"/>
                    <a:pt x="5538" y="13989"/>
                  </a:cubicBezTo>
                  <a:cubicBezTo>
                    <a:pt x="5538" y="13989"/>
                    <a:pt x="7281" y="10953"/>
                    <a:pt x="6036" y="7704"/>
                  </a:cubicBezTo>
                  <a:cubicBezTo>
                    <a:pt x="4792" y="4456"/>
                    <a:pt x="2452" y="1"/>
                    <a:pt x="24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3202025" y="3192750"/>
              <a:ext cx="89000" cy="444000"/>
            </a:xfrm>
            <a:custGeom>
              <a:avLst/>
              <a:gdLst/>
              <a:ahLst/>
              <a:cxnLst/>
              <a:rect l="l" t="t" r="r" b="b"/>
              <a:pathLst>
                <a:path w="3560" h="17760" extrusionOk="0">
                  <a:moveTo>
                    <a:pt x="1606" y="0"/>
                  </a:moveTo>
                  <a:lnTo>
                    <a:pt x="0" y="411"/>
                  </a:lnTo>
                  <a:lnTo>
                    <a:pt x="312" y="17760"/>
                  </a:lnTo>
                  <a:cubicBezTo>
                    <a:pt x="3560" y="17722"/>
                    <a:pt x="3037" y="8351"/>
                    <a:pt x="3012" y="5090"/>
                  </a:cubicBezTo>
                  <a:cubicBezTo>
                    <a:pt x="3000" y="1817"/>
                    <a:pt x="1606" y="0"/>
                    <a:pt x="1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2903325" y="3161475"/>
              <a:ext cx="380150" cy="648000"/>
            </a:xfrm>
            <a:custGeom>
              <a:avLst/>
              <a:gdLst/>
              <a:ahLst/>
              <a:cxnLst/>
              <a:rect l="l" t="t" r="r" b="b"/>
              <a:pathLst>
                <a:path w="15206" h="25920" extrusionOk="0">
                  <a:moveTo>
                    <a:pt x="12077" y="0"/>
                  </a:moveTo>
                  <a:cubicBezTo>
                    <a:pt x="9936" y="0"/>
                    <a:pt x="7514" y="283"/>
                    <a:pt x="5614" y="641"/>
                  </a:cubicBezTo>
                  <a:cubicBezTo>
                    <a:pt x="4083" y="927"/>
                    <a:pt x="2876" y="1263"/>
                    <a:pt x="2415" y="1562"/>
                  </a:cubicBezTo>
                  <a:cubicBezTo>
                    <a:pt x="2029" y="1811"/>
                    <a:pt x="1" y="17928"/>
                    <a:pt x="548" y="25370"/>
                  </a:cubicBezTo>
                  <a:cubicBezTo>
                    <a:pt x="1357" y="25758"/>
                    <a:pt x="2957" y="25919"/>
                    <a:pt x="4813" y="25919"/>
                  </a:cubicBezTo>
                  <a:cubicBezTo>
                    <a:pt x="9271" y="25919"/>
                    <a:pt x="15205" y="24991"/>
                    <a:pt x="15197" y="24051"/>
                  </a:cubicBezTo>
                  <a:cubicBezTo>
                    <a:pt x="15186" y="23711"/>
                    <a:pt x="14682" y="23014"/>
                    <a:pt x="14359" y="23014"/>
                  </a:cubicBezTo>
                  <a:cubicBezTo>
                    <a:pt x="14315" y="23014"/>
                    <a:pt x="14274" y="23027"/>
                    <a:pt x="14238" y="23055"/>
                  </a:cubicBezTo>
                  <a:cubicBezTo>
                    <a:pt x="13591" y="15339"/>
                    <a:pt x="13591" y="7511"/>
                    <a:pt x="13989" y="81"/>
                  </a:cubicBezTo>
                  <a:cubicBezTo>
                    <a:pt x="13678" y="56"/>
                    <a:pt x="13342" y="31"/>
                    <a:pt x="12994" y="19"/>
                  </a:cubicBezTo>
                  <a:cubicBezTo>
                    <a:pt x="12696" y="6"/>
                    <a:pt x="12389" y="0"/>
                    <a:pt x="1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2915775" y="3735350"/>
              <a:ext cx="345700" cy="42050"/>
            </a:xfrm>
            <a:custGeom>
              <a:avLst/>
              <a:gdLst/>
              <a:ahLst/>
              <a:cxnLst/>
              <a:rect l="l" t="t" r="r" b="b"/>
              <a:pathLst>
                <a:path w="13828" h="1682" fill="none" extrusionOk="0">
                  <a:moveTo>
                    <a:pt x="13827" y="1"/>
                  </a:moveTo>
                  <a:cubicBezTo>
                    <a:pt x="11065" y="661"/>
                    <a:pt x="8239" y="1034"/>
                    <a:pt x="5427" y="1420"/>
                  </a:cubicBezTo>
                  <a:cubicBezTo>
                    <a:pt x="4717" y="1507"/>
                    <a:pt x="3995" y="1606"/>
                    <a:pt x="3286" y="1644"/>
                  </a:cubicBezTo>
                  <a:cubicBezTo>
                    <a:pt x="2178" y="1681"/>
                    <a:pt x="1071" y="1582"/>
                    <a:pt x="0" y="1333"/>
                  </a:cubicBezTo>
                </a:path>
              </a:pathLst>
            </a:custGeom>
            <a:noFill/>
            <a:ln w="4050" cap="flat" cmpd="sng">
              <a:solidFill>
                <a:srgbClr val="FEFEFE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3064500" y="3426725"/>
              <a:ext cx="150625" cy="277550"/>
            </a:xfrm>
            <a:custGeom>
              <a:avLst/>
              <a:gdLst/>
              <a:ahLst/>
              <a:cxnLst/>
              <a:rect l="l" t="t" r="r" b="b"/>
              <a:pathLst>
                <a:path w="6025" h="11102" fill="none" extrusionOk="0">
                  <a:moveTo>
                    <a:pt x="6024" y="11101"/>
                  </a:moveTo>
                  <a:cubicBezTo>
                    <a:pt x="3510" y="7704"/>
                    <a:pt x="1469" y="3970"/>
                    <a:pt x="0" y="0"/>
                  </a:cubicBezTo>
                </a:path>
              </a:pathLst>
            </a:custGeom>
            <a:noFill/>
            <a:ln w="4050" cap="flat" cmpd="sng">
              <a:solidFill>
                <a:srgbClr val="FEFEFE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3036800" y="3560825"/>
              <a:ext cx="79050" cy="137850"/>
            </a:xfrm>
            <a:custGeom>
              <a:avLst/>
              <a:gdLst/>
              <a:ahLst/>
              <a:cxnLst/>
              <a:rect l="l" t="t" r="r" b="b"/>
              <a:pathLst>
                <a:path w="3162" h="5514" fill="none" extrusionOk="0">
                  <a:moveTo>
                    <a:pt x="3162" y="5513"/>
                  </a:moveTo>
                  <a:cubicBezTo>
                    <a:pt x="1855" y="3833"/>
                    <a:pt x="797" y="1979"/>
                    <a:pt x="1" y="0"/>
                  </a:cubicBezTo>
                </a:path>
              </a:pathLst>
            </a:custGeom>
            <a:noFill/>
            <a:ln w="4050" cap="flat" cmpd="sng">
              <a:solidFill>
                <a:srgbClr val="FEFEFE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3043650" y="3161475"/>
              <a:ext cx="184525" cy="94900"/>
            </a:xfrm>
            <a:custGeom>
              <a:avLst/>
              <a:gdLst/>
              <a:ahLst/>
              <a:cxnLst/>
              <a:rect l="l" t="t" r="r" b="b"/>
              <a:pathLst>
                <a:path w="7381" h="3796" extrusionOk="0">
                  <a:moveTo>
                    <a:pt x="6464" y="0"/>
                  </a:moveTo>
                  <a:cubicBezTo>
                    <a:pt x="4323" y="0"/>
                    <a:pt x="1901" y="283"/>
                    <a:pt x="1" y="641"/>
                  </a:cubicBezTo>
                  <a:cubicBezTo>
                    <a:pt x="747" y="1599"/>
                    <a:pt x="2552" y="3641"/>
                    <a:pt x="4531" y="3790"/>
                  </a:cubicBezTo>
                  <a:cubicBezTo>
                    <a:pt x="4585" y="3794"/>
                    <a:pt x="4638" y="3796"/>
                    <a:pt x="4690" y="3796"/>
                  </a:cubicBezTo>
                  <a:cubicBezTo>
                    <a:pt x="6605" y="3796"/>
                    <a:pt x="7211" y="1182"/>
                    <a:pt x="7381" y="19"/>
                  </a:cubicBezTo>
                  <a:cubicBezTo>
                    <a:pt x="7083" y="6"/>
                    <a:pt x="6776" y="0"/>
                    <a:pt x="64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3168725" y="3128650"/>
              <a:ext cx="52925" cy="72200"/>
            </a:xfrm>
            <a:custGeom>
              <a:avLst/>
              <a:gdLst/>
              <a:ahLst/>
              <a:cxnLst/>
              <a:rect l="l" t="t" r="r" b="b"/>
              <a:pathLst>
                <a:path w="2117" h="2888" extrusionOk="0">
                  <a:moveTo>
                    <a:pt x="2116" y="0"/>
                  </a:moveTo>
                  <a:cubicBezTo>
                    <a:pt x="2116" y="0"/>
                    <a:pt x="872" y="498"/>
                    <a:pt x="499" y="971"/>
                  </a:cubicBezTo>
                  <a:cubicBezTo>
                    <a:pt x="125" y="1444"/>
                    <a:pt x="1" y="2888"/>
                    <a:pt x="1" y="2888"/>
                  </a:cubicBezTo>
                  <a:cubicBezTo>
                    <a:pt x="2054" y="2701"/>
                    <a:pt x="2116" y="0"/>
                    <a:pt x="2116" y="0"/>
                  </a:cubicBezTo>
                  <a:close/>
                </a:path>
              </a:pathLst>
            </a:custGeom>
            <a:solidFill>
              <a:srgbClr val="6634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3093700" y="3121850"/>
              <a:ext cx="180850" cy="185425"/>
            </a:xfrm>
            <a:custGeom>
              <a:avLst/>
              <a:gdLst/>
              <a:ahLst/>
              <a:cxnLst/>
              <a:rect l="l" t="t" r="r" b="b"/>
              <a:pathLst>
                <a:path w="7234" h="7417" extrusionOk="0">
                  <a:moveTo>
                    <a:pt x="1943" y="0"/>
                  </a:moveTo>
                  <a:cubicBezTo>
                    <a:pt x="60" y="0"/>
                    <a:pt x="0" y="1555"/>
                    <a:pt x="251" y="1741"/>
                  </a:cubicBezTo>
                  <a:cubicBezTo>
                    <a:pt x="637" y="2027"/>
                    <a:pt x="2579" y="2985"/>
                    <a:pt x="4844" y="3147"/>
                  </a:cubicBezTo>
                  <a:cubicBezTo>
                    <a:pt x="4757" y="3284"/>
                    <a:pt x="4172" y="3869"/>
                    <a:pt x="4147" y="5313"/>
                  </a:cubicBezTo>
                  <a:cubicBezTo>
                    <a:pt x="3960" y="5562"/>
                    <a:pt x="3798" y="5810"/>
                    <a:pt x="3649" y="6072"/>
                  </a:cubicBezTo>
                  <a:cubicBezTo>
                    <a:pt x="3624" y="6147"/>
                    <a:pt x="3612" y="6694"/>
                    <a:pt x="4159" y="6694"/>
                  </a:cubicBezTo>
                  <a:cubicBezTo>
                    <a:pt x="4542" y="6694"/>
                    <a:pt x="5108" y="7417"/>
                    <a:pt x="5461" y="7417"/>
                  </a:cubicBezTo>
                  <a:cubicBezTo>
                    <a:pt x="5498" y="7417"/>
                    <a:pt x="5533" y="7409"/>
                    <a:pt x="5565" y="7391"/>
                  </a:cubicBezTo>
                  <a:cubicBezTo>
                    <a:pt x="5926" y="7204"/>
                    <a:pt x="5690" y="6731"/>
                    <a:pt x="5279" y="6445"/>
                  </a:cubicBezTo>
                  <a:cubicBezTo>
                    <a:pt x="4993" y="6246"/>
                    <a:pt x="4956" y="6010"/>
                    <a:pt x="5043" y="5786"/>
                  </a:cubicBezTo>
                  <a:cubicBezTo>
                    <a:pt x="5043" y="5773"/>
                    <a:pt x="7233" y="2052"/>
                    <a:pt x="6798" y="1803"/>
                  </a:cubicBezTo>
                  <a:cubicBezTo>
                    <a:pt x="4495" y="450"/>
                    <a:pt x="2956" y="0"/>
                    <a:pt x="1943" y="0"/>
                  </a:cubicBezTo>
                  <a:close/>
                </a:path>
              </a:pathLst>
            </a:custGeom>
            <a:solidFill>
              <a:srgbClr val="E88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3013775" y="3073250"/>
              <a:ext cx="207875" cy="127600"/>
            </a:xfrm>
            <a:custGeom>
              <a:avLst/>
              <a:gdLst/>
              <a:ahLst/>
              <a:cxnLst/>
              <a:rect l="l" t="t" r="r" b="b"/>
              <a:pathLst>
                <a:path w="8315" h="5104" extrusionOk="0">
                  <a:moveTo>
                    <a:pt x="4556" y="1"/>
                  </a:moveTo>
                  <a:lnTo>
                    <a:pt x="1133" y="213"/>
                  </a:lnTo>
                  <a:cubicBezTo>
                    <a:pt x="1133" y="213"/>
                    <a:pt x="1" y="2888"/>
                    <a:pt x="673" y="3299"/>
                  </a:cubicBezTo>
                  <a:cubicBezTo>
                    <a:pt x="1345" y="3697"/>
                    <a:pt x="6199" y="5104"/>
                    <a:pt x="6199" y="5104"/>
                  </a:cubicBezTo>
                  <a:cubicBezTo>
                    <a:pt x="6585" y="3710"/>
                    <a:pt x="8314" y="2216"/>
                    <a:pt x="8314" y="2216"/>
                  </a:cubicBezTo>
                  <a:lnTo>
                    <a:pt x="4556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2918575" y="2887200"/>
              <a:ext cx="186400" cy="241425"/>
            </a:xfrm>
            <a:custGeom>
              <a:avLst/>
              <a:gdLst/>
              <a:ahLst/>
              <a:cxnLst/>
              <a:rect l="l" t="t" r="r" b="b"/>
              <a:pathLst>
                <a:path w="7456" h="9657" extrusionOk="0">
                  <a:moveTo>
                    <a:pt x="5327" y="1"/>
                  </a:moveTo>
                  <a:lnTo>
                    <a:pt x="2104" y="237"/>
                  </a:lnTo>
                  <a:cubicBezTo>
                    <a:pt x="2104" y="237"/>
                    <a:pt x="971" y="498"/>
                    <a:pt x="561" y="909"/>
                  </a:cubicBezTo>
                  <a:cubicBezTo>
                    <a:pt x="150" y="1307"/>
                    <a:pt x="0" y="9160"/>
                    <a:pt x="0" y="9160"/>
                  </a:cubicBezTo>
                  <a:cubicBezTo>
                    <a:pt x="0" y="9160"/>
                    <a:pt x="1438" y="9657"/>
                    <a:pt x="3088" y="9657"/>
                  </a:cubicBezTo>
                  <a:cubicBezTo>
                    <a:pt x="3731" y="9657"/>
                    <a:pt x="4406" y="9581"/>
                    <a:pt x="5041" y="9372"/>
                  </a:cubicBezTo>
                  <a:cubicBezTo>
                    <a:pt x="6734" y="8824"/>
                    <a:pt x="7455" y="7704"/>
                    <a:pt x="7455" y="7704"/>
                  </a:cubicBezTo>
                  <a:lnTo>
                    <a:pt x="7007" y="78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2919200" y="3054600"/>
              <a:ext cx="185775" cy="47925"/>
            </a:xfrm>
            <a:custGeom>
              <a:avLst/>
              <a:gdLst/>
              <a:ahLst/>
              <a:cxnLst/>
              <a:rect l="l" t="t" r="r" b="b"/>
              <a:pathLst>
                <a:path w="7431" h="1917" fill="none" extrusionOk="0">
                  <a:moveTo>
                    <a:pt x="7430" y="0"/>
                  </a:moveTo>
                  <a:cubicBezTo>
                    <a:pt x="7430" y="0"/>
                    <a:pt x="5999" y="1705"/>
                    <a:pt x="4829" y="1817"/>
                  </a:cubicBezTo>
                  <a:cubicBezTo>
                    <a:pt x="3659" y="1917"/>
                    <a:pt x="0" y="1407"/>
                    <a:pt x="0" y="1407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2996350" y="2980225"/>
              <a:ext cx="76275" cy="85900"/>
            </a:xfrm>
            <a:custGeom>
              <a:avLst/>
              <a:gdLst/>
              <a:ahLst/>
              <a:cxnLst/>
              <a:rect l="l" t="t" r="r" b="b"/>
              <a:pathLst>
                <a:path w="3051" h="3436" fill="none" extrusionOk="0">
                  <a:moveTo>
                    <a:pt x="3050" y="3436"/>
                  </a:moveTo>
                  <a:cubicBezTo>
                    <a:pt x="1868" y="2440"/>
                    <a:pt x="648" y="1407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3004750" y="3033125"/>
              <a:ext cx="28650" cy="34250"/>
            </a:xfrm>
            <a:custGeom>
              <a:avLst/>
              <a:gdLst/>
              <a:ahLst/>
              <a:cxnLst/>
              <a:rect l="l" t="t" r="r" b="b"/>
              <a:pathLst>
                <a:path w="1146" h="1370" fill="none" extrusionOk="0">
                  <a:moveTo>
                    <a:pt x="1146" y="1369"/>
                  </a:moveTo>
                  <a:cubicBezTo>
                    <a:pt x="748" y="921"/>
                    <a:pt x="374" y="461"/>
                    <a:pt x="1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2921675" y="2967175"/>
              <a:ext cx="28900" cy="53350"/>
            </a:xfrm>
            <a:custGeom>
              <a:avLst/>
              <a:gdLst/>
              <a:ahLst/>
              <a:cxnLst/>
              <a:rect l="l" t="t" r="r" b="b"/>
              <a:pathLst>
                <a:path w="1156" h="2134" extrusionOk="0">
                  <a:moveTo>
                    <a:pt x="113" y="0"/>
                  </a:moveTo>
                  <a:cubicBezTo>
                    <a:pt x="113" y="784"/>
                    <a:pt x="1" y="2103"/>
                    <a:pt x="1" y="2103"/>
                  </a:cubicBezTo>
                  <a:cubicBezTo>
                    <a:pt x="75" y="2124"/>
                    <a:pt x="144" y="2134"/>
                    <a:pt x="209" y="2134"/>
                  </a:cubicBezTo>
                  <a:cubicBezTo>
                    <a:pt x="1155" y="2134"/>
                    <a:pt x="1133" y="62"/>
                    <a:pt x="1133" y="62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2788825" y="2824000"/>
              <a:ext cx="175300" cy="137450"/>
            </a:xfrm>
            <a:custGeom>
              <a:avLst/>
              <a:gdLst/>
              <a:ahLst/>
              <a:cxnLst/>
              <a:rect l="l" t="t" r="r" b="b"/>
              <a:pathLst>
                <a:path w="7012" h="5498" extrusionOk="0">
                  <a:moveTo>
                    <a:pt x="707" y="0"/>
                  </a:moveTo>
                  <a:cubicBezTo>
                    <a:pt x="695" y="0"/>
                    <a:pt x="684" y="1"/>
                    <a:pt x="673" y="2"/>
                  </a:cubicBezTo>
                  <a:cubicBezTo>
                    <a:pt x="573" y="27"/>
                    <a:pt x="499" y="114"/>
                    <a:pt x="499" y="226"/>
                  </a:cubicBezTo>
                  <a:cubicBezTo>
                    <a:pt x="499" y="326"/>
                    <a:pt x="523" y="425"/>
                    <a:pt x="561" y="525"/>
                  </a:cubicBezTo>
                  <a:cubicBezTo>
                    <a:pt x="586" y="624"/>
                    <a:pt x="623" y="724"/>
                    <a:pt x="660" y="824"/>
                  </a:cubicBezTo>
                  <a:cubicBezTo>
                    <a:pt x="573" y="736"/>
                    <a:pt x="461" y="674"/>
                    <a:pt x="349" y="637"/>
                  </a:cubicBezTo>
                  <a:cubicBezTo>
                    <a:pt x="333" y="634"/>
                    <a:pt x="317" y="632"/>
                    <a:pt x="301" y="632"/>
                  </a:cubicBezTo>
                  <a:cubicBezTo>
                    <a:pt x="194" y="632"/>
                    <a:pt x="94" y="701"/>
                    <a:pt x="50" y="799"/>
                  </a:cubicBezTo>
                  <a:cubicBezTo>
                    <a:pt x="38" y="886"/>
                    <a:pt x="63" y="973"/>
                    <a:pt x="113" y="1035"/>
                  </a:cubicBezTo>
                  <a:cubicBezTo>
                    <a:pt x="175" y="1097"/>
                    <a:pt x="237" y="1147"/>
                    <a:pt x="312" y="1184"/>
                  </a:cubicBezTo>
                  <a:cubicBezTo>
                    <a:pt x="125" y="1222"/>
                    <a:pt x="1" y="1384"/>
                    <a:pt x="1" y="1570"/>
                  </a:cubicBezTo>
                  <a:cubicBezTo>
                    <a:pt x="26" y="1732"/>
                    <a:pt x="212" y="1819"/>
                    <a:pt x="386" y="1856"/>
                  </a:cubicBezTo>
                  <a:cubicBezTo>
                    <a:pt x="511" y="1894"/>
                    <a:pt x="648" y="1906"/>
                    <a:pt x="772" y="1919"/>
                  </a:cubicBezTo>
                  <a:cubicBezTo>
                    <a:pt x="909" y="2217"/>
                    <a:pt x="3261" y="5092"/>
                    <a:pt x="4593" y="5391"/>
                  </a:cubicBezTo>
                  <a:cubicBezTo>
                    <a:pt x="4914" y="5465"/>
                    <a:pt x="5186" y="5497"/>
                    <a:pt x="5416" y="5497"/>
                  </a:cubicBezTo>
                  <a:cubicBezTo>
                    <a:pt x="7012" y="5497"/>
                    <a:pt x="6614" y="3938"/>
                    <a:pt x="6472" y="3698"/>
                  </a:cubicBezTo>
                  <a:cubicBezTo>
                    <a:pt x="5688" y="3425"/>
                    <a:pt x="2477" y="2168"/>
                    <a:pt x="2004" y="1483"/>
                  </a:cubicBezTo>
                  <a:cubicBezTo>
                    <a:pt x="2228" y="1296"/>
                    <a:pt x="2378" y="1023"/>
                    <a:pt x="2415" y="724"/>
                  </a:cubicBezTo>
                  <a:cubicBezTo>
                    <a:pt x="2428" y="674"/>
                    <a:pt x="2415" y="624"/>
                    <a:pt x="2378" y="587"/>
                  </a:cubicBezTo>
                  <a:cubicBezTo>
                    <a:pt x="2350" y="566"/>
                    <a:pt x="2319" y="557"/>
                    <a:pt x="2288" y="557"/>
                  </a:cubicBezTo>
                  <a:cubicBezTo>
                    <a:pt x="2263" y="557"/>
                    <a:pt x="2238" y="563"/>
                    <a:pt x="2216" y="575"/>
                  </a:cubicBezTo>
                  <a:cubicBezTo>
                    <a:pt x="2029" y="637"/>
                    <a:pt x="1892" y="761"/>
                    <a:pt x="1805" y="936"/>
                  </a:cubicBezTo>
                  <a:cubicBezTo>
                    <a:pt x="1843" y="749"/>
                    <a:pt x="1830" y="562"/>
                    <a:pt x="1768" y="375"/>
                  </a:cubicBezTo>
                  <a:cubicBezTo>
                    <a:pt x="1743" y="251"/>
                    <a:pt x="1693" y="114"/>
                    <a:pt x="1569" y="89"/>
                  </a:cubicBezTo>
                  <a:cubicBezTo>
                    <a:pt x="1557" y="87"/>
                    <a:pt x="1545" y="86"/>
                    <a:pt x="1534" y="86"/>
                  </a:cubicBezTo>
                  <a:cubicBezTo>
                    <a:pt x="1426" y="86"/>
                    <a:pt x="1341" y="188"/>
                    <a:pt x="1307" y="301"/>
                  </a:cubicBezTo>
                  <a:cubicBezTo>
                    <a:pt x="1270" y="413"/>
                    <a:pt x="1283" y="550"/>
                    <a:pt x="1258" y="662"/>
                  </a:cubicBezTo>
                  <a:cubicBezTo>
                    <a:pt x="1195" y="475"/>
                    <a:pt x="1096" y="301"/>
                    <a:pt x="971" y="139"/>
                  </a:cubicBezTo>
                  <a:cubicBezTo>
                    <a:pt x="904" y="50"/>
                    <a:pt x="807" y="0"/>
                    <a:pt x="707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2858825" y="2880050"/>
              <a:ext cx="124175" cy="94925"/>
            </a:xfrm>
            <a:custGeom>
              <a:avLst/>
              <a:gdLst/>
              <a:ahLst/>
              <a:cxnLst/>
              <a:rect l="l" t="t" r="r" b="b"/>
              <a:pathLst>
                <a:path w="4967" h="3797" extrusionOk="0">
                  <a:moveTo>
                    <a:pt x="1171" y="0"/>
                  </a:moveTo>
                  <a:cubicBezTo>
                    <a:pt x="773" y="797"/>
                    <a:pt x="499" y="1730"/>
                    <a:pt x="1" y="2402"/>
                  </a:cubicBezTo>
                  <a:cubicBezTo>
                    <a:pt x="797" y="3560"/>
                    <a:pt x="2117" y="3796"/>
                    <a:pt x="4033" y="3796"/>
                  </a:cubicBezTo>
                  <a:cubicBezTo>
                    <a:pt x="4967" y="3273"/>
                    <a:pt x="4805" y="1743"/>
                    <a:pt x="4494" y="523"/>
                  </a:cubicBezTo>
                  <a:lnTo>
                    <a:pt x="4494" y="523"/>
                  </a:lnTo>
                  <a:cubicBezTo>
                    <a:pt x="4295" y="541"/>
                    <a:pt x="4071" y="551"/>
                    <a:pt x="3833" y="551"/>
                  </a:cubicBezTo>
                  <a:cubicBezTo>
                    <a:pt x="2926" y="551"/>
                    <a:pt x="1822" y="405"/>
                    <a:pt x="1171" y="0"/>
                  </a:cubicBez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2866625" y="2887200"/>
              <a:ext cx="37650" cy="62250"/>
            </a:xfrm>
            <a:custGeom>
              <a:avLst/>
              <a:gdLst/>
              <a:ahLst/>
              <a:cxnLst/>
              <a:rect l="l" t="t" r="r" b="b"/>
              <a:pathLst>
                <a:path w="1506" h="2490" fill="none" extrusionOk="0">
                  <a:moveTo>
                    <a:pt x="1506" y="1"/>
                  </a:moveTo>
                  <a:cubicBezTo>
                    <a:pt x="1506" y="1"/>
                    <a:pt x="1058" y="1743"/>
                    <a:pt x="0" y="249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2924175" y="2927650"/>
              <a:ext cx="56975" cy="52600"/>
            </a:xfrm>
            <a:custGeom>
              <a:avLst/>
              <a:gdLst/>
              <a:ahLst/>
              <a:cxnLst/>
              <a:rect l="l" t="t" r="r" b="b"/>
              <a:pathLst>
                <a:path w="2279" h="2104" fill="none" extrusionOk="0">
                  <a:moveTo>
                    <a:pt x="2116" y="0"/>
                  </a:moveTo>
                  <a:cubicBezTo>
                    <a:pt x="2116" y="0"/>
                    <a:pt x="2278" y="1058"/>
                    <a:pt x="1880" y="1581"/>
                  </a:cubicBezTo>
                  <a:cubicBezTo>
                    <a:pt x="1469" y="2104"/>
                    <a:pt x="1" y="1830"/>
                    <a:pt x="1" y="183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3088225" y="2754975"/>
              <a:ext cx="137475" cy="171275"/>
            </a:xfrm>
            <a:custGeom>
              <a:avLst/>
              <a:gdLst/>
              <a:ahLst/>
              <a:cxnLst/>
              <a:rect l="l" t="t" r="r" b="b"/>
              <a:pathLst>
                <a:path w="5499" h="6851" extrusionOk="0">
                  <a:moveTo>
                    <a:pt x="4328" y="0"/>
                  </a:moveTo>
                  <a:cubicBezTo>
                    <a:pt x="4216" y="13"/>
                    <a:pt x="4142" y="137"/>
                    <a:pt x="4092" y="237"/>
                  </a:cubicBezTo>
                  <a:cubicBezTo>
                    <a:pt x="4017" y="423"/>
                    <a:pt x="3980" y="622"/>
                    <a:pt x="3980" y="834"/>
                  </a:cubicBezTo>
                  <a:cubicBezTo>
                    <a:pt x="3918" y="722"/>
                    <a:pt x="3893" y="598"/>
                    <a:pt x="3831" y="498"/>
                  </a:cubicBezTo>
                  <a:cubicBezTo>
                    <a:pt x="3785" y="415"/>
                    <a:pt x="3698" y="367"/>
                    <a:pt x="3606" y="367"/>
                  </a:cubicBezTo>
                  <a:cubicBezTo>
                    <a:pt x="3573" y="367"/>
                    <a:pt x="3540" y="373"/>
                    <a:pt x="3507" y="386"/>
                  </a:cubicBezTo>
                  <a:cubicBezTo>
                    <a:pt x="3407" y="448"/>
                    <a:pt x="3395" y="598"/>
                    <a:pt x="3407" y="722"/>
                  </a:cubicBezTo>
                  <a:cubicBezTo>
                    <a:pt x="3407" y="909"/>
                    <a:pt x="3457" y="1095"/>
                    <a:pt x="3557" y="1257"/>
                  </a:cubicBezTo>
                  <a:cubicBezTo>
                    <a:pt x="3420" y="1120"/>
                    <a:pt x="3246" y="1046"/>
                    <a:pt x="3059" y="1046"/>
                  </a:cubicBezTo>
                  <a:cubicBezTo>
                    <a:pt x="3048" y="1044"/>
                    <a:pt x="3038" y="1042"/>
                    <a:pt x="3027" y="1042"/>
                  </a:cubicBezTo>
                  <a:cubicBezTo>
                    <a:pt x="2976" y="1042"/>
                    <a:pt x="2930" y="1067"/>
                    <a:pt x="2910" y="1108"/>
                  </a:cubicBezTo>
                  <a:cubicBezTo>
                    <a:pt x="2885" y="1158"/>
                    <a:pt x="2885" y="1220"/>
                    <a:pt x="2922" y="1257"/>
                  </a:cubicBezTo>
                  <a:cubicBezTo>
                    <a:pt x="3046" y="1531"/>
                    <a:pt x="3270" y="1743"/>
                    <a:pt x="3544" y="1842"/>
                  </a:cubicBezTo>
                  <a:cubicBezTo>
                    <a:pt x="3333" y="2651"/>
                    <a:pt x="707" y="4879"/>
                    <a:pt x="47" y="5389"/>
                  </a:cubicBezTo>
                  <a:cubicBezTo>
                    <a:pt x="0" y="5624"/>
                    <a:pt x="88" y="6851"/>
                    <a:pt x="1085" y="6851"/>
                  </a:cubicBezTo>
                  <a:cubicBezTo>
                    <a:pt x="1410" y="6851"/>
                    <a:pt x="1831" y="6721"/>
                    <a:pt x="2374" y="6385"/>
                  </a:cubicBezTo>
                  <a:cubicBezTo>
                    <a:pt x="3532" y="5663"/>
                    <a:pt x="4826" y="2178"/>
                    <a:pt x="4851" y="1855"/>
                  </a:cubicBezTo>
                  <a:cubicBezTo>
                    <a:pt x="4976" y="1805"/>
                    <a:pt x="5088" y="1743"/>
                    <a:pt x="5212" y="1668"/>
                  </a:cubicBezTo>
                  <a:cubicBezTo>
                    <a:pt x="5349" y="1581"/>
                    <a:pt x="5498" y="1444"/>
                    <a:pt x="5473" y="1270"/>
                  </a:cubicBezTo>
                  <a:cubicBezTo>
                    <a:pt x="5417" y="1112"/>
                    <a:pt x="5268" y="1005"/>
                    <a:pt x="5111" y="1005"/>
                  </a:cubicBezTo>
                  <a:cubicBezTo>
                    <a:pt x="5095" y="1005"/>
                    <a:pt x="5079" y="1006"/>
                    <a:pt x="5063" y="1008"/>
                  </a:cubicBezTo>
                  <a:cubicBezTo>
                    <a:pt x="5112" y="946"/>
                    <a:pt x="5162" y="884"/>
                    <a:pt x="5187" y="797"/>
                  </a:cubicBezTo>
                  <a:cubicBezTo>
                    <a:pt x="5224" y="722"/>
                    <a:pt x="5224" y="635"/>
                    <a:pt x="5175" y="560"/>
                  </a:cubicBezTo>
                  <a:cubicBezTo>
                    <a:pt x="5120" y="506"/>
                    <a:pt x="5047" y="476"/>
                    <a:pt x="4972" y="476"/>
                  </a:cubicBezTo>
                  <a:cubicBezTo>
                    <a:pt x="4927" y="476"/>
                    <a:pt x="4881" y="487"/>
                    <a:pt x="4839" y="510"/>
                  </a:cubicBezTo>
                  <a:cubicBezTo>
                    <a:pt x="4739" y="560"/>
                    <a:pt x="4677" y="685"/>
                    <a:pt x="4602" y="784"/>
                  </a:cubicBezTo>
                  <a:cubicBezTo>
                    <a:pt x="4602" y="672"/>
                    <a:pt x="4602" y="573"/>
                    <a:pt x="4602" y="461"/>
                  </a:cubicBezTo>
                  <a:cubicBezTo>
                    <a:pt x="4615" y="361"/>
                    <a:pt x="4602" y="262"/>
                    <a:pt x="4565" y="162"/>
                  </a:cubicBezTo>
                  <a:cubicBezTo>
                    <a:pt x="4527" y="62"/>
                    <a:pt x="4428" y="0"/>
                    <a:pt x="4328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2900850" y="3196775"/>
              <a:ext cx="131000" cy="433600"/>
            </a:xfrm>
            <a:custGeom>
              <a:avLst/>
              <a:gdLst/>
              <a:ahLst/>
              <a:cxnLst/>
              <a:rect l="l" t="t" r="r" b="b"/>
              <a:pathLst>
                <a:path w="5240" h="17344" extrusionOk="0">
                  <a:moveTo>
                    <a:pt x="4157" y="1"/>
                  </a:moveTo>
                  <a:lnTo>
                    <a:pt x="2514" y="150"/>
                  </a:lnTo>
                  <a:lnTo>
                    <a:pt x="0" y="17325"/>
                  </a:lnTo>
                  <a:cubicBezTo>
                    <a:pt x="81" y="17337"/>
                    <a:pt x="161" y="17343"/>
                    <a:pt x="239" y="17343"/>
                  </a:cubicBezTo>
                  <a:cubicBezTo>
                    <a:pt x="3262" y="17343"/>
                    <a:pt x="4232" y="8407"/>
                    <a:pt x="4729" y="5253"/>
                  </a:cubicBezTo>
                  <a:cubicBezTo>
                    <a:pt x="5240" y="2029"/>
                    <a:pt x="4157" y="1"/>
                    <a:pt x="4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3086900" y="2955650"/>
              <a:ext cx="111425" cy="268300"/>
            </a:xfrm>
            <a:custGeom>
              <a:avLst/>
              <a:gdLst/>
              <a:ahLst/>
              <a:cxnLst/>
              <a:rect l="l" t="t" r="r" b="b"/>
              <a:pathLst>
                <a:path w="4457" h="10732" extrusionOk="0">
                  <a:moveTo>
                    <a:pt x="212" y="1"/>
                  </a:moveTo>
                  <a:lnTo>
                    <a:pt x="1" y="9546"/>
                  </a:lnTo>
                  <a:cubicBezTo>
                    <a:pt x="1" y="9546"/>
                    <a:pt x="1180" y="10731"/>
                    <a:pt x="2533" y="10731"/>
                  </a:cubicBezTo>
                  <a:cubicBezTo>
                    <a:pt x="3171" y="10731"/>
                    <a:pt x="3846" y="10469"/>
                    <a:pt x="4456" y="9696"/>
                  </a:cubicBezTo>
                  <a:lnTo>
                    <a:pt x="4145" y="226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3081300" y="2853675"/>
              <a:ext cx="203825" cy="252925"/>
            </a:xfrm>
            <a:custGeom>
              <a:avLst/>
              <a:gdLst/>
              <a:ahLst/>
              <a:cxnLst/>
              <a:rect l="l" t="t" r="r" b="b"/>
              <a:pathLst>
                <a:path w="8153" h="10117" extrusionOk="0">
                  <a:moveTo>
                    <a:pt x="4236" y="0"/>
                  </a:moveTo>
                  <a:cubicBezTo>
                    <a:pt x="1785" y="0"/>
                    <a:pt x="417" y="1033"/>
                    <a:pt x="262" y="3071"/>
                  </a:cubicBezTo>
                  <a:cubicBezTo>
                    <a:pt x="1" y="6432"/>
                    <a:pt x="1258" y="7589"/>
                    <a:pt x="3012" y="8933"/>
                  </a:cubicBezTo>
                  <a:cubicBezTo>
                    <a:pt x="4042" y="9722"/>
                    <a:pt x="4869" y="10116"/>
                    <a:pt x="5534" y="10116"/>
                  </a:cubicBezTo>
                  <a:cubicBezTo>
                    <a:pt x="6925" y="10116"/>
                    <a:pt x="7604" y="8387"/>
                    <a:pt x="7941" y="4926"/>
                  </a:cubicBezTo>
                  <a:cubicBezTo>
                    <a:pt x="8152" y="2748"/>
                    <a:pt x="7617" y="271"/>
                    <a:pt x="5190" y="47"/>
                  </a:cubicBezTo>
                  <a:cubicBezTo>
                    <a:pt x="4856" y="16"/>
                    <a:pt x="4538" y="0"/>
                    <a:pt x="423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3048950" y="2811900"/>
              <a:ext cx="306500" cy="168400"/>
            </a:xfrm>
            <a:custGeom>
              <a:avLst/>
              <a:gdLst/>
              <a:ahLst/>
              <a:cxnLst/>
              <a:rect l="l" t="t" r="r" b="b"/>
              <a:pathLst>
                <a:path w="12260" h="6736" extrusionOk="0">
                  <a:moveTo>
                    <a:pt x="3115" y="1"/>
                  </a:moveTo>
                  <a:cubicBezTo>
                    <a:pt x="3089" y="1"/>
                    <a:pt x="3063" y="1"/>
                    <a:pt x="3037" y="1"/>
                  </a:cubicBezTo>
                  <a:cubicBezTo>
                    <a:pt x="2651" y="1"/>
                    <a:pt x="1879" y="113"/>
                    <a:pt x="1531" y="299"/>
                  </a:cubicBezTo>
                  <a:cubicBezTo>
                    <a:pt x="1033" y="586"/>
                    <a:pt x="747" y="1133"/>
                    <a:pt x="560" y="1681"/>
                  </a:cubicBezTo>
                  <a:cubicBezTo>
                    <a:pt x="0" y="3187"/>
                    <a:pt x="473" y="5514"/>
                    <a:pt x="797" y="5999"/>
                  </a:cubicBezTo>
                  <a:cubicBezTo>
                    <a:pt x="1084" y="6424"/>
                    <a:pt x="1646" y="6735"/>
                    <a:pt x="2216" y="6735"/>
                  </a:cubicBezTo>
                  <a:cubicBezTo>
                    <a:pt x="2682" y="6735"/>
                    <a:pt x="3154" y="6526"/>
                    <a:pt x="3485" y="5999"/>
                  </a:cubicBezTo>
                  <a:cubicBezTo>
                    <a:pt x="3908" y="5315"/>
                    <a:pt x="3659" y="3709"/>
                    <a:pt x="3112" y="3112"/>
                  </a:cubicBezTo>
                  <a:lnTo>
                    <a:pt x="3112" y="3112"/>
                  </a:lnTo>
                  <a:cubicBezTo>
                    <a:pt x="3746" y="3510"/>
                    <a:pt x="5576" y="3946"/>
                    <a:pt x="6161" y="4083"/>
                  </a:cubicBezTo>
                  <a:cubicBezTo>
                    <a:pt x="7826" y="4461"/>
                    <a:pt x="9310" y="4606"/>
                    <a:pt x="10337" y="4606"/>
                  </a:cubicBezTo>
                  <a:cubicBezTo>
                    <a:pt x="11238" y="4606"/>
                    <a:pt x="11787" y="4495"/>
                    <a:pt x="11799" y="4332"/>
                  </a:cubicBezTo>
                  <a:cubicBezTo>
                    <a:pt x="11823" y="4046"/>
                    <a:pt x="11052" y="3448"/>
                    <a:pt x="10815" y="3386"/>
                  </a:cubicBezTo>
                  <a:lnTo>
                    <a:pt x="10815" y="3386"/>
                  </a:lnTo>
                  <a:cubicBezTo>
                    <a:pt x="10862" y="3391"/>
                    <a:pt x="10921" y="3393"/>
                    <a:pt x="10987" y="3393"/>
                  </a:cubicBezTo>
                  <a:cubicBezTo>
                    <a:pt x="11438" y="3393"/>
                    <a:pt x="12259" y="3269"/>
                    <a:pt x="12259" y="2813"/>
                  </a:cubicBezTo>
                  <a:cubicBezTo>
                    <a:pt x="12259" y="2266"/>
                    <a:pt x="11052" y="2291"/>
                    <a:pt x="10542" y="2228"/>
                  </a:cubicBezTo>
                  <a:cubicBezTo>
                    <a:pt x="11139" y="2179"/>
                    <a:pt x="11463" y="1507"/>
                    <a:pt x="11127" y="1009"/>
                  </a:cubicBezTo>
                  <a:cubicBezTo>
                    <a:pt x="10966" y="861"/>
                    <a:pt x="6781" y="1"/>
                    <a:pt x="31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3166250" y="2954925"/>
              <a:ext cx="36725" cy="13925"/>
            </a:xfrm>
            <a:custGeom>
              <a:avLst/>
              <a:gdLst/>
              <a:ahLst/>
              <a:cxnLst/>
              <a:rect l="l" t="t" r="r" b="b"/>
              <a:pathLst>
                <a:path w="1469" h="557" extrusionOk="0">
                  <a:moveTo>
                    <a:pt x="921" y="0"/>
                  </a:moveTo>
                  <a:cubicBezTo>
                    <a:pt x="881" y="0"/>
                    <a:pt x="840" y="2"/>
                    <a:pt x="797" y="5"/>
                  </a:cubicBezTo>
                  <a:cubicBezTo>
                    <a:pt x="436" y="42"/>
                    <a:pt x="0" y="191"/>
                    <a:pt x="0" y="328"/>
                  </a:cubicBezTo>
                  <a:cubicBezTo>
                    <a:pt x="0" y="462"/>
                    <a:pt x="100" y="556"/>
                    <a:pt x="390" y="556"/>
                  </a:cubicBezTo>
                  <a:cubicBezTo>
                    <a:pt x="424" y="556"/>
                    <a:pt x="459" y="555"/>
                    <a:pt x="498" y="552"/>
                  </a:cubicBezTo>
                  <a:cubicBezTo>
                    <a:pt x="859" y="515"/>
                    <a:pt x="1469" y="353"/>
                    <a:pt x="1469" y="204"/>
                  </a:cubicBezTo>
                  <a:cubicBezTo>
                    <a:pt x="1458" y="83"/>
                    <a:pt x="1232" y="0"/>
                    <a:pt x="9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3193625" y="2981175"/>
              <a:ext cx="9350" cy="19000"/>
            </a:xfrm>
            <a:custGeom>
              <a:avLst/>
              <a:gdLst/>
              <a:ahLst/>
              <a:cxnLst/>
              <a:rect l="l" t="t" r="r" b="b"/>
              <a:pathLst>
                <a:path w="374" h="760" extrusionOk="0">
                  <a:moveTo>
                    <a:pt x="175" y="0"/>
                  </a:moveTo>
                  <a:cubicBezTo>
                    <a:pt x="75" y="13"/>
                    <a:pt x="0" y="174"/>
                    <a:pt x="13" y="386"/>
                  </a:cubicBezTo>
                  <a:cubicBezTo>
                    <a:pt x="25" y="597"/>
                    <a:pt x="112" y="759"/>
                    <a:pt x="212" y="759"/>
                  </a:cubicBezTo>
                  <a:cubicBezTo>
                    <a:pt x="311" y="747"/>
                    <a:pt x="374" y="573"/>
                    <a:pt x="374" y="373"/>
                  </a:cubicBezTo>
                  <a:cubicBezTo>
                    <a:pt x="361" y="162"/>
                    <a:pt x="274" y="0"/>
                    <a:pt x="17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3234700" y="2949500"/>
              <a:ext cx="36725" cy="12525"/>
            </a:xfrm>
            <a:custGeom>
              <a:avLst/>
              <a:gdLst/>
              <a:ahLst/>
              <a:cxnLst/>
              <a:rect l="l" t="t" r="r" b="b"/>
              <a:pathLst>
                <a:path w="1469" h="501" extrusionOk="0">
                  <a:moveTo>
                    <a:pt x="851" y="1"/>
                  </a:moveTo>
                  <a:cubicBezTo>
                    <a:pt x="786" y="1"/>
                    <a:pt x="722" y="4"/>
                    <a:pt x="660" y="10"/>
                  </a:cubicBezTo>
                  <a:cubicBezTo>
                    <a:pt x="286" y="35"/>
                    <a:pt x="0" y="172"/>
                    <a:pt x="0" y="321"/>
                  </a:cubicBezTo>
                  <a:cubicBezTo>
                    <a:pt x="0" y="438"/>
                    <a:pt x="456" y="501"/>
                    <a:pt x="813" y="501"/>
                  </a:cubicBezTo>
                  <a:cubicBezTo>
                    <a:pt x="874" y="501"/>
                    <a:pt x="931" y="499"/>
                    <a:pt x="983" y="495"/>
                  </a:cubicBezTo>
                  <a:cubicBezTo>
                    <a:pt x="1344" y="458"/>
                    <a:pt x="1469" y="334"/>
                    <a:pt x="1469" y="197"/>
                  </a:cubicBezTo>
                  <a:cubicBezTo>
                    <a:pt x="1469" y="73"/>
                    <a:pt x="1161" y="1"/>
                    <a:pt x="8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3238425" y="2978975"/>
              <a:ext cx="9350" cy="18725"/>
            </a:xfrm>
            <a:custGeom>
              <a:avLst/>
              <a:gdLst/>
              <a:ahLst/>
              <a:cxnLst/>
              <a:rect l="l" t="t" r="r" b="b"/>
              <a:pathLst>
                <a:path w="374" h="749" extrusionOk="0">
                  <a:moveTo>
                    <a:pt x="173" y="0"/>
                  </a:moveTo>
                  <a:cubicBezTo>
                    <a:pt x="169" y="0"/>
                    <a:pt x="166" y="1"/>
                    <a:pt x="162" y="1"/>
                  </a:cubicBezTo>
                  <a:cubicBezTo>
                    <a:pt x="63" y="1"/>
                    <a:pt x="1" y="175"/>
                    <a:pt x="13" y="387"/>
                  </a:cubicBezTo>
                  <a:cubicBezTo>
                    <a:pt x="13" y="579"/>
                    <a:pt x="106" y="748"/>
                    <a:pt x="191" y="748"/>
                  </a:cubicBezTo>
                  <a:cubicBezTo>
                    <a:pt x="194" y="748"/>
                    <a:pt x="197" y="748"/>
                    <a:pt x="200" y="748"/>
                  </a:cubicBezTo>
                  <a:cubicBezTo>
                    <a:pt x="299" y="748"/>
                    <a:pt x="374" y="573"/>
                    <a:pt x="361" y="362"/>
                  </a:cubicBezTo>
                  <a:cubicBezTo>
                    <a:pt x="349" y="158"/>
                    <a:pt x="268" y="0"/>
                    <a:pt x="1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3215700" y="2974950"/>
              <a:ext cx="13725" cy="62250"/>
            </a:xfrm>
            <a:custGeom>
              <a:avLst/>
              <a:gdLst/>
              <a:ahLst/>
              <a:cxnLst/>
              <a:rect l="l" t="t" r="r" b="b"/>
              <a:pathLst>
                <a:path w="549" h="2490" fill="none" extrusionOk="0">
                  <a:moveTo>
                    <a:pt x="175" y="0"/>
                  </a:moveTo>
                  <a:cubicBezTo>
                    <a:pt x="287" y="710"/>
                    <a:pt x="549" y="2215"/>
                    <a:pt x="449" y="2352"/>
                  </a:cubicBezTo>
                  <a:cubicBezTo>
                    <a:pt x="337" y="2489"/>
                    <a:pt x="125" y="2489"/>
                    <a:pt x="1" y="2352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3204200" y="3054600"/>
              <a:ext cx="25550" cy="10275"/>
            </a:xfrm>
            <a:custGeom>
              <a:avLst/>
              <a:gdLst/>
              <a:ahLst/>
              <a:cxnLst/>
              <a:rect l="l" t="t" r="r" b="b"/>
              <a:pathLst>
                <a:path w="1022" h="411" fill="none" extrusionOk="0">
                  <a:moveTo>
                    <a:pt x="1" y="0"/>
                  </a:moveTo>
                  <a:cubicBezTo>
                    <a:pt x="1" y="0"/>
                    <a:pt x="212" y="374"/>
                    <a:pt x="486" y="398"/>
                  </a:cubicBezTo>
                  <a:cubicBezTo>
                    <a:pt x="747" y="411"/>
                    <a:pt x="1021" y="162"/>
                    <a:pt x="1021" y="162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3055800" y="2947475"/>
              <a:ext cx="56950" cy="56800"/>
            </a:xfrm>
            <a:custGeom>
              <a:avLst/>
              <a:gdLst/>
              <a:ahLst/>
              <a:cxnLst/>
              <a:rect l="l" t="t" r="r" b="b"/>
              <a:pathLst>
                <a:path w="2278" h="2272" extrusionOk="0">
                  <a:moveTo>
                    <a:pt x="1059" y="1"/>
                  </a:moveTo>
                  <a:cubicBezTo>
                    <a:pt x="475" y="1"/>
                    <a:pt x="1" y="481"/>
                    <a:pt x="12" y="1074"/>
                  </a:cubicBezTo>
                  <a:cubicBezTo>
                    <a:pt x="12" y="1709"/>
                    <a:pt x="510" y="2232"/>
                    <a:pt x="1145" y="2269"/>
                  </a:cubicBezTo>
                  <a:cubicBezTo>
                    <a:pt x="1167" y="2270"/>
                    <a:pt x="1189" y="2271"/>
                    <a:pt x="1211" y="2271"/>
                  </a:cubicBezTo>
                  <a:cubicBezTo>
                    <a:pt x="1792" y="2271"/>
                    <a:pt x="2277" y="1798"/>
                    <a:pt x="2265" y="1199"/>
                  </a:cubicBezTo>
                  <a:cubicBezTo>
                    <a:pt x="2265" y="564"/>
                    <a:pt x="1767" y="41"/>
                    <a:pt x="1145" y="4"/>
                  </a:cubicBezTo>
                  <a:cubicBezTo>
                    <a:pt x="1116" y="2"/>
                    <a:pt x="1088" y="1"/>
                    <a:pt x="105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3068850" y="2966225"/>
              <a:ext cx="30825" cy="19950"/>
            </a:xfrm>
            <a:custGeom>
              <a:avLst/>
              <a:gdLst/>
              <a:ahLst/>
              <a:cxnLst/>
              <a:rect l="l" t="t" r="r" b="b"/>
              <a:pathLst>
                <a:path w="1233" h="798" fill="none" extrusionOk="0">
                  <a:moveTo>
                    <a:pt x="1" y="38"/>
                  </a:moveTo>
                  <a:cubicBezTo>
                    <a:pt x="461" y="1"/>
                    <a:pt x="922" y="175"/>
                    <a:pt x="1233" y="523"/>
                  </a:cubicBezTo>
                  <a:cubicBezTo>
                    <a:pt x="922" y="499"/>
                    <a:pt x="623" y="598"/>
                    <a:pt x="386" y="797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3026225" y="3159075"/>
              <a:ext cx="73775" cy="50175"/>
            </a:xfrm>
            <a:custGeom>
              <a:avLst/>
              <a:gdLst/>
              <a:ahLst/>
              <a:cxnLst/>
              <a:rect l="l" t="t" r="r" b="b"/>
              <a:pathLst>
                <a:path w="2951" h="2007" extrusionOk="0">
                  <a:moveTo>
                    <a:pt x="2832" y="1"/>
                  </a:moveTo>
                  <a:cubicBezTo>
                    <a:pt x="2114" y="1"/>
                    <a:pt x="405" y="709"/>
                    <a:pt x="212" y="999"/>
                  </a:cubicBezTo>
                  <a:cubicBezTo>
                    <a:pt x="1" y="1297"/>
                    <a:pt x="299" y="2007"/>
                    <a:pt x="299" y="2007"/>
                  </a:cubicBezTo>
                  <a:cubicBezTo>
                    <a:pt x="299" y="2007"/>
                    <a:pt x="1905" y="1720"/>
                    <a:pt x="2428" y="1123"/>
                  </a:cubicBezTo>
                  <a:cubicBezTo>
                    <a:pt x="2950" y="513"/>
                    <a:pt x="2900" y="3"/>
                    <a:pt x="2900" y="3"/>
                  </a:cubicBezTo>
                  <a:cubicBezTo>
                    <a:pt x="2879" y="1"/>
                    <a:pt x="2856" y="1"/>
                    <a:pt x="2832" y="1"/>
                  </a:cubicBezTo>
                  <a:close/>
                </a:path>
              </a:pathLst>
            </a:custGeom>
            <a:solidFill>
              <a:srgbClr val="804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2963700" y="2790125"/>
              <a:ext cx="88075" cy="119625"/>
            </a:xfrm>
            <a:custGeom>
              <a:avLst/>
              <a:gdLst/>
              <a:ahLst/>
              <a:cxnLst/>
              <a:rect l="l" t="t" r="r" b="b"/>
              <a:pathLst>
                <a:path w="3523" h="4785" extrusionOk="0">
                  <a:moveTo>
                    <a:pt x="0" y="1"/>
                  </a:moveTo>
                  <a:lnTo>
                    <a:pt x="299" y="4120"/>
                  </a:lnTo>
                  <a:cubicBezTo>
                    <a:pt x="299" y="4120"/>
                    <a:pt x="1125" y="4785"/>
                    <a:pt x="2030" y="4785"/>
                  </a:cubicBezTo>
                  <a:cubicBezTo>
                    <a:pt x="2548" y="4785"/>
                    <a:pt x="3092" y="4567"/>
                    <a:pt x="3522" y="3884"/>
                  </a:cubicBezTo>
                  <a:lnTo>
                    <a:pt x="3012" y="13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2961825" y="2738100"/>
              <a:ext cx="144400" cy="135500"/>
            </a:xfrm>
            <a:custGeom>
              <a:avLst/>
              <a:gdLst/>
              <a:ahLst/>
              <a:cxnLst/>
              <a:rect l="l" t="t" r="r" b="b"/>
              <a:pathLst>
                <a:path w="5776" h="5420" extrusionOk="0">
                  <a:moveTo>
                    <a:pt x="3261" y="1"/>
                  </a:moveTo>
                  <a:cubicBezTo>
                    <a:pt x="1165" y="1"/>
                    <a:pt x="49" y="684"/>
                    <a:pt x="25" y="2007"/>
                  </a:cubicBezTo>
                  <a:cubicBezTo>
                    <a:pt x="0" y="4011"/>
                    <a:pt x="710" y="5292"/>
                    <a:pt x="2315" y="5367"/>
                  </a:cubicBezTo>
                  <a:cubicBezTo>
                    <a:pt x="2622" y="5383"/>
                    <a:pt x="2979" y="5420"/>
                    <a:pt x="3345" y="5420"/>
                  </a:cubicBezTo>
                  <a:cubicBezTo>
                    <a:pt x="4450" y="5420"/>
                    <a:pt x="5632" y="5082"/>
                    <a:pt x="5725" y="2791"/>
                  </a:cubicBezTo>
                  <a:cubicBezTo>
                    <a:pt x="5775" y="1484"/>
                    <a:pt x="5265" y="40"/>
                    <a:pt x="3485" y="3"/>
                  </a:cubicBezTo>
                  <a:cubicBezTo>
                    <a:pt x="3409" y="1"/>
                    <a:pt x="3334" y="1"/>
                    <a:pt x="3261" y="1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2948450" y="2694300"/>
              <a:ext cx="180475" cy="138550"/>
            </a:xfrm>
            <a:custGeom>
              <a:avLst/>
              <a:gdLst/>
              <a:ahLst/>
              <a:cxnLst/>
              <a:rect l="l" t="t" r="r" b="b"/>
              <a:pathLst>
                <a:path w="7219" h="5542" extrusionOk="0">
                  <a:moveTo>
                    <a:pt x="4891" y="0"/>
                  </a:moveTo>
                  <a:cubicBezTo>
                    <a:pt x="4008" y="38"/>
                    <a:pt x="3174" y="436"/>
                    <a:pt x="2576" y="1096"/>
                  </a:cubicBezTo>
                  <a:cubicBezTo>
                    <a:pt x="2462" y="878"/>
                    <a:pt x="2231" y="744"/>
                    <a:pt x="1981" y="744"/>
                  </a:cubicBezTo>
                  <a:cubicBezTo>
                    <a:pt x="1960" y="744"/>
                    <a:pt x="1938" y="745"/>
                    <a:pt x="1917" y="747"/>
                  </a:cubicBezTo>
                  <a:cubicBezTo>
                    <a:pt x="1631" y="784"/>
                    <a:pt x="1382" y="971"/>
                    <a:pt x="1257" y="1245"/>
                  </a:cubicBezTo>
                  <a:cubicBezTo>
                    <a:pt x="1170" y="1096"/>
                    <a:pt x="1046" y="959"/>
                    <a:pt x="909" y="859"/>
                  </a:cubicBezTo>
                  <a:cubicBezTo>
                    <a:pt x="829" y="800"/>
                    <a:pt x="740" y="772"/>
                    <a:pt x="650" y="772"/>
                  </a:cubicBezTo>
                  <a:cubicBezTo>
                    <a:pt x="572" y="772"/>
                    <a:pt x="493" y="793"/>
                    <a:pt x="423" y="834"/>
                  </a:cubicBezTo>
                  <a:cubicBezTo>
                    <a:pt x="287" y="946"/>
                    <a:pt x="212" y="1108"/>
                    <a:pt x="199" y="1282"/>
                  </a:cubicBezTo>
                  <a:cubicBezTo>
                    <a:pt x="0" y="2303"/>
                    <a:pt x="13" y="3348"/>
                    <a:pt x="249" y="4344"/>
                  </a:cubicBezTo>
                  <a:cubicBezTo>
                    <a:pt x="311" y="4605"/>
                    <a:pt x="324" y="4867"/>
                    <a:pt x="448" y="5103"/>
                  </a:cubicBezTo>
                  <a:cubicBezTo>
                    <a:pt x="523" y="5290"/>
                    <a:pt x="672" y="5439"/>
                    <a:pt x="847" y="5526"/>
                  </a:cubicBezTo>
                  <a:cubicBezTo>
                    <a:pt x="895" y="5536"/>
                    <a:pt x="943" y="5541"/>
                    <a:pt x="991" y="5541"/>
                  </a:cubicBezTo>
                  <a:cubicBezTo>
                    <a:pt x="1176" y="5541"/>
                    <a:pt x="1350" y="5466"/>
                    <a:pt x="1469" y="5327"/>
                  </a:cubicBezTo>
                  <a:cubicBezTo>
                    <a:pt x="1656" y="5115"/>
                    <a:pt x="1768" y="4854"/>
                    <a:pt x="1805" y="4580"/>
                  </a:cubicBezTo>
                  <a:cubicBezTo>
                    <a:pt x="1855" y="4294"/>
                    <a:pt x="1855" y="3995"/>
                    <a:pt x="1842" y="3697"/>
                  </a:cubicBezTo>
                  <a:lnTo>
                    <a:pt x="1842" y="3697"/>
                  </a:lnTo>
                  <a:cubicBezTo>
                    <a:pt x="2164" y="3891"/>
                    <a:pt x="2531" y="3995"/>
                    <a:pt x="2902" y="3995"/>
                  </a:cubicBezTo>
                  <a:cubicBezTo>
                    <a:pt x="3005" y="3995"/>
                    <a:pt x="3108" y="3987"/>
                    <a:pt x="3211" y="3970"/>
                  </a:cubicBezTo>
                  <a:cubicBezTo>
                    <a:pt x="3385" y="3958"/>
                    <a:pt x="3547" y="3883"/>
                    <a:pt x="3684" y="3771"/>
                  </a:cubicBezTo>
                  <a:cubicBezTo>
                    <a:pt x="3809" y="3659"/>
                    <a:pt x="3846" y="3473"/>
                    <a:pt x="3784" y="3311"/>
                  </a:cubicBezTo>
                  <a:lnTo>
                    <a:pt x="3784" y="3311"/>
                  </a:lnTo>
                  <a:cubicBezTo>
                    <a:pt x="4294" y="3485"/>
                    <a:pt x="4817" y="3659"/>
                    <a:pt x="5339" y="3672"/>
                  </a:cubicBezTo>
                  <a:cubicBezTo>
                    <a:pt x="5383" y="3675"/>
                    <a:pt x="5426" y="3676"/>
                    <a:pt x="5469" y="3676"/>
                  </a:cubicBezTo>
                  <a:cubicBezTo>
                    <a:pt x="5969" y="3676"/>
                    <a:pt x="6439" y="3478"/>
                    <a:pt x="6783" y="3112"/>
                  </a:cubicBezTo>
                  <a:cubicBezTo>
                    <a:pt x="7144" y="2701"/>
                    <a:pt x="7219" y="2004"/>
                    <a:pt x="6883" y="1568"/>
                  </a:cubicBezTo>
                  <a:cubicBezTo>
                    <a:pt x="6618" y="1245"/>
                    <a:pt x="6223" y="1069"/>
                    <a:pt x="5818" y="1069"/>
                  </a:cubicBezTo>
                  <a:cubicBezTo>
                    <a:pt x="5708" y="1069"/>
                    <a:pt x="5597" y="1081"/>
                    <a:pt x="5489" y="1108"/>
                  </a:cubicBezTo>
                  <a:cubicBezTo>
                    <a:pt x="5626" y="859"/>
                    <a:pt x="5501" y="536"/>
                    <a:pt x="5352" y="287"/>
                  </a:cubicBezTo>
                  <a:cubicBezTo>
                    <a:pt x="5302" y="187"/>
                    <a:pt x="5215" y="87"/>
                    <a:pt x="5115" y="25"/>
                  </a:cubicBezTo>
                  <a:cubicBezTo>
                    <a:pt x="5041" y="0"/>
                    <a:pt x="4966" y="0"/>
                    <a:pt x="4891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2945325" y="2810050"/>
              <a:ext cx="31750" cy="31125"/>
            </a:xfrm>
            <a:custGeom>
              <a:avLst/>
              <a:gdLst/>
              <a:ahLst/>
              <a:cxnLst/>
              <a:rect l="l" t="t" r="r" b="b"/>
              <a:pathLst>
                <a:path w="1270" h="1245" extrusionOk="0">
                  <a:moveTo>
                    <a:pt x="611" y="0"/>
                  </a:moveTo>
                  <a:cubicBezTo>
                    <a:pt x="275" y="0"/>
                    <a:pt x="1" y="286"/>
                    <a:pt x="13" y="622"/>
                  </a:cubicBezTo>
                  <a:cubicBezTo>
                    <a:pt x="38" y="971"/>
                    <a:pt x="324" y="1232"/>
                    <a:pt x="660" y="1245"/>
                  </a:cubicBezTo>
                  <a:cubicBezTo>
                    <a:pt x="668" y="1245"/>
                    <a:pt x="675" y="1245"/>
                    <a:pt x="682" y="1245"/>
                  </a:cubicBezTo>
                  <a:cubicBezTo>
                    <a:pt x="1020" y="1245"/>
                    <a:pt x="1270" y="964"/>
                    <a:pt x="1258" y="635"/>
                  </a:cubicBezTo>
                  <a:cubicBezTo>
                    <a:pt x="1233" y="286"/>
                    <a:pt x="959" y="13"/>
                    <a:pt x="611" y="0"/>
                  </a:cubicBezTo>
                  <a:close/>
                </a:path>
              </a:pathLst>
            </a:custGeom>
            <a:solidFill>
              <a:srgbClr val="F69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2952500" y="2820625"/>
              <a:ext cx="17125" cy="10900"/>
            </a:xfrm>
            <a:custGeom>
              <a:avLst/>
              <a:gdLst/>
              <a:ahLst/>
              <a:cxnLst/>
              <a:rect l="l" t="t" r="r" b="b"/>
              <a:pathLst>
                <a:path w="685" h="436" fill="none" extrusionOk="0">
                  <a:moveTo>
                    <a:pt x="0" y="25"/>
                  </a:moveTo>
                  <a:cubicBezTo>
                    <a:pt x="261" y="0"/>
                    <a:pt x="510" y="87"/>
                    <a:pt x="685" y="262"/>
                  </a:cubicBezTo>
                  <a:cubicBezTo>
                    <a:pt x="523" y="262"/>
                    <a:pt x="361" y="324"/>
                    <a:pt x="237" y="436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3024975" y="2806825"/>
              <a:ext cx="22125" cy="9150"/>
            </a:xfrm>
            <a:custGeom>
              <a:avLst/>
              <a:gdLst/>
              <a:ahLst/>
              <a:cxnLst/>
              <a:rect l="l" t="t" r="r" b="b"/>
              <a:pathLst>
                <a:path w="885" h="366" extrusionOk="0">
                  <a:moveTo>
                    <a:pt x="651" y="0"/>
                  </a:moveTo>
                  <a:cubicBezTo>
                    <a:pt x="597" y="0"/>
                    <a:pt x="537" y="6"/>
                    <a:pt x="474" y="17"/>
                  </a:cubicBezTo>
                  <a:cubicBezTo>
                    <a:pt x="262" y="54"/>
                    <a:pt x="1" y="179"/>
                    <a:pt x="13" y="254"/>
                  </a:cubicBezTo>
                  <a:cubicBezTo>
                    <a:pt x="23" y="321"/>
                    <a:pt x="77" y="366"/>
                    <a:pt x="198" y="366"/>
                  </a:cubicBezTo>
                  <a:cubicBezTo>
                    <a:pt x="234" y="366"/>
                    <a:pt x="276" y="362"/>
                    <a:pt x="324" y="353"/>
                  </a:cubicBezTo>
                  <a:cubicBezTo>
                    <a:pt x="536" y="316"/>
                    <a:pt x="884" y="179"/>
                    <a:pt x="872" y="92"/>
                  </a:cubicBezTo>
                  <a:cubicBezTo>
                    <a:pt x="863" y="31"/>
                    <a:pt x="775" y="0"/>
                    <a:pt x="651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3065125" y="2799450"/>
              <a:ext cx="22100" cy="7900"/>
            </a:xfrm>
            <a:custGeom>
              <a:avLst/>
              <a:gdLst/>
              <a:ahLst/>
              <a:cxnLst/>
              <a:rect l="l" t="t" r="r" b="b"/>
              <a:pathLst>
                <a:path w="884" h="316" extrusionOk="0">
                  <a:moveTo>
                    <a:pt x="612" y="0"/>
                  </a:moveTo>
                  <a:cubicBezTo>
                    <a:pt x="539" y="0"/>
                    <a:pt x="459" y="9"/>
                    <a:pt x="386" y="26"/>
                  </a:cubicBezTo>
                  <a:cubicBezTo>
                    <a:pt x="175" y="63"/>
                    <a:pt x="0" y="163"/>
                    <a:pt x="13" y="250"/>
                  </a:cubicBezTo>
                  <a:cubicBezTo>
                    <a:pt x="20" y="298"/>
                    <a:pt x="136" y="316"/>
                    <a:pt x="275" y="316"/>
                  </a:cubicBezTo>
                  <a:cubicBezTo>
                    <a:pt x="388" y="316"/>
                    <a:pt x="515" y="304"/>
                    <a:pt x="610" y="287"/>
                  </a:cubicBezTo>
                  <a:cubicBezTo>
                    <a:pt x="822" y="250"/>
                    <a:pt x="884" y="163"/>
                    <a:pt x="872" y="88"/>
                  </a:cubicBezTo>
                  <a:cubicBezTo>
                    <a:pt x="872" y="31"/>
                    <a:pt x="753" y="0"/>
                    <a:pt x="612" y="0"/>
                  </a:cubicBezTo>
                  <a:close/>
                </a:path>
              </a:pathLst>
            </a:custGeom>
            <a:solidFill>
              <a:srgbClr val="38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3034625" y="2819350"/>
              <a:ext cx="10600" cy="18725"/>
            </a:xfrm>
            <a:custGeom>
              <a:avLst/>
              <a:gdLst/>
              <a:ahLst/>
              <a:cxnLst/>
              <a:rect l="l" t="t" r="r" b="b"/>
              <a:pathLst>
                <a:path w="424" h="749" extrusionOk="0">
                  <a:moveTo>
                    <a:pt x="162" y="1"/>
                  </a:moveTo>
                  <a:cubicBezTo>
                    <a:pt x="158" y="1"/>
                    <a:pt x="154" y="1"/>
                    <a:pt x="150" y="1"/>
                  </a:cubicBezTo>
                  <a:cubicBezTo>
                    <a:pt x="50" y="26"/>
                    <a:pt x="1" y="201"/>
                    <a:pt x="38" y="412"/>
                  </a:cubicBezTo>
                  <a:cubicBezTo>
                    <a:pt x="62" y="603"/>
                    <a:pt x="166" y="749"/>
                    <a:pt x="263" y="749"/>
                  </a:cubicBezTo>
                  <a:cubicBezTo>
                    <a:pt x="267" y="749"/>
                    <a:pt x="271" y="749"/>
                    <a:pt x="274" y="748"/>
                  </a:cubicBezTo>
                  <a:cubicBezTo>
                    <a:pt x="374" y="736"/>
                    <a:pt x="424" y="549"/>
                    <a:pt x="386" y="350"/>
                  </a:cubicBezTo>
                  <a:cubicBezTo>
                    <a:pt x="351" y="147"/>
                    <a:pt x="257" y="1"/>
                    <a:pt x="162" y="1"/>
                  </a:cubicBez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074450" y="2813075"/>
              <a:ext cx="10600" cy="18525"/>
            </a:xfrm>
            <a:custGeom>
              <a:avLst/>
              <a:gdLst/>
              <a:ahLst/>
              <a:cxnLst/>
              <a:rect l="l" t="t" r="r" b="b"/>
              <a:pathLst>
                <a:path w="424" h="741" extrusionOk="0">
                  <a:moveTo>
                    <a:pt x="171" y="1"/>
                  </a:moveTo>
                  <a:cubicBezTo>
                    <a:pt x="164" y="1"/>
                    <a:pt x="157" y="2"/>
                    <a:pt x="150" y="4"/>
                  </a:cubicBezTo>
                  <a:cubicBezTo>
                    <a:pt x="50" y="16"/>
                    <a:pt x="1" y="190"/>
                    <a:pt x="38" y="402"/>
                  </a:cubicBezTo>
                  <a:cubicBezTo>
                    <a:pt x="61" y="587"/>
                    <a:pt x="160" y="740"/>
                    <a:pt x="254" y="740"/>
                  </a:cubicBezTo>
                  <a:cubicBezTo>
                    <a:pt x="261" y="740"/>
                    <a:pt x="268" y="740"/>
                    <a:pt x="275" y="738"/>
                  </a:cubicBezTo>
                  <a:cubicBezTo>
                    <a:pt x="362" y="725"/>
                    <a:pt x="424" y="551"/>
                    <a:pt x="387" y="340"/>
                  </a:cubicBezTo>
                  <a:cubicBezTo>
                    <a:pt x="352" y="154"/>
                    <a:pt x="263" y="1"/>
                    <a:pt x="171" y="1"/>
                  </a:cubicBez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060775" y="2836175"/>
              <a:ext cx="8100" cy="11525"/>
            </a:xfrm>
            <a:custGeom>
              <a:avLst/>
              <a:gdLst/>
              <a:ahLst/>
              <a:cxnLst/>
              <a:rect l="l" t="t" r="r" b="b"/>
              <a:pathLst>
                <a:path w="324" h="461" fill="none" extrusionOk="0">
                  <a:moveTo>
                    <a:pt x="62" y="38"/>
                  </a:moveTo>
                  <a:cubicBezTo>
                    <a:pt x="199" y="0"/>
                    <a:pt x="324" y="112"/>
                    <a:pt x="299" y="249"/>
                  </a:cubicBezTo>
                  <a:cubicBezTo>
                    <a:pt x="261" y="374"/>
                    <a:pt x="137" y="461"/>
                    <a:pt x="0" y="436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045525" y="2857950"/>
              <a:ext cx="17125" cy="6250"/>
            </a:xfrm>
            <a:custGeom>
              <a:avLst/>
              <a:gdLst/>
              <a:ahLst/>
              <a:cxnLst/>
              <a:rect l="l" t="t" r="r" b="b"/>
              <a:pathLst>
                <a:path w="685" h="250" fill="none" extrusionOk="0">
                  <a:moveTo>
                    <a:pt x="685" y="125"/>
                  </a:moveTo>
                  <a:cubicBezTo>
                    <a:pt x="585" y="212"/>
                    <a:pt x="448" y="250"/>
                    <a:pt x="311" y="237"/>
                  </a:cubicBezTo>
                  <a:cubicBezTo>
                    <a:pt x="175" y="225"/>
                    <a:pt x="50" y="138"/>
                    <a:pt x="0" y="1"/>
                  </a:cubicBezTo>
                </a:path>
              </a:pathLst>
            </a:custGeom>
            <a:noFill/>
            <a:ln w="187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2953800" y="3131800"/>
              <a:ext cx="179475" cy="191125"/>
            </a:xfrm>
            <a:custGeom>
              <a:avLst/>
              <a:gdLst/>
              <a:ahLst/>
              <a:cxnLst/>
              <a:rect l="l" t="t" r="r" b="b"/>
              <a:pathLst>
                <a:path w="7179" h="7645" extrusionOk="0">
                  <a:moveTo>
                    <a:pt x="1821" y="0"/>
                  </a:moveTo>
                  <a:cubicBezTo>
                    <a:pt x="142" y="0"/>
                    <a:pt x="1" y="1435"/>
                    <a:pt x="234" y="1629"/>
                  </a:cubicBezTo>
                  <a:cubicBezTo>
                    <a:pt x="608" y="1940"/>
                    <a:pt x="2462" y="3023"/>
                    <a:pt x="4727" y="3334"/>
                  </a:cubicBezTo>
                  <a:cubicBezTo>
                    <a:pt x="4628" y="3471"/>
                    <a:pt x="4005" y="4019"/>
                    <a:pt x="3881" y="5462"/>
                  </a:cubicBezTo>
                  <a:cubicBezTo>
                    <a:pt x="3682" y="5686"/>
                    <a:pt x="3507" y="5923"/>
                    <a:pt x="3333" y="6184"/>
                  </a:cubicBezTo>
                  <a:cubicBezTo>
                    <a:pt x="3308" y="6259"/>
                    <a:pt x="3259" y="6806"/>
                    <a:pt x="3806" y="6844"/>
                  </a:cubicBezTo>
                  <a:cubicBezTo>
                    <a:pt x="4197" y="6867"/>
                    <a:pt x="4726" y="7644"/>
                    <a:pt x="5080" y="7644"/>
                  </a:cubicBezTo>
                  <a:cubicBezTo>
                    <a:pt x="5108" y="7644"/>
                    <a:pt x="5136" y="7639"/>
                    <a:pt x="5163" y="7628"/>
                  </a:cubicBezTo>
                  <a:cubicBezTo>
                    <a:pt x="5536" y="7454"/>
                    <a:pt x="5325" y="6981"/>
                    <a:pt x="4939" y="6657"/>
                  </a:cubicBezTo>
                  <a:cubicBezTo>
                    <a:pt x="4665" y="6433"/>
                    <a:pt x="4640" y="6209"/>
                    <a:pt x="4752" y="5985"/>
                  </a:cubicBezTo>
                  <a:cubicBezTo>
                    <a:pt x="4752" y="5973"/>
                    <a:pt x="7179" y="2413"/>
                    <a:pt x="6756" y="2127"/>
                  </a:cubicBezTo>
                  <a:cubicBezTo>
                    <a:pt x="4390" y="517"/>
                    <a:pt x="2828" y="0"/>
                    <a:pt x="1821" y="0"/>
                  </a:cubicBezTo>
                  <a:close/>
                </a:path>
              </a:pathLst>
            </a:custGeom>
            <a:solidFill>
              <a:srgbClr val="E88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2914525" y="3117125"/>
              <a:ext cx="184225" cy="92125"/>
            </a:xfrm>
            <a:custGeom>
              <a:avLst/>
              <a:gdLst/>
              <a:ahLst/>
              <a:cxnLst/>
              <a:rect l="l" t="t" r="r" b="b"/>
              <a:pathLst>
                <a:path w="7369" h="3685" extrusionOk="0">
                  <a:moveTo>
                    <a:pt x="262" y="1"/>
                  </a:moveTo>
                  <a:lnTo>
                    <a:pt x="262" y="1"/>
                  </a:lnTo>
                  <a:cubicBezTo>
                    <a:pt x="262" y="1"/>
                    <a:pt x="1" y="2117"/>
                    <a:pt x="474" y="2801"/>
                  </a:cubicBezTo>
                  <a:cubicBezTo>
                    <a:pt x="872" y="3398"/>
                    <a:pt x="4767" y="3685"/>
                    <a:pt x="4767" y="3685"/>
                  </a:cubicBezTo>
                  <a:cubicBezTo>
                    <a:pt x="4854" y="3386"/>
                    <a:pt x="5029" y="2776"/>
                    <a:pt x="5502" y="2440"/>
                  </a:cubicBezTo>
                  <a:cubicBezTo>
                    <a:pt x="6062" y="2054"/>
                    <a:pt x="6696" y="1793"/>
                    <a:pt x="7368" y="1681"/>
                  </a:cubicBezTo>
                  <a:lnTo>
                    <a:pt x="5203" y="175"/>
                  </a:lnTo>
                  <a:cubicBezTo>
                    <a:pt x="4645" y="217"/>
                    <a:pt x="4087" y="238"/>
                    <a:pt x="3530" y="238"/>
                  </a:cubicBezTo>
                  <a:cubicBezTo>
                    <a:pt x="2434" y="238"/>
                    <a:pt x="1343" y="158"/>
                    <a:pt x="26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3015950" y="3146700"/>
              <a:ext cx="65075" cy="61000"/>
            </a:xfrm>
            <a:custGeom>
              <a:avLst/>
              <a:gdLst/>
              <a:ahLst/>
              <a:cxnLst/>
              <a:rect l="l" t="t" r="r" b="b"/>
              <a:pathLst>
                <a:path w="2603" h="2440" fill="none" extrusionOk="0">
                  <a:moveTo>
                    <a:pt x="2602" y="0"/>
                  </a:moveTo>
                  <a:cubicBezTo>
                    <a:pt x="2602" y="0"/>
                    <a:pt x="1221" y="361"/>
                    <a:pt x="735" y="884"/>
                  </a:cubicBezTo>
                  <a:cubicBezTo>
                    <a:pt x="262" y="1406"/>
                    <a:pt x="1" y="2439"/>
                    <a:pt x="1" y="2439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2938175" y="3119000"/>
              <a:ext cx="83725" cy="70950"/>
            </a:xfrm>
            <a:custGeom>
              <a:avLst/>
              <a:gdLst/>
              <a:ahLst/>
              <a:cxnLst/>
              <a:rect l="l" t="t" r="r" b="b"/>
              <a:pathLst>
                <a:path w="3349" h="2838" fill="none" extrusionOk="0">
                  <a:moveTo>
                    <a:pt x="113" y="0"/>
                  </a:moveTo>
                  <a:cubicBezTo>
                    <a:pt x="113" y="0"/>
                    <a:pt x="1" y="1494"/>
                    <a:pt x="225" y="1768"/>
                  </a:cubicBezTo>
                  <a:cubicBezTo>
                    <a:pt x="449" y="2041"/>
                    <a:pt x="3348" y="2838"/>
                    <a:pt x="3348" y="2838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2941900" y="3121175"/>
              <a:ext cx="18400" cy="37675"/>
            </a:xfrm>
            <a:custGeom>
              <a:avLst/>
              <a:gdLst/>
              <a:ahLst/>
              <a:cxnLst/>
              <a:rect l="l" t="t" r="r" b="b"/>
              <a:pathLst>
                <a:path w="736" h="1507" fill="none" extrusionOk="0">
                  <a:moveTo>
                    <a:pt x="710" y="1"/>
                  </a:moveTo>
                  <a:cubicBezTo>
                    <a:pt x="735" y="337"/>
                    <a:pt x="735" y="685"/>
                    <a:pt x="710" y="1021"/>
                  </a:cubicBezTo>
                  <a:cubicBezTo>
                    <a:pt x="661" y="1295"/>
                    <a:pt x="1" y="1506"/>
                    <a:pt x="1" y="1506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2840175" y="3197300"/>
              <a:ext cx="158700" cy="349850"/>
            </a:xfrm>
            <a:custGeom>
              <a:avLst/>
              <a:gdLst/>
              <a:ahLst/>
              <a:cxnLst/>
              <a:rect l="l" t="t" r="r" b="b"/>
              <a:pathLst>
                <a:path w="6348" h="13994" extrusionOk="0">
                  <a:moveTo>
                    <a:pt x="4355" y="0"/>
                  </a:moveTo>
                  <a:cubicBezTo>
                    <a:pt x="1165" y="0"/>
                    <a:pt x="0" y="11840"/>
                    <a:pt x="0" y="11840"/>
                  </a:cubicBezTo>
                  <a:cubicBezTo>
                    <a:pt x="1191" y="13948"/>
                    <a:pt x="2997" y="13994"/>
                    <a:pt x="3151" y="13994"/>
                  </a:cubicBezTo>
                  <a:cubicBezTo>
                    <a:pt x="3158" y="13994"/>
                    <a:pt x="3161" y="13993"/>
                    <a:pt x="3161" y="13993"/>
                  </a:cubicBezTo>
                  <a:cubicBezTo>
                    <a:pt x="3161" y="13993"/>
                    <a:pt x="6347" y="739"/>
                    <a:pt x="4941" y="129"/>
                  </a:cubicBezTo>
                  <a:cubicBezTo>
                    <a:pt x="4738" y="42"/>
                    <a:pt x="4543" y="0"/>
                    <a:pt x="4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2831775" y="3226175"/>
              <a:ext cx="262625" cy="367225"/>
            </a:xfrm>
            <a:custGeom>
              <a:avLst/>
              <a:gdLst/>
              <a:ahLst/>
              <a:cxnLst/>
              <a:rect l="l" t="t" r="r" b="b"/>
              <a:pathLst>
                <a:path w="10505" h="14689" extrusionOk="0">
                  <a:moveTo>
                    <a:pt x="9934" y="0"/>
                  </a:moveTo>
                  <a:cubicBezTo>
                    <a:pt x="9266" y="0"/>
                    <a:pt x="7338" y="387"/>
                    <a:pt x="7306" y="430"/>
                  </a:cubicBezTo>
                  <a:cubicBezTo>
                    <a:pt x="7268" y="468"/>
                    <a:pt x="3373" y="7437"/>
                    <a:pt x="336" y="10685"/>
                  </a:cubicBezTo>
                  <a:cubicBezTo>
                    <a:pt x="0" y="12005"/>
                    <a:pt x="25" y="14407"/>
                    <a:pt x="274" y="14568"/>
                  </a:cubicBezTo>
                  <a:cubicBezTo>
                    <a:pt x="396" y="14653"/>
                    <a:pt x="582" y="14688"/>
                    <a:pt x="805" y="14688"/>
                  </a:cubicBezTo>
                  <a:cubicBezTo>
                    <a:pt x="1767" y="14688"/>
                    <a:pt x="3411" y="14031"/>
                    <a:pt x="3522" y="13809"/>
                  </a:cubicBezTo>
                  <a:cubicBezTo>
                    <a:pt x="4854" y="11121"/>
                    <a:pt x="8227" y="2061"/>
                    <a:pt x="8351" y="1936"/>
                  </a:cubicBezTo>
                  <a:cubicBezTo>
                    <a:pt x="8429" y="1858"/>
                    <a:pt x="8753" y="1799"/>
                    <a:pt x="8990" y="1799"/>
                  </a:cubicBezTo>
                  <a:cubicBezTo>
                    <a:pt x="9094" y="1799"/>
                    <a:pt x="9181" y="1810"/>
                    <a:pt x="9222" y="1837"/>
                  </a:cubicBezTo>
                  <a:cubicBezTo>
                    <a:pt x="9073" y="1911"/>
                    <a:pt x="8986" y="2061"/>
                    <a:pt x="9011" y="2235"/>
                  </a:cubicBezTo>
                  <a:cubicBezTo>
                    <a:pt x="9023" y="2384"/>
                    <a:pt x="9073" y="2521"/>
                    <a:pt x="9173" y="2646"/>
                  </a:cubicBezTo>
                  <a:cubicBezTo>
                    <a:pt x="9182" y="2653"/>
                    <a:pt x="9196" y="2656"/>
                    <a:pt x="9215" y="2656"/>
                  </a:cubicBezTo>
                  <a:cubicBezTo>
                    <a:pt x="9456" y="2656"/>
                    <a:pt x="10420" y="2116"/>
                    <a:pt x="10454" y="2036"/>
                  </a:cubicBezTo>
                  <a:cubicBezTo>
                    <a:pt x="10504" y="1949"/>
                    <a:pt x="10417" y="219"/>
                    <a:pt x="10143" y="32"/>
                  </a:cubicBezTo>
                  <a:cubicBezTo>
                    <a:pt x="10113" y="10"/>
                    <a:pt x="10039" y="0"/>
                    <a:pt x="993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190200" y="3157725"/>
              <a:ext cx="190750" cy="415075"/>
            </a:xfrm>
            <a:custGeom>
              <a:avLst/>
              <a:gdLst/>
              <a:ahLst/>
              <a:cxnLst/>
              <a:rect l="l" t="t" r="r" b="b"/>
              <a:pathLst>
                <a:path w="7630" h="16603" extrusionOk="0">
                  <a:moveTo>
                    <a:pt x="864" y="1"/>
                  </a:moveTo>
                  <a:cubicBezTo>
                    <a:pt x="846" y="1"/>
                    <a:pt x="832" y="3"/>
                    <a:pt x="822" y="7"/>
                  </a:cubicBezTo>
                  <a:cubicBezTo>
                    <a:pt x="511" y="132"/>
                    <a:pt x="0" y="1774"/>
                    <a:pt x="13" y="1874"/>
                  </a:cubicBezTo>
                  <a:cubicBezTo>
                    <a:pt x="25" y="1958"/>
                    <a:pt x="885" y="2786"/>
                    <a:pt x="1089" y="2786"/>
                  </a:cubicBezTo>
                  <a:cubicBezTo>
                    <a:pt x="1096" y="2786"/>
                    <a:pt x="1103" y="2785"/>
                    <a:pt x="1108" y="2782"/>
                  </a:cubicBezTo>
                  <a:cubicBezTo>
                    <a:pt x="1233" y="2695"/>
                    <a:pt x="1320" y="2571"/>
                    <a:pt x="1369" y="2422"/>
                  </a:cubicBezTo>
                  <a:cubicBezTo>
                    <a:pt x="1432" y="2272"/>
                    <a:pt x="1382" y="2098"/>
                    <a:pt x="1257" y="1986"/>
                  </a:cubicBezTo>
                  <a:cubicBezTo>
                    <a:pt x="1270" y="1983"/>
                    <a:pt x="1284" y="1982"/>
                    <a:pt x="1301" y="1982"/>
                  </a:cubicBezTo>
                  <a:cubicBezTo>
                    <a:pt x="1503" y="1982"/>
                    <a:pt x="1998" y="2183"/>
                    <a:pt x="2079" y="2310"/>
                  </a:cubicBezTo>
                  <a:cubicBezTo>
                    <a:pt x="2166" y="2446"/>
                    <a:pt x="3149" y="12067"/>
                    <a:pt x="3759" y="15004"/>
                  </a:cubicBezTo>
                  <a:cubicBezTo>
                    <a:pt x="3816" y="15291"/>
                    <a:pt x="5659" y="16602"/>
                    <a:pt x="6513" y="16602"/>
                  </a:cubicBezTo>
                  <a:cubicBezTo>
                    <a:pt x="6586" y="16602"/>
                    <a:pt x="6652" y="16593"/>
                    <a:pt x="6709" y="16572"/>
                  </a:cubicBezTo>
                  <a:cubicBezTo>
                    <a:pt x="6995" y="16460"/>
                    <a:pt x="7617" y="14158"/>
                    <a:pt x="7630" y="12789"/>
                  </a:cubicBezTo>
                  <a:cubicBezTo>
                    <a:pt x="5514" y="8881"/>
                    <a:pt x="3485" y="1152"/>
                    <a:pt x="3473" y="1102"/>
                  </a:cubicBezTo>
                  <a:cubicBezTo>
                    <a:pt x="3437" y="1055"/>
                    <a:pt x="1264" y="1"/>
                    <a:pt x="86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2827400" y="3819975"/>
              <a:ext cx="47325" cy="61400"/>
            </a:xfrm>
            <a:custGeom>
              <a:avLst/>
              <a:gdLst/>
              <a:ahLst/>
              <a:cxnLst/>
              <a:rect l="l" t="t" r="r" b="b"/>
              <a:pathLst>
                <a:path w="1893" h="2456" extrusionOk="0">
                  <a:moveTo>
                    <a:pt x="685" y="1"/>
                  </a:moveTo>
                  <a:cubicBezTo>
                    <a:pt x="433" y="1"/>
                    <a:pt x="143" y="47"/>
                    <a:pt x="150" y="150"/>
                  </a:cubicBezTo>
                  <a:cubicBezTo>
                    <a:pt x="163" y="350"/>
                    <a:pt x="1" y="2291"/>
                    <a:pt x="138" y="2403"/>
                  </a:cubicBezTo>
                  <a:cubicBezTo>
                    <a:pt x="186" y="2439"/>
                    <a:pt x="240" y="2456"/>
                    <a:pt x="293" y="2456"/>
                  </a:cubicBezTo>
                  <a:cubicBezTo>
                    <a:pt x="405" y="2456"/>
                    <a:pt x="511" y="2381"/>
                    <a:pt x="536" y="2254"/>
                  </a:cubicBezTo>
                  <a:cubicBezTo>
                    <a:pt x="619" y="2316"/>
                    <a:pt x="712" y="2344"/>
                    <a:pt x="813" y="2344"/>
                  </a:cubicBezTo>
                  <a:cubicBezTo>
                    <a:pt x="832" y="2344"/>
                    <a:pt x="852" y="2343"/>
                    <a:pt x="872" y="2341"/>
                  </a:cubicBezTo>
                  <a:cubicBezTo>
                    <a:pt x="997" y="2304"/>
                    <a:pt x="1084" y="2192"/>
                    <a:pt x="1084" y="2067"/>
                  </a:cubicBezTo>
                  <a:cubicBezTo>
                    <a:pt x="1171" y="2179"/>
                    <a:pt x="1295" y="2241"/>
                    <a:pt x="1432" y="2241"/>
                  </a:cubicBezTo>
                  <a:cubicBezTo>
                    <a:pt x="1582" y="2229"/>
                    <a:pt x="1706" y="2142"/>
                    <a:pt x="1768" y="2017"/>
                  </a:cubicBezTo>
                  <a:cubicBezTo>
                    <a:pt x="1893" y="1743"/>
                    <a:pt x="1196" y="287"/>
                    <a:pt x="1046" y="63"/>
                  </a:cubicBezTo>
                  <a:cubicBezTo>
                    <a:pt x="1016" y="23"/>
                    <a:pt x="859" y="1"/>
                    <a:pt x="685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2713225" y="3300925"/>
              <a:ext cx="149675" cy="538925"/>
            </a:xfrm>
            <a:custGeom>
              <a:avLst/>
              <a:gdLst/>
              <a:ahLst/>
              <a:cxnLst/>
              <a:rect l="l" t="t" r="r" b="b"/>
              <a:pathLst>
                <a:path w="5987" h="21557" extrusionOk="0">
                  <a:moveTo>
                    <a:pt x="479" y="0"/>
                  </a:moveTo>
                  <a:cubicBezTo>
                    <a:pt x="420" y="0"/>
                    <a:pt x="386" y="4"/>
                    <a:pt x="386" y="4"/>
                  </a:cubicBezTo>
                  <a:cubicBezTo>
                    <a:pt x="0" y="5206"/>
                    <a:pt x="3684" y="19257"/>
                    <a:pt x="4506" y="20813"/>
                  </a:cubicBezTo>
                  <a:cubicBezTo>
                    <a:pt x="4808" y="21377"/>
                    <a:pt x="5085" y="21556"/>
                    <a:pt x="5317" y="21556"/>
                  </a:cubicBezTo>
                  <a:cubicBezTo>
                    <a:pt x="5724" y="21556"/>
                    <a:pt x="5987" y="21000"/>
                    <a:pt x="5987" y="21000"/>
                  </a:cubicBezTo>
                  <a:cubicBezTo>
                    <a:pt x="4916" y="19456"/>
                    <a:pt x="3162" y="4758"/>
                    <a:pt x="2714" y="2468"/>
                  </a:cubicBezTo>
                  <a:cubicBezTo>
                    <a:pt x="2251" y="158"/>
                    <a:pt x="852" y="0"/>
                    <a:pt x="479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2775150" y="3844875"/>
              <a:ext cx="184200" cy="67225"/>
            </a:xfrm>
            <a:custGeom>
              <a:avLst/>
              <a:gdLst/>
              <a:ahLst/>
              <a:cxnLst/>
              <a:rect l="l" t="t" r="r" b="b"/>
              <a:pathLst>
                <a:path w="7368" h="2689" extrusionOk="0">
                  <a:moveTo>
                    <a:pt x="6186" y="1"/>
                  </a:moveTo>
                  <a:lnTo>
                    <a:pt x="622" y="760"/>
                  </a:lnTo>
                  <a:lnTo>
                    <a:pt x="0" y="2689"/>
                  </a:lnTo>
                  <a:lnTo>
                    <a:pt x="1058" y="2577"/>
                  </a:lnTo>
                  <a:lnTo>
                    <a:pt x="1282" y="1146"/>
                  </a:lnTo>
                  <a:lnTo>
                    <a:pt x="5663" y="660"/>
                  </a:lnTo>
                  <a:lnTo>
                    <a:pt x="6322" y="2004"/>
                  </a:lnTo>
                  <a:lnTo>
                    <a:pt x="7368" y="1892"/>
                  </a:lnTo>
                  <a:lnTo>
                    <a:pt x="6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2665000" y="3887150"/>
              <a:ext cx="403575" cy="275325"/>
            </a:xfrm>
            <a:custGeom>
              <a:avLst/>
              <a:gdLst/>
              <a:ahLst/>
              <a:cxnLst/>
              <a:rect l="l" t="t" r="r" b="b"/>
              <a:pathLst>
                <a:path w="16143" h="11013" extrusionOk="0">
                  <a:moveTo>
                    <a:pt x="13721" y="1"/>
                  </a:moveTo>
                  <a:cubicBezTo>
                    <a:pt x="13633" y="1"/>
                    <a:pt x="13544" y="5"/>
                    <a:pt x="13454" y="15"/>
                  </a:cubicBezTo>
                  <a:lnTo>
                    <a:pt x="1880" y="1272"/>
                  </a:lnTo>
                  <a:cubicBezTo>
                    <a:pt x="809" y="1396"/>
                    <a:pt x="0" y="2155"/>
                    <a:pt x="75" y="2977"/>
                  </a:cubicBezTo>
                  <a:lnTo>
                    <a:pt x="747" y="9747"/>
                  </a:lnTo>
                  <a:cubicBezTo>
                    <a:pt x="825" y="10485"/>
                    <a:pt x="1587" y="11012"/>
                    <a:pt x="2517" y="11012"/>
                  </a:cubicBezTo>
                  <a:cubicBezTo>
                    <a:pt x="2622" y="11012"/>
                    <a:pt x="2729" y="11006"/>
                    <a:pt x="2838" y="10992"/>
                  </a:cubicBezTo>
                  <a:lnTo>
                    <a:pt x="14300" y="9598"/>
                  </a:lnTo>
                  <a:cubicBezTo>
                    <a:pt x="15358" y="9473"/>
                    <a:pt x="16142" y="8714"/>
                    <a:pt x="16080" y="7905"/>
                  </a:cubicBezTo>
                  <a:lnTo>
                    <a:pt x="15508" y="1284"/>
                  </a:lnTo>
                  <a:cubicBezTo>
                    <a:pt x="15451" y="543"/>
                    <a:pt x="14673" y="1"/>
                    <a:pt x="13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2706075" y="3916750"/>
              <a:ext cx="62250" cy="244575"/>
            </a:xfrm>
            <a:custGeom>
              <a:avLst/>
              <a:gdLst/>
              <a:ahLst/>
              <a:cxnLst/>
              <a:rect l="l" t="t" r="r" b="b"/>
              <a:pathLst>
                <a:path w="2490" h="9783" extrusionOk="0">
                  <a:moveTo>
                    <a:pt x="1120" y="1"/>
                  </a:moveTo>
                  <a:lnTo>
                    <a:pt x="0" y="113"/>
                  </a:lnTo>
                  <a:lnTo>
                    <a:pt x="1382" y="9783"/>
                  </a:lnTo>
                  <a:lnTo>
                    <a:pt x="2489" y="963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2984525" y="3886575"/>
              <a:ext cx="33950" cy="244275"/>
            </a:xfrm>
            <a:custGeom>
              <a:avLst/>
              <a:gdLst/>
              <a:ahLst/>
              <a:cxnLst/>
              <a:rect l="l" t="t" r="r" b="b"/>
              <a:pathLst>
                <a:path w="1358" h="9771" extrusionOk="0">
                  <a:moveTo>
                    <a:pt x="1034" y="0"/>
                  </a:moveTo>
                  <a:lnTo>
                    <a:pt x="1" y="112"/>
                  </a:lnTo>
                  <a:lnTo>
                    <a:pt x="349" y="9770"/>
                  </a:lnTo>
                  <a:lnTo>
                    <a:pt x="1358" y="962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2831150" y="3811875"/>
              <a:ext cx="50125" cy="64875"/>
            </a:xfrm>
            <a:custGeom>
              <a:avLst/>
              <a:gdLst/>
              <a:ahLst/>
              <a:cxnLst/>
              <a:rect l="l" t="t" r="r" b="b"/>
              <a:pathLst>
                <a:path w="2005" h="2595" extrusionOk="0">
                  <a:moveTo>
                    <a:pt x="419" y="1"/>
                  </a:moveTo>
                  <a:cubicBezTo>
                    <a:pt x="416" y="1"/>
                    <a:pt x="413" y="1"/>
                    <a:pt x="411" y="2"/>
                  </a:cubicBezTo>
                  <a:cubicBezTo>
                    <a:pt x="299" y="39"/>
                    <a:pt x="212" y="114"/>
                    <a:pt x="162" y="201"/>
                  </a:cubicBezTo>
                  <a:cubicBezTo>
                    <a:pt x="63" y="338"/>
                    <a:pt x="0" y="487"/>
                    <a:pt x="13" y="649"/>
                  </a:cubicBezTo>
                  <a:cubicBezTo>
                    <a:pt x="38" y="972"/>
                    <a:pt x="871" y="1694"/>
                    <a:pt x="1158" y="1843"/>
                  </a:cubicBezTo>
                  <a:cubicBezTo>
                    <a:pt x="983" y="1906"/>
                    <a:pt x="859" y="2018"/>
                    <a:pt x="772" y="2179"/>
                  </a:cubicBezTo>
                  <a:cubicBezTo>
                    <a:pt x="710" y="2341"/>
                    <a:pt x="784" y="2528"/>
                    <a:pt x="959" y="2590"/>
                  </a:cubicBezTo>
                  <a:cubicBezTo>
                    <a:pt x="977" y="2593"/>
                    <a:pt x="997" y="2595"/>
                    <a:pt x="1016" y="2595"/>
                  </a:cubicBezTo>
                  <a:cubicBezTo>
                    <a:pt x="1075" y="2595"/>
                    <a:pt x="1136" y="2581"/>
                    <a:pt x="1183" y="2553"/>
                  </a:cubicBezTo>
                  <a:cubicBezTo>
                    <a:pt x="1444" y="2453"/>
                    <a:pt x="1668" y="2279"/>
                    <a:pt x="1842" y="2067"/>
                  </a:cubicBezTo>
                  <a:cubicBezTo>
                    <a:pt x="1942" y="1943"/>
                    <a:pt x="2004" y="1794"/>
                    <a:pt x="2004" y="1632"/>
                  </a:cubicBezTo>
                  <a:cubicBezTo>
                    <a:pt x="1967" y="1507"/>
                    <a:pt x="1904" y="1383"/>
                    <a:pt x="1817" y="1283"/>
                  </a:cubicBezTo>
                  <a:lnTo>
                    <a:pt x="1270" y="562"/>
                  </a:lnTo>
                  <a:cubicBezTo>
                    <a:pt x="1197" y="477"/>
                    <a:pt x="544" y="1"/>
                    <a:pt x="41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2159700" y="4786125"/>
              <a:ext cx="71600" cy="67150"/>
            </a:xfrm>
            <a:custGeom>
              <a:avLst/>
              <a:gdLst/>
              <a:ahLst/>
              <a:cxnLst/>
              <a:rect l="l" t="t" r="r" b="b"/>
              <a:pathLst>
                <a:path w="2864" h="2686" extrusionOk="0">
                  <a:moveTo>
                    <a:pt x="1510" y="0"/>
                  </a:moveTo>
                  <a:cubicBezTo>
                    <a:pt x="1385" y="0"/>
                    <a:pt x="1258" y="20"/>
                    <a:pt x="1133" y="61"/>
                  </a:cubicBezTo>
                  <a:cubicBezTo>
                    <a:pt x="424" y="285"/>
                    <a:pt x="1" y="1006"/>
                    <a:pt x="150" y="1728"/>
                  </a:cubicBezTo>
                  <a:cubicBezTo>
                    <a:pt x="272" y="2306"/>
                    <a:pt x="781" y="2686"/>
                    <a:pt x="1336" y="2686"/>
                  </a:cubicBezTo>
                  <a:cubicBezTo>
                    <a:pt x="1462" y="2686"/>
                    <a:pt x="1591" y="2666"/>
                    <a:pt x="1718" y="2624"/>
                  </a:cubicBezTo>
                  <a:cubicBezTo>
                    <a:pt x="2428" y="2413"/>
                    <a:pt x="2863" y="1691"/>
                    <a:pt x="2714" y="957"/>
                  </a:cubicBezTo>
                  <a:cubicBezTo>
                    <a:pt x="2582" y="387"/>
                    <a:pt x="2067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1990450" y="4787650"/>
              <a:ext cx="71575" cy="67150"/>
            </a:xfrm>
            <a:custGeom>
              <a:avLst/>
              <a:gdLst/>
              <a:ahLst/>
              <a:cxnLst/>
              <a:rect l="l" t="t" r="r" b="b"/>
              <a:pathLst>
                <a:path w="2863" h="2686" extrusionOk="0">
                  <a:moveTo>
                    <a:pt x="1520" y="0"/>
                  </a:moveTo>
                  <a:cubicBezTo>
                    <a:pt x="1392" y="0"/>
                    <a:pt x="1262" y="20"/>
                    <a:pt x="1133" y="62"/>
                  </a:cubicBezTo>
                  <a:cubicBezTo>
                    <a:pt x="424" y="273"/>
                    <a:pt x="0" y="995"/>
                    <a:pt x="150" y="1717"/>
                  </a:cubicBezTo>
                  <a:cubicBezTo>
                    <a:pt x="282" y="2297"/>
                    <a:pt x="789" y="2686"/>
                    <a:pt x="1343" y="2686"/>
                  </a:cubicBezTo>
                  <a:cubicBezTo>
                    <a:pt x="1467" y="2686"/>
                    <a:pt x="1593" y="2666"/>
                    <a:pt x="1718" y="2626"/>
                  </a:cubicBezTo>
                  <a:cubicBezTo>
                    <a:pt x="2427" y="2402"/>
                    <a:pt x="2863" y="1680"/>
                    <a:pt x="2714" y="958"/>
                  </a:cubicBezTo>
                  <a:cubicBezTo>
                    <a:pt x="2582" y="380"/>
                    <a:pt x="2079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1908925" y="4277900"/>
              <a:ext cx="382725" cy="545600"/>
            </a:xfrm>
            <a:custGeom>
              <a:avLst/>
              <a:gdLst/>
              <a:ahLst/>
              <a:cxnLst/>
              <a:rect l="l" t="t" r="r" b="b"/>
              <a:pathLst>
                <a:path w="15309" h="21824" extrusionOk="0">
                  <a:moveTo>
                    <a:pt x="4857" y="1"/>
                  </a:moveTo>
                  <a:cubicBezTo>
                    <a:pt x="3356" y="1"/>
                    <a:pt x="2037" y="1207"/>
                    <a:pt x="1867" y="2742"/>
                  </a:cubicBezTo>
                  <a:lnTo>
                    <a:pt x="162" y="18485"/>
                  </a:lnTo>
                  <a:cubicBezTo>
                    <a:pt x="1" y="19742"/>
                    <a:pt x="747" y="20937"/>
                    <a:pt x="1955" y="21348"/>
                  </a:cubicBezTo>
                  <a:cubicBezTo>
                    <a:pt x="2029" y="21373"/>
                    <a:pt x="2116" y="21398"/>
                    <a:pt x="2204" y="21410"/>
                  </a:cubicBezTo>
                  <a:cubicBezTo>
                    <a:pt x="2353" y="21447"/>
                    <a:pt x="2502" y="21472"/>
                    <a:pt x="2664" y="21472"/>
                  </a:cubicBezTo>
                  <a:lnTo>
                    <a:pt x="10318" y="21821"/>
                  </a:lnTo>
                  <a:cubicBezTo>
                    <a:pt x="10356" y="21822"/>
                    <a:pt x="10394" y="21823"/>
                    <a:pt x="10432" y="21823"/>
                  </a:cubicBezTo>
                  <a:cubicBezTo>
                    <a:pt x="11941" y="21823"/>
                    <a:pt x="13272" y="20624"/>
                    <a:pt x="13442" y="19070"/>
                  </a:cubicBezTo>
                  <a:lnTo>
                    <a:pt x="15147" y="3339"/>
                  </a:lnTo>
                  <a:cubicBezTo>
                    <a:pt x="15309" y="1746"/>
                    <a:pt x="14189" y="402"/>
                    <a:pt x="12645" y="340"/>
                  </a:cubicBezTo>
                  <a:lnTo>
                    <a:pt x="6261" y="54"/>
                  </a:lnTo>
                  <a:lnTo>
                    <a:pt x="5800" y="29"/>
                  </a:lnTo>
                  <a:lnTo>
                    <a:pt x="4991" y="4"/>
                  </a:lnTo>
                  <a:cubicBezTo>
                    <a:pt x="4946" y="2"/>
                    <a:pt x="4902" y="1"/>
                    <a:pt x="4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1957775" y="4278600"/>
              <a:ext cx="107675" cy="534575"/>
            </a:xfrm>
            <a:custGeom>
              <a:avLst/>
              <a:gdLst/>
              <a:ahLst/>
              <a:cxnLst/>
              <a:rect l="l" t="t" r="r" b="b"/>
              <a:pathLst>
                <a:path w="4307" h="21383" extrusionOk="0">
                  <a:moveTo>
                    <a:pt x="3846" y="1"/>
                  </a:moveTo>
                  <a:cubicBezTo>
                    <a:pt x="2900" y="635"/>
                    <a:pt x="2378" y="1706"/>
                    <a:pt x="2179" y="2901"/>
                  </a:cubicBezTo>
                  <a:cubicBezTo>
                    <a:pt x="1805" y="5041"/>
                    <a:pt x="1507" y="7194"/>
                    <a:pt x="1195" y="9335"/>
                  </a:cubicBezTo>
                  <a:cubicBezTo>
                    <a:pt x="623" y="13330"/>
                    <a:pt x="162" y="17325"/>
                    <a:pt x="1" y="21320"/>
                  </a:cubicBezTo>
                  <a:cubicBezTo>
                    <a:pt x="75" y="21345"/>
                    <a:pt x="162" y="21370"/>
                    <a:pt x="250" y="21382"/>
                  </a:cubicBezTo>
                  <a:cubicBezTo>
                    <a:pt x="386" y="17785"/>
                    <a:pt x="772" y="14176"/>
                    <a:pt x="1270" y="10579"/>
                  </a:cubicBezTo>
                  <a:cubicBezTo>
                    <a:pt x="1569" y="8426"/>
                    <a:pt x="1892" y="6273"/>
                    <a:pt x="2228" y="4120"/>
                  </a:cubicBezTo>
                  <a:cubicBezTo>
                    <a:pt x="2365" y="3212"/>
                    <a:pt x="2440" y="2216"/>
                    <a:pt x="2888" y="1382"/>
                  </a:cubicBezTo>
                  <a:cubicBezTo>
                    <a:pt x="3199" y="785"/>
                    <a:pt x="3697" y="312"/>
                    <a:pt x="4307" y="26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rgbClr val="2C1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1895250" y="4603125"/>
              <a:ext cx="364975" cy="222800"/>
            </a:xfrm>
            <a:custGeom>
              <a:avLst/>
              <a:gdLst/>
              <a:ahLst/>
              <a:cxnLst/>
              <a:rect l="l" t="t" r="r" b="b"/>
              <a:pathLst>
                <a:path w="14599" h="8912" extrusionOk="0">
                  <a:moveTo>
                    <a:pt x="834" y="0"/>
                  </a:moveTo>
                  <a:lnTo>
                    <a:pt x="137" y="6733"/>
                  </a:lnTo>
                  <a:cubicBezTo>
                    <a:pt x="0" y="7704"/>
                    <a:pt x="747" y="8588"/>
                    <a:pt x="1742" y="8625"/>
                  </a:cubicBezTo>
                  <a:lnTo>
                    <a:pt x="13591" y="8911"/>
                  </a:lnTo>
                  <a:lnTo>
                    <a:pt x="14599" y="34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1996350" y="4281350"/>
              <a:ext cx="383050" cy="545575"/>
            </a:xfrm>
            <a:custGeom>
              <a:avLst/>
              <a:gdLst/>
              <a:ahLst/>
              <a:cxnLst/>
              <a:rect l="l" t="t" r="r" b="b"/>
              <a:pathLst>
                <a:path w="15322" h="21823" extrusionOk="0">
                  <a:moveTo>
                    <a:pt x="4890" y="0"/>
                  </a:moveTo>
                  <a:cubicBezTo>
                    <a:pt x="3381" y="0"/>
                    <a:pt x="2050" y="1199"/>
                    <a:pt x="1880" y="2753"/>
                  </a:cubicBezTo>
                  <a:lnTo>
                    <a:pt x="175" y="18484"/>
                  </a:lnTo>
                  <a:cubicBezTo>
                    <a:pt x="1" y="20077"/>
                    <a:pt x="1121" y="21421"/>
                    <a:pt x="2677" y="21484"/>
                  </a:cubicBezTo>
                  <a:lnTo>
                    <a:pt x="10331" y="21820"/>
                  </a:lnTo>
                  <a:cubicBezTo>
                    <a:pt x="10376" y="21822"/>
                    <a:pt x="10420" y="21823"/>
                    <a:pt x="10465" y="21823"/>
                  </a:cubicBezTo>
                  <a:cubicBezTo>
                    <a:pt x="11966" y="21823"/>
                    <a:pt x="13285" y="20617"/>
                    <a:pt x="13454" y="19082"/>
                  </a:cubicBezTo>
                  <a:lnTo>
                    <a:pt x="15147" y="3338"/>
                  </a:lnTo>
                  <a:cubicBezTo>
                    <a:pt x="15321" y="1758"/>
                    <a:pt x="14201" y="413"/>
                    <a:pt x="12658" y="351"/>
                  </a:cubicBezTo>
                  <a:lnTo>
                    <a:pt x="5004" y="3"/>
                  </a:lnTo>
                  <a:cubicBezTo>
                    <a:pt x="4966" y="1"/>
                    <a:pt x="4928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2052375" y="4574500"/>
              <a:ext cx="262300" cy="214075"/>
            </a:xfrm>
            <a:custGeom>
              <a:avLst/>
              <a:gdLst/>
              <a:ahLst/>
              <a:cxnLst/>
              <a:rect l="l" t="t" r="r" b="b"/>
              <a:pathLst>
                <a:path w="10492" h="8563" extrusionOk="0">
                  <a:moveTo>
                    <a:pt x="958" y="0"/>
                  </a:moveTo>
                  <a:lnTo>
                    <a:pt x="174" y="6285"/>
                  </a:lnTo>
                  <a:cubicBezTo>
                    <a:pt x="0" y="7405"/>
                    <a:pt x="859" y="8426"/>
                    <a:pt x="2004" y="8451"/>
                  </a:cubicBezTo>
                  <a:lnTo>
                    <a:pt x="7567" y="8563"/>
                  </a:lnTo>
                  <a:cubicBezTo>
                    <a:pt x="8675" y="8563"/>
                    <a:pt x="9608" y="7729"/>
                    <a:pt x="9732" y="6634"/>
                  </a:cubicBezTo>
                  <a:lnTo>
                    <a:pt x="10492" y="336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2158475" y="3928550"/>
              <a:ext cx="214375" cy="29775"/>
            </a:xfrm>
            <a:custGeom>
              <a:avLst/>
              <a:gdLst/>
              <a:ahLst/>
              <a:cxnLst/>
              <a:rect l="l" t="t" r="r" b="b"/>
              <a:pathLst>
                <a:path w="8575" h="1191" extrusionOk="0">
                  <a:moveTo>
                    <a:pt x="921" y="1"/>
                  </a:moveTo>
                  <a:cubicBezTo>
                    <a:pt x="216" y="1"/>
                    <a:pt x="0" y="1023"/>
                    <a:pt x="734" y="1059"/>
                  </a:cubicBezTo>
                  <a:cubicBezTo>
                    <a:pt x="2621" y="1142"/>
                    <a:pt x="4516" y="1190"/>
                    <a:pt x="6413" y="1190"/>
                  </a:cubicBezTo>
                  <a:cubicBezTo>
                    <a:pt x="6806" y="1190"/>
                    <a:pt x="7199" y="1188"/>
                    <a:pt x="7592" y="1184"/>
                  </a:cubicBezTo>
                  <a:cubicBezTo>
                    <a:pt x="8339" y="1184"/>
                    <a:pt x="8575" y="126"/>
                    <a:pt x="7828" y="126"/>
                  </a:cubicBezTo>
                  <a:cubicBezTo>
                    <a:pt x="7545" y="128"/>
                    <a:pt x="7262" y="128"/>
                    <a:pt x="6978" y="128"/>
                  </a:cubicBezTo>
                  <a:cubicBezTo>
                    <a:pt x="4962" y="128"/>
                    <a:pt x="2955" y="89"/>
                    <a:pt x="958" y="2"/>
                  </a:cubicBezTo>
                  <a:cubicBezTo>
                    <a:pt x="946" y="1"/>
                    <a:pt x="933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2278700" y="3952775"/>
              <a:ext cx="64925" cy="443425"/>
            </a:xfrm>
            <a:custGeom>
              <a:avLst/>
              <a:gdLst/>
              <a:ahLst/>
              <a:cxnLst/>
              <a:rect l="l" t="t" r="r" b="b"/>
              <a:pathLst>
                <a:path w="2597" h="17737" extrusionOk="0">
                  <a:moveTo>
                    <a:pt x="2364" y="0"/>
                  </a:moveTo>
                  <a:cubicBezTo>
                    <a:pt x="2249" y="0"/>
                    <a:pt x="2129" y="75"/>
                    <a:pt x="2111" y="227"/>
                  </a:cubicBezTo>
                  <a:lnTo>
                    <a:pt x="20" y="17502"/>
                  </a:lnTo>
                  <a:cubicBezTo>
                    <a:pt x="1" y="17656"/>
                    <a:pt x="114" y="17737"/>
                    <a:pt x="233" y="17737"/>
                  </a:cubicBezTo>
                  <a:cubicBezTo>
                    <a:pt x="345" y="17737"/>
                    <a:pt x="462" y="17665"/>
                    <a:pt x="480" y="17514"/>
                  </a:cubicBezTo>
                  <a:lnTo>
                    <a:pt x="2584" y="240"/>
                  </a:lnTo>
                  <a:cubicBezTo>
                    <a:pt x="2596" y="81"/>
                    <a:pt x="2483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2139925" y="3943700"/>
              <a:ext cx="65100" cy="443325"/>
            </a:xfrm>
            <a:custGeom>
              <a:avLst/>
              <a:gdLst/>
              <a:ahLst/>
              <a:cxnLst/>
              <a:rect l="l" t="t" r="r" b="b"/>
              <a:pathLst>
                <a:path w="2604" h="17733" extrusionOk="0">
                  <a:moveTo>
                    <a:pt x="2366" y="1"/>
                  </a:moveTo>
                  <a:cubicBezTo>
                    <a:pt x="2253" y="1"/>
                    <a:pt x="2136" y="72"/>
                    <a:pt x="2123" y="217"/>
                  </a:cubicBezTo>
                  <a:lnTo>
                    <a:pt x="20" y="17491"/>
                  </a:lnTo>
                  <a:cubicBezTo>
                    <a:pt x="1" y="17652"/>
                    <a:pt x="117" y="17733"/>
                    <a:pt x="238" y="17733"/>
                  </a:cubicBezTo>
                  <a:cubicBezTo>
                    <a:pt x="351" y="17733"/>
                    <a:pt x="469" y="17661"/>
                    <a:pt x="481" y="17516"/>
                  </a:cubicBezTo>
                  <a:lnTo>
                    <a:pt x="2584" y="242"/>
                  </a:lnTo>
                  <a:cubicBezTo>
                    <a:pt x="2603" y="82"/>
                    <a:pt x="248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2360075" y="3849175"/>
              <a:ext cx="426525" cy="894075"/>
            </a:xfrm>
            <a:custGeom>
              <a:avLst/>
              <a:gdLst/>
              <a:ahLst/>
              <a:cxnLst/>
              <a:rect l="l" t="t" r="r" b="b"/>
              <a:pathLst>
                <a:path w="17061" h="35763" extrusionOk="0">
                  <a:moveTo>
                    <a:pt x="14972" y="1"/>
                  </a:moveTo>
                  <a:cubicBezTo>
                    <a:pt x="13821" y="1"/>
                    <a:pt x="12079" y="807"/>
                    <a:pt x="9683" y="2778"/>
                  </a:cubicBezTo>
                  <a:cubicBezTo>
                    <a:pt x="6983" y="4832"/>
                    <a:pt x="6535" y="13743"/>
                    <a:pt x="5253" y="17091"/>
                  </a:cubicBezTo>
                  <a:cubicBezTo>
                    <a:pt x="5178" y="17265"/>
                    <a:pt x="5116" y="17427"/>
                    <a:pt x="5041" y="17564"/>
                  </a:cubicBezTo>
                  <a:cubicBezTo>
                    <a:pt x="3747" y="20127"/>
                    <a:pt x="1793" y="22243"/>
                    <a:pt x="1071" y="25491"/>
                  </a:cubicBezTo>
                  <a:cubicBezTo>
                    <a:pt x="635" y="27408"/>
                    <a:pt x="150" y="33332"/>
                    <a:pt x="1" y="35746"/>
                  </a:cubicBezTo>
                  <a:cubicBezTo>
                    <a:pt x="61" y="35757"/>
                    <a:pt x="121" y="35763"/>
                    <a:pt x="181" y="35763"/>
                  </a:cubicBezTo>
                  <a:cubicBezTo>
                    <a:pt x="528" y="35763"/>
                    <a:pt x="855" y="35583"/>
                    <a:pt x="1046" y="35286"/>
                  </a:cubicBezTo>
                  <a:cubicBezTo>
                    <a:pt x="1283" y="34913"/>
                    <a:pt x="1444" y="34514"/>
                    <a:pt x="1519" y="34079"/>
                  </a:cubicBezTo>
                  <a:cubicBezTo>
                    <a:pt x="2863" y="29076"/>
                    <a:pt x="5290" y="23301"/>
                    <a:pt x="7829" y="18783"/>
                  </a:cubicBezTo>
                  <a:cubicBezTo>
                    <a:pt x="8103" y="18323"/>
                    <a:pt x="8949" y="17004"/>
                    <a:pt x="10044" y="15274"/>
                  </a:cubicBezTo>
                  <a:cubicBezTo>
                    <a:pt x="12135" y="11963"/>
                    <a:pt x="15110" y="7147"/>
                    <a:pt x="16466" y="3923"/>
                  </a:cubicBezTo>
                  <a:cubicBezTo>
                    <a:pt x="17060" y="1663"/>
                    <a:pt x="16625" y="1"/>
                    <a:pt x="1497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2332700" y="4743075"/>
              <a:ext cx="130400" cy="107975"/>
            </a:xfrm>
            <a:custGeom>
              <a:avLst/>
              <a:gdLst/>
              <a:ahLst/>
              <a:cxnLst/>
              <a:rect l="l" t="t" r="r" b="b"/>
              <a:pathLst>
                <a:path w="5216" h="4319" extrusionOk="0">
                  <a:moveTo>
                    <a:pt x="380" y="0"/>
                  </a:moveTo>
                  <a:cubicBezTo>
                    <a:pt x="307" y="0"/>
                    <a:pt x="258" y="32"/>
                    <a:pt x="249" y="78"/>
                  </a:cubicBezTo>
                  <a:cubicBezTo>
                    <a:pt x="225" y="140"/>
                    <a:pt x="0" y="575"/>
                    <a:pt x="212" y="750"/>
                  </a:cubicBezTo>
                  <a:cubicBezTo>
                    <a:pt x="361" y="862"/>
                    <a:pt x="548" y="936"/>
                    <a:pt x="735" y="936"/>
                  </a:cubicBezTo>
                  <a:cubicBezTo>
                    <a:pt x="735" y="936"/>
                    <a:pt x="1706" y="2504"/>
                    <a:pt x="2328" y="3251"/>
                  </a:cubicBezTo>
                  <a:cubicBezTo>
                    <a:pt x="2963" y="3998"/>
                    <a:pt x="4145" y="4222"/>
                    <a:pt x="4543" y="4297"/>
                  </a:cubicBezTo>
                  <a:cubicBezTo>
                    <a:pt x="4611" y="4311"/>
                    <a:pt x="4672" y="4318"/>
                    <a:pt x="4727" y="4318"/>
                  </a:cubicBezTo>
                  <a:cubicBezTo>
                    <a:pt x="4997" y="4318"/>
                    <a:pt x="5126" y="4153"/>
                    <a:pt x="5178" y="3936"/>
                  </a:cubicBezTo>
                  <a:cubicBezTo>
                    <a:pt x="5215" y="3799"/>
                    <a:pt x="5178" y="3637"/>
                    <a:pt x="5053" y="3537"/>
                  </a:cubicBezTo>
                  <a:lnTo>
                    <a:pt x="2017" y="824"/>
                  </a:lnTo>
                  <a:cubicBezTo>
                    <a:pt x="2017" y="824"/>
                    <a:pt x="585" y="65"/>
                    <a:pt x="473" y="15"/>
                  </a:cubicBezTo>
                  <a:cubicBezTo>
                    <a:pt x="439" y="5"/>
                    <a:pt x="408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2344200" y="4705700"/>
              <a:ext cx="116625" cy="128825"/>
            </a:xfrm>
            <a:custGeom>
              <a:avLst/>
              <a:gdLst/>
              <a:ahLst/>
              <a:cxnLst/>
              <a:rect l="l" t="t" r="r" b="b"/>
              <a:pathLst>
                <a:path w="4665" h="5153" extrusionOk="0">
                  <a:moveTo>
                    <a:pt x="582" y="0"/>
                  </a:moveTo>
                  <a:cubicBezTo>
                    <a:pt x="299" y="0"/>
                    <a:pt x="98" y="1220"/>
                    <a:pt x="26" y="1461"/>
                  </a:cubicBezTo>
                  <a:cubicBezTo>
                    <a:pt x="1" y="1523"/>
                    <a:pt x="1" y="1597"/>
                    <a:pt x="26" y="1660"/>
                  </a:cubicBezTo>
                  <a:cubicBezTo>
                    <a:pt x="63" y="1709"/>
                    <a:pt x="125" y="1747"/>
                    <a:pt x="200" y="1759"/>
                  </a:cubicBezTo>
                  <a:cubicBezTo>
                    <a:pt x="337" y="1797"/>
                    <a:pt x="461" y="1859"/>
                    <a:pt x="586" y="1933"/>
                  </a:cubicBezTo>
                  <a:cubicBezTo>
                    <a:pt x="760" y="2444"/>
                    <a:pt x="1084" y="3190"/>
                    <a:pt x="2428" y="4423"/>
                  </a:cubicBezTo>
                  <a:cubicBezTo>
                    <a:pt x="2884" y="4847"/>
                    <a:pt x="3720" y="5153"/>
                    <a:pt x="4225" y="5153"/>
                  </a:cubicBezTo>
                  <a:cubicBezTo>
                    <a:pt x="4491" y="5153"/>
                    <a:pt x="4665" y="5068"/>
                    <a:pt x="4643" y="4871"/>
                  </a:cubicBezTo>
                  <a:cubicBezTo>
                    <a:pt x="4544" y="4024"/>
                    <a:pt x="3075" y="2979"/>
                    <a:pt x="2826" y="540"/>
                  </a:cubicBezTo>
                  <a:cubicBezTo>
                    <a:pt x="2814" y="390"/>
                    <a:pt x="2577" y="365"/>
                    <a:pt x="2415" y="328"/>
                  </a:cubicBezTo>
                  <a:cubicBezTo>
                    <a:pt x="2302" y="298"/>
                    <a:pt x="2185" y="281"/>
                    <a:pt x="2068" y="281"/>
                  </a:cubicBezTo>
                  <a:cubicBezTo>
                    <a:pt x="1992" y="281"/>
                    <a:pt x="1917" y="288"/>
                    <a:pt x="1843" y="303"/>
                  </a:cubicBezTo>
                  <a:cubicBezTo>
                    <a:pt x="1706" y="328"/>
                    <a:pt x="1569" y="390"/>
                    <a:pt x="1457" y="465"/>
                  </a:cubicBezTo>
                  <a:lnTo>
                    <a:pt x="860" y="788"/>
                  </a:lnTo>
                  <a:cubicBezTo>
                    <a:pt x="822" y="116"/>
                    <a:pt x="623" y="17"/>
                    <a:pt x="611" y="4"/>
                  </a:cubicBezTo>
                  <a:cubicBezTo>
                    <a:pt x="601" y="2"/>
                    <a:pt x="592" y="0"/>
                    <a:pt x="5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2620825" y="4070875"/>
              <a:ext cx="234925" cy="90775"/>
            </a:xfrm>
            <a:custGeom>
              <a:avLst/>
              <a:gdLst/>
              <a:ahLst/>
              <a:cxnLst/>
              <a:rect l="l" t="t" r="r" b="b"/>
              <a:pathLst>
                <a:path w="9397" h="3631" extrusionOk="0">
                  <a:moveTo>
                    <a:pt x="6687" y="0"/>
                  </a:moveTo>
                  <a:cubicBezTo>
                    <a:pt x="3039" y="0"/>
                    <a:pt x="0" y="2012"/>
                    <a:pt x="0" y="2012"/>
                  </a:cubicBezTo>
                  <a:lnTo>
                    <a:pt x="1220" y="3630"/>
                  </a:lnTo>
                  <a:cubicBezTo>
                    <a:pt x="8625" y="2037"/>
                    <a:pt x="9396" y="407"/>
                    <a:pt x="9396" y="407"/>
                  </a:cubicBezTo>
                  <a:cubicBezTo>
                    <a:pt x="8481" y="117"/>
                    <a:pt x="7566" y="0"/>
                    <a:pt x="668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2537750" y="3885300"/>
              <a:ext cx="403875" cy="925375"/>
            </a:xfrm>
            <a:custGeom>
              <a:avLst/>
              <a:gdLst/>
              <a:ahLst/>
              <a:cxnLst/>
              <a:rect l="l" t="t" r="r" b="b"/>
              <a:pathLst>
                <a:path w="16155" h="37015" extrusionOk="0">
                  <a:moveTo>
                    <a:pt x="3790" y="1"/>
                  </a:moveTo>
                  <a:cubicBezTo>
                    <a:pt x="2505" y="1"/>
                    <a:pt x="1265" y="1736"/>
                    <a:pt x="635" y="6087"/>
                  </a:cubicBezTo>
                  <a:cubicBezTo>
                    <a:pt x="0" y="9423"/>
                    <a:pt x="5663" y="16318"/>
                    <a:pt x="6970" y="19666"/>
                  </a:cubicBezTo>
                  <a:cubicBezTo>
                    <a:pt x="7032" y="19827"/>
                    <a:pt x="7082" y="19989"/>
                    <a:pt x="7131" y="20163"/>
                  </a:cubicBezTo>
                  <a:cubicBezTo>
                    <a:pt x="7903" y="22926"/>
                    <a:pt x="7878" y="25801"/>
                    <a:pt x="9521" y="28688"/>
                  </a:cubicBezTo>
                  <a:cubicBezTo>
                    <a:pt x="10492" y="30406"/>
                    <a:pt x="14101" y="35123"/>
                    <a:pt x="15607" y="37015"/>
                  </a:cubicBezTo>
                  <a:cubicBezTo>
                    <a:pt x="15968" y="36791"/>
                    <a:pt x="16154" y="36380"/>
                    <a:pt x="16080" y="35969"/>
                  </a:cubicBezTo>
                  <a:cubicBezTo>
                    <a:pt x="16005" y="35534"/>
                    <a:pt x="15856" y="35123"/>
                    <a:pt x="15632" y="34749"/>
                  </a:cubicBezTo>
                  <a:cubicBezTo>
                    <a:pt x="13255" y="30145"/>
                    <a:pt x="11164" y="24233"/>
                    <a:pt x="10019" y="19180"/>
                  </a:cubicBezTo>
                  <a:cubicBezTo>
                    <a:pt x="9907" y="18657"/>
                    <a:pt x="9645" y="17114"/>
                    <a:pt x="9297" y="15098"/>
                  </a:cubicBezTo>
                  <a:cubicBezTo>
                    <a:pt x="8612" y="11240"/>
                    <a:pt x="7579" y="5677"/>
                    <a:pt x="6422" y="2366"/>
                  </a:cubicBezTo>
                  <a:cubicBezTo>
                    <a:pt x="5662" y="898"/>
                    <a:pt x="4715" y="1"/>
                    <a:pt x="379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2913275" y="4809700"/>
              <a:ext cx="159950" cy="40900"/>
            </a:xfrm>
            <a:custGeom>
              <a:avLst/>
              <a:gdLst/>
              <a:ahLst/>
              <a:cxnLst/>
              <a:rect l="l" t="t" r="r" b="b"/>
              <a:pathLst>
                <a:path w="6398" h="1636" extrusionOk="0">
                  <a:moveTo>
                    <a:pt x="5941" y="0"/>
                  </a:moveTo>
                  <a:cubicBezTo>
                    <a:pt x="5932" y="0"/>
                    <a:pt x="5922" y="0"/>
                    <a:pt x="5913" y="1"/>
                  </a:cubicBezTo>
                  <a:lnTo>
                    <a:pt x="1843" y="39"/>
                  </a:lnTo>
                  <a:cubicBezTo>
                    <a:pt x="1843" y="39"/>
                    <a:pt x="275" y="424"/>
                    <a:pt x="150" y="474"/>
                  </a:cubicBezTo>
                  <a:cubicBezTo>
                    <a:pt x="38" y="524"/>
                    <a:pt x="1" y="611"/>
                    <a:pt x="26" y="673"/>
                  </a:cubicBezTo>
                  <a:cubicBezTo>
                    <a:pt x="51" y="735"/>
                    <a:pt x="175" y="1196"/>
                    <a:pt x="449" y="1196"/>
                  </a:cubicBezTo>
                  <a:cubicBezTo>
                    <a:pt x="648" y="1171"/>
                    <a:pt x="822" y="1096"/>
                    <a:pt x="972" y="972"/>
                  </a:cubicBezTo>
                  <a:cubicBezTo>
                    <a:pt x="972" y="972"/>
                    <a:pt x="2726" y="1482"/>
                    <a:pt x="3697" y="1619"/>
                  </a:cubicBezTo>
                  <a:cubicBezTo>
                    <a:pt x="3783" y="1630"/>
                    <a:pt x="3869" y="1635"/>
                    <a:pt x="3954" y="1635"/>
                  </a:cubicBezTo>
                  <a:cubicBezTo>
                    <a:pt x="4843" y="1635"/>
                    <a:pt x="5720" y="1091"/>
                    <a:pt x="6049" y="910"/>
                  </a:cubicBezTo>
                  <a:cubicBezTo>
                    <a:pt x="6398" y="698"/>
                    <a:pt x="6398" y="449"/>
                    <a:pt x="6273" y="213"/>
                  </a:cubicBezTo>
                  <a:cubicBezTo>
                    <a:pt x="6215" y="85"/>
                    <a:pt x="6081" y="0"/>
                    <a:pt x="59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2895850" y="4755200"/>
              <a:ext cx="174275" cy="79750"/>
            </a:xfrm>
            <a:custGeom>
              <a:avLst/>
              <a:gdLst/>
              <a:ahLst/>
              <a:cxnLst/>
              <a:rect l="l" t="t" r="r" b="b"/>
              <a:pathLst>
                <a:path w="6971" h="3190" extrusionOk="0">
                  <a:moveTo>
                    <a:pt x="2179" y="0"/>
                  </a:moveTo>
                  <a:cubicBezTo>
                    <a:pt x="2069" y="0"/>
                    <a:pt x="1933" y="100"/>
                    <a:pt x="1830" y="165"/>
                  </a:cubicBezTo>
                  <a:cubicBezTo>
                    <a:pt x="1656" y="252"/>
                    <a:pt x="1507" y="377"/>
                    <a:pt x="1382" y="526"/>
                  </a:cubicBezTo>
                  <a:cubicBezTo>
                    <a:pt x="1308" y="638"/>
                    <a:pt x="1246" y="775"/>
                    <a:pt x="1208" y="899"/>
                  </a:cubicBezTo>
                  <a:cubicBezTo>
                    <a:pt x="1134" y="1123"/>
                    <a:pt x="1059" y="1335"/>
                    <a:pt x="997" y="1546"/>
                  </a:cubicBezTo>
                  <a:cubicBezTo>
                    <a:pt x="623" y="1182"/>
                    <a:pt x="411" y="1128"/>
                    <a:pt x="323" y="1128"/>
                  </a:cubicBezTo>
                  <a:cubicBezTo>
                    <a:pt x="296" y="1128"/>
                    <a:pt x="280" y="1133"/>
                    <a:pt x="275" y="1136"/>
                  </a:cubicBezTo>
                  <a:cubicBezTo>
                    <a:pt x="1" y="1273"/>
                    <a:pt x="710" y="2380"/>
                    <a:pt x="822" y="2604"/>
                  </a:cubicBezTo>
                  <a:cubicBezTo>
                    <a:pt x="847" y="2667"/>
                    <a:pt x="897" y="2716"/>
                    <a:pt x="959" y="2754"/>
                  </a:cubicBezTo>
                  <a:cubicBezTo>
                    <a:pt x="970" y="2756"/>
                    <a:pt x="982" y="2757"/>
                    <a:pt x="993" y="2757"/>
                  </a:cubicBezTo>
                  <a:cubicBezTo>
                    <a:pt x="1047" y="2757"/>
                    <a:pt x="1105" y="2735"/>
                    <a:pt x="1146" y="2704"/>
                  </a:cubicBezTo>
                  <a:cubicBezTo>
                    <a:pt x="1283" y="2642"/>
                    <a:pt x="1420" y="2604"/>
                    <a:pt x="1557" y="2579"/>
                  </a:cubicBezTo>
                  <a:cubicBezTo>
                    <a:pt x="2030" y="2841"/>
                    <a:pt x="2776" y="3177"/>
                    <a:pt x="4593" y="3189"/>
                  </a:cubicBezTo>
                  <a:cubicBezTo>
                    <a:pt x="5539" y="3189"/>
                    <a:pt x="6970" y="2405"/>
                    <a:pt x="6535" y="2032"/>
                  </a:cubicBezTo>
                  <a:cubicBezTo>
                    <a:pt x="5888" y="1472"/>
                    <a:pt x="4096" y="1671"/>
                    <a:pt x="2278" y="41"/>
                  </a:cubicBezTo>
                  <a:cubicBezTo>
                    <a:pt x="2250" y="12"/>
                    <a:pt x="2216" y="0"/>
                    <a:pt x="21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2424475" y="3777050"/>
              <a:ext cx="431275" cy="371475"/>
            </a:xfrm>
            <a:custGeom>
              <a:avLst/>
              <a:gdLst/>
              <a:ahLst/>
              <a:cxnLst/>
              <a:rect l="l" t="t" r="r" b="b"/>
              <a:pathLst>
                <a:path w="17251" h="14859" extrusionOk="0">
                  <a:moveTo>
                    <a:pt x="4158" y="1"/>
                  </a:moveTo>
                  <a:cubicBezTo>
                    <a:pt x="3150" y="760"/>
                    <a:pt x="2739" y="1494"/>
                    <a:pt x="2042" y="2664"/>
                  </a:cubicBezTo>
                  <a:cubicBezTo>
                    <a:pt x="1743" y="3174"/>
                    <a:pt x="934" y="9870"/>
                    <a:pt x="1" y="11637"/>
                  </a:cubicBezTo>
                  <a:cubicBezTo>
                    <a:pt x="1507" y="13404"/>
                    <a:pt x="3548" y="14338"/>
                    <a:pt x="6473" y="14836"/>
                  </a:cubicBezTo>
                  <a:cubicBezTo>
                    <a:pt x="6568" y="14851"/>
                    <a:pt x="6667" y="14859"/>
                    <a:pt x="6771" y="14859"/>
                  </a:cubicBezTo>
                  <a:cubicBezTo>
                    <a:pt x="8761" y="14859"/>
                    <a:pt x="12222" y="12081"/>
                    <a:pt x="16130" y="12081"/>
                  </a:cubicBezTo>
                  <a:cubicBezTo>
                    <a:pt x="16500" y="12081"/>
                    <a:pt x="16874" y="12105"/>
                    <a:pt x="17250" y="12160"/>
                  </a:cubicBezTo>
                  <a:cubicBezTo>
                    <a:pt x="15633" y="8339"/>
                    <a:pt x="14276" y="4419"/>
                    <a:pt x="13156" y="424"/>
                  </a:cubicBezTo>
                  <a:cubicBezTo>
                    <a:pt x="12151" y="576"/>
                    <a:pt x="11131" y="643"/>
                    <a:pt x="10106" y="643"/>
                  </a:cubicBezTo>
                  <a:cubicBezTo>
                    <a:pt x="8110" y="643"/>
                    <a:pt x="6099" y="387"/>
                    <a:pt x="415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2507550" y="3796025"/>
              <a:ext cx="256725" cy="53850"/>
            </a:xfrm>
            <a:custGeom>
              <a:avLst/>
              <a:gdLst/>
              <a:ahLst/>
              <a:cxnLst/>
              <a:rect l="l" t="t" r="r" b="b"/>
              <a:pathLst>
                <a:path w="10269" h="2154" fill="none" extrusionOk="0">
                  <a:moveTo>
                    <a:pt x="10268" y="1158"/>
                  </a:moveTo>
                  <a:cubicBezTo>
                    <a:pt x="8937" y="1793"/>
                    <a:pt x="7493" y="2117"/>
                    <a:pt x="6037" y="2129"/>
                  </a:cubicBezTo>
                  <a:cubicBezTo>
                    <a:pt x="3560" y="2154"/>
                    <a:pt x="1" y="1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2649450" y="3820925"/>
              <a:ext cx="19300" cy="14950"/>
            </a:xfrm>
            <a:custGeom>
              <a:avLst/>
              <a:gdLst/>
              <a:ahLst/>
              <a:cxnLst/>
              <a:rect l="l" t="t" r="r" b="b"/>
              <a:pathLst>
                <a:path w="772" h="598" extrusionOk="0">
                  <a:moveTo>
                    <a:pt x="386" y="0"/>
                  </a:moveTo>
                  <a:cubicBezTo>
                    <a:pt x="0" y="13"/>
                    <a:pt x="0" y="585"/>
                    <a:pt x="386" y="598"/>
                  </a:cubicBezTo>
                  <a:cubicBezTo>
                    <a:pt x="772" y="585"/>
                    <a:pt x="772" y="13"/>
                    <a:pt x="38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2614900" y="3818425"/>
              <a:ext cx="19000" cy="14975"/>
            </a:xfrm>
            <a:custGeom>
              <a:avLst/>
              <a:gdLst/>
              <a:ahLst/>
              <a:cxnLst/>
              <a:rect l="l" t="t" r="r" b="b"/>
              <a:pathLst>
                <a:path w="760" h="599" extrusionOk="0">
                  <a:moveTo>
                    <a:pt x="386" y="1"/>
                  </a:moveTo>
                  <a:cubicBezTo>
                    <a:pt x="1" y="13"/>
                    <a:pt x="1" y="586"/>
                    <a:pt x="386" y="598"/>
                  </a:cubicBezTo>
                  <a:cubicBezTo>
                    <a:pt x="760" y="586"/>
                    <a:pt x="760" y="13"/>
                    <a:pt x="38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2691125" y="3846750"/>
              <a:ext cx="81850" cy="238350"/>
            </a:xfrm>
            <a:custGeom>
              <a:avLst/>
              <a:gdLst/>
              <a:ahLst/>
              <a:cxnLst/>
              <a:rect l="l" t="t" r="r" b="b"/>
              <a:pathLst>
                <a:path w="3274" h="9534" fill="none" extrusionOk="0">
                  <a:moveTo>
                    <a:pt x="3274" y="9534"/>
                  </a:moveTo>
                  <a:cubicBezTo>
                    <a:pt x="1382" y="6721"/>
                    <a:pt x="586" y="3361"/>
                    <a:pt x="1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2620825" y="3844250"/>
              <a:ext cx="30500" cy="285975"/>
            </a:xfrm>
            <a:custGeom>
              <a:avLst/>
              <a:gdLst/>
              <a:ahLst/>
              <a:cxnLst/>
              <a:rect l="l" t="t" r="r" b="b"/>
              <a:pathLst>
                <a:path w="1220" h="11439" fill="none" extrusionOk="0">
                  <a:moveTo>
                    <a:pt x="1220" y="11438"/>
                  </a:moveTo>
                  <a:cubicBezTo>
                    <a:pt x="573" y="7655"/>
                    <a:pt x="174" y="3834"/>
                    <a:pt x="0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2547700" y="3824975"/>
              <a:ext cx="20875" cy="310850"/>
            </a:xfrm>
            <a:custGeom>
              <a:avLst/>
              <a:gdLst/>
              <a:ahLst/>
              <a:cxnLst/>
              <a:rect l="l" t="t" r="r" b="b"/>
              <a:pathLst>
                <a:path w="835" h="12434" fill="none" extrusionOk="0">
                  <a:moveTo>
                    <a:pt x="0" y="12433"/>
                  </a:moveTo>
                  <a:cubicBezTo>
                    <a:pt x="610" y="8314"/>
                    <a:pt x="834" y="4157"/>
                    <a:pt x="697" y="0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2475525" y="3807850"/>
              <a:ext cx="53525" cy="300275"/>
            </a:xfrm>
            <a:custGeom>
              <a:avLst/>
              <a:gdLst/>
              <a:ahLst/>
              <a:cxnLst/>
              <a:rect l="l" t="t" r="r" b="b"/>
              <a:pathLst>
                <a:path w="2141" h="12011" fill="none" extrusionOk="0">
                  <a:moveTo>
                    <a:pt x="2141" y="1"/>
                  </a:moveTo>
                  <a:cubicBezTo>
                    <a:pt x="1157" y="1631"/>
                    <a:pt x="560" y="3473"/>
                    <a:pt x="411" y="5377"/>
                  </a:cubicBezTo>
                  <a:cubicBezTo>
                    <a:pt x="249" y="7592"/>
                    <a:pt x="685" y="9895"/>
                    <a:pt x="0" y="1201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2528400" y="3570450"/>
              <a:ext cx="224975" cy="241275"/>
            </a:xfrm>
            <a:custGeom>
              <a:avLst/>
              <a:gdLst/>
              <a:ahLst/>
              <a:cxnLst/>
              <a:rect l="l" t="t" r="r" b="b"/>
              <a:pathLst>
                <a:path w="8999" h="9651" extrusionOk="0">
                  <a:moveTo>
                    <a:pt x="1121" y="1"/>
                  </a:moveTo>
                  <a:cubicBezTo>
                    <a:pt x="1395" y="4755"/>
                    <a:pt x="1" y="8265"/>
                    <a:pt x="1" y="8265"/>
                  </a:cubicBezTo>
                  <a:cubicBezTo>
                    <a:pt x="1308" y="9136"/>
                    <a:pt x="2826" y="9621"/>
                    <a:pt x="4394" y="9646"/>
                  </a:cubicBezTo>
                  <a:cubicBezTo>
                    <a:pt x="4497" y="9649"/>
                    <a:pt x="4600" y="9651"/>
                    <a:pt x="4703" y="9651"/>
                  </a:cubicBezTo>
                  <a:cubicBezTo>
                    <a:pt x="6190" y="9651"/>
                    <a:pt x="7649" y="9316"/>
                    <a:pt x="8999" y="8688"/>
                  </a:cubicBezTo>
                  <a:cubicBezTo>
                    <a:pt x="7804" y="4730"/>
                    <a:pt x="7692" y="1"/>
                    <a:pt x="769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2459025" y="2986300"/>
              <a:ext cx="205675" cy="584175"/>
            </a:xfrm>
            <a:custGeom>
              <a:avLst/>
              <a:gdLst/>
              <a:ahLst/>
              <a:cxnLst/>
              <a:rect l="l" t="t" r="r" b="b"/>
              <a:pathLst>
                <a:path w="8227" h="23367" extrusionOk="0">
                  <a:moveTo>
                    <a:pt x="3359" y="1"/>
                  </a:moveTo>
                  <a:cubicBezTo>
                    <a:pt x="2894" y="1"/>
                    <a:pt x="2462" y="141"/>
                    <a:pt x="2104" y="492"/>
                  </a:cubicBezTo>
                  <a:cubicBezTo>
                    <a:pt x="1270" y="1313"/>
                    <a:pt x="697" y="3927"/>
                    <a:pt x="598" y="5109"/>
                  </a:cubicBezTo>
                  <a:cubicBezTo>
                    <a:pt x="436" y="6901"/>
                    <a:pt x="299" y="8706"/>
                    <a:pt x="212" y="10498"/>
                  </a:cubicBezTo>
                  <a:cubicBezTo>
                    <a:pt x="38" y="13784"/>
                    <a:pt x="0" y="17169"/>
                    <a:pt x="1270" y="20193"/>
                  </a:cubicBezTo>
                  <a:cubicBezTo>
                    <a:pt x="1867" y="21600"/>
                    <a:pt x="2838" y="23118"/>
                    <a:pt x="4344" y="23367"/>
                  </a:cubicBezTo>
                  <a:cubicBezTo>
                    <a:pt x="3821" y="20367"/>
                    <a:pt x="4058" y="17281"/>
                    <a:pt x="5066" y="14406"/>
                  </a:cubicBezTo>
                  <a:cubicBezTo>
                    <a:pt x="5825" y="12228"/>
                    <a:pt x="7007" y="10212"/>
                    <a:pt x="7617" y="7984"/>
                  </a:cubicBezTo>
                  <a:cubicBezTo>
                    <a:pt x="8227" y="5769"/>
                    <a:pt x="8165" y="3168"/>
                    <a:pt x="6659" y="1413"/>
                  </a:cubicBezTo>
                  <a:cubicBezTo>
                    <a:pt x="5717" y="768"/>
                    <a:pt x="4447" y="1"/>
                    <a:pt x="33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2571975" y="2996975"/>
              <a:ext cx="199150" cy="325525"/>
            </a:xfrm>
            <a:custGeom>
              <a:avLst/>
              <a:gdLst/>
              <a:ahLst/>
              <a:cxnLst/>
              <a:rect l="l" t="t" r="r" b="b"/>
              <a:pathLst>
                <a:path w="7966" h="13021" extrusionOk="0">
                  <a:moveTo>
                    <a:pt x="3655" y="0"/>
                  </a:moveTo>
                  <a:cubicBezTo>
                    <a:pt x="3415" y="0"/>
                    <a:pt x="3173" y="41"/>
                    <a:pt x="2937" y="127"/>
                  </a:cubicBezTo>
                  <a:cubicBezTo>
                    <a:pt x="0" y="1235"/>
                    <a:pt x="1792" y="7781"/>
                    <a:pt x="1792" y="7781"/>
                  </a:cubicBezTo>
                  <a:cubicBezTo>
                    <a:pt x="1792" y="7781"/>
                    <a:pt x="1942" y="13021"/>
                    <a:pt x="3199" y="13021"/>
                  </a:cubicBezTo>
                  <a:cubicBezTo>
                    <a:pt x="3202" y="13021"/>
                    <a:pt x="3204" y="13021"/>
                    <a:pt x="3207" y="13021"/>
                  </a:cubicBezTo>
                  <a:cubicBezTo>
                    <a:pt x="4470" y="13021"/>
                    <a:pt x="7679" y="10339"/>
                    <a:pt x="7816" y="7619"/>
                  </a:cubicBezTo>
                  <a:cubicBezTo>
                    <a:pt x="7965" y="5056"/>
                    <a:pt x="6372" y="2330"/>
                    <a:pt x="5439" y="961"/>
                  </a:cubicBezTo>
                  <a:cubicBezTo>
                    <a:pt x="5031" y="350"/>
                    <a:pt x="4355" y="0"/>
                    <a:pt x="36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2507250" y="3301025"/>
              <a:ext cx="263250" cy="354400"/>
            </a:xfrm>
            <a:custGeom>
              <a:avLst/>
              <a:gdLst/>
              <a:ahLst/>
              <a:cxnLst/>
              <a:rect l="l" t="t" r="r" b="b"/>
              <a:pathLst>
                <a:path w="10530" h="14176" extrusionOk="0">
                  <a:moveTo>
                    <a:pt x="8625" y="0"/>
                  </a:moveTo>
                  <a:cubicBezTo>
                    <a:pt x="8625" y="0"/>
                    <a:pt x="3187" y="199"/>
                    <a:pt x="200" y="560"/>
                  </a:cubicBezTo>
                  <a:cubicBezTo>
                    <a:pt x="0" y="585"/>
                    <a:pt x="1892" y="9483"/>
                    <a:pt x="2091" y="10404"/>
                  </a:cubicBezTo>
                  <a:cubicBezTo>
                    <a:pt x="2104" y="10454"/>
                    <a:pt x="2079" y="10504"/>
                    <a:pt x="2042" y="10529"/>
                  </a:cubicBezTo>
                  <a:lnTo>
                    <a:pt x="1133" y="11101"/>
                  </a:lnTo>
                  <a:cubicBezTo>
                    <a:pt x="1058" y="11139"/>
                    <a:pt x="1058" y="11251"/>
                    <a:pt x="1133" y="11301"/>
                  </a:cubicBezTo>
                  <a:lnTo>
                    <a:pt x="1556" y="11549"/>
                  </a:lnTo>
                  <a:cubicBezTo>
                    <a:pt x="1618" y="11587"/>
                    <a:pt x="1631" y="11674"/>
                    <a:pt x="1581" y="11736"/>
                  </a:cubicBezTo>
                  <a:lnTo>
                    <a:pt x="797" y="12508"/>
                  </a:lnTo>
                  <a:cubicBezTo>
                    <a:pt x="797" y="12508"/>
                    <a:pt x="1693" y="13877"/>
                    <a:pt x="4431" y="14138"/>
                  </a:cubicBezTo>
                  <a:cubicBezTo>
                    <a:pt x="4715" y="14164"/>
                    <a:pt x="5000" y="14176"/>
                    <a:pt x="5283" y="14176"/>
                  </a:cubicBezTo>
                  <a:cubicBezTo>
                    <a:pt x="7715" y="14176"/>
                    <a:pt x="9982" y="13317"/>
                    <a:pt x="9982" y="13317"/>
                  </a:cubicBezTo>
                  <a:cubicBezTo>
                    <a:pt x="9982" y="13317"/>
                    <a:pt x="9173" y="11997"/>
                    <a:pt x="9023" y="11251"/>
                  </a:cubicBezTo>
                  <a:cubicBezTo>
                    <a:pt x="8887" y="10504"/>
                    <a:pt x="9260" y="8052"/>
                    <a:pt x="9895" y="6596"/>
                  </a:cubicBezTo>
                  <a:cubicBezTo>
                    <a:pt x="10529" y="5128"/>
                    <a:pt x="8625" y="0"/>
                    <a:pt x="86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2540550" y="3301950"/>
              <a:ext cx="158375" cy="81775"/>
            </a:xfrm>
            <a:custGeom>
              <a:avLst/>
              <a:gdLst/>
              <a:ahLst/>
              <a:cxnLst/>
              <a:rect l="l" t="t" r="r" b="b"/>
              <a:pathLst>
                <a:path w="6335" h="3271" extrusionOk="0">
                  <a:moveTo>
                    <a:pt x="6335" y="0"/>
                  </a:moveTo>
                  <a:lnTo>
                    <a:pt x="0" y="399"/>
                  </a:lnTo>
                  <a:cubicBezTo>
                    <a:pt x="722" y="2041"/>
                    <a:pt x="2290" y="3149"/>
                    <a:pt x="4070" y="3261"/>
                  </a:cubicBezTo>
                  <a:cubicBezTo>
                    <a:pt x="4136" y="3267"/>
                    <a:pt x="4200" y="3270"/>
                    <a:pt x="4263" y="3270"/>
                  </a:cubicBezTo>
                  <a:cubicBezTo>
                    <a:pt x="6311" y="3270"/>
                    <a:pt x="6335" y="0"/>
                    <a:pt x="633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2572275" y="3133000"/>
              <a:ext cx="80300" cy="193850"/>
            </a:xfrm>
            <a:custGeom>
              <a:avLst/>
              <a:gdLst/>
              <a:ahLst/>
              <a:cxnLst/>
              <a:rect l="l" t="t" r="r" b="b"/>
              <a:pathLst>
                <a:path w="3212" h="7754" extrusionOk="0">
                  <a:moveTo>
                    <a:pt x="150" y="0"/>
                  </a:moveTo>
                  <a:lnTo>
                    <a:pt x="1" y="6895"/>
                  </a:lnTo>
                  <a:cubicBezTo>
                    <a:pt x="1" y="6895"/>
                    <a:pt x="847" y="7754"/>
                    <a:pt x="1824" y="7754"/>
                  </a:cubicBezTo>
                  <a:cubicBezTo>
                    <a:pt x="2283" y="7754"/>
                    <a:pt x="2770" y="7564"/>
                    <a:pt x="3212" y="7007"/>
                  </a:cubicBezTo>
                  <a:lnTo>
                    <a:pt x="2988" y="163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2568225" y="3059325"/>
              <a:ext cx="147200" cy="182800"/>
            </a:xfrm>
            <a:custGeom>
              <a:avLst/>
              <a:gdLst/>
              <a:ahLst/>
              <a:cxnLst/>
              <a:rect l="l" t="t" r="r" b="b"/>
              <a:pathLst>
                <a:path w="5888" h="7312" extrusionOk="0">
                  <a:moveTo>
                    <a:pt x="3051" y="0"/>
                  </a:moveTo>
                  <a:cubicBezTo>
                    <a:pt x="1285" y="0"/>
                    <a:pt x="298" y="752"/>
                    <a:pt x="187" y="2213"/>
                  </a:cubicBezTo>
                  <a:cubicBezTo>
                    <a:pt x="1" y="4653"/>
                    <a:pt x="897" y="5474"/>
                    <a:pt x="2166" y="6457"/>
                  </a:cubicBezTo>
                  <a:cubicBezTo>
                    <a:pt x="2911" y="7026"/>
                    <a:pt x="3511" y="7312"/>
                    <a:pt x="3993" y="7312"/>
                  </a:cubicBezTo>
                  <a:cubicBezTo>
                    <a:pt x="4607" y="7312"/>
                    <a:pt x="5029" y="6849"/>
                    <a:pt x="5315" y="5922"/>
                  </a:cubicBezTo>
                  <a:cubicBezTo>
                    <a:pt x="5452" y="5486"/>
                    <a:pt x="5539" y="5051"/>
                    <a:pt x="5601" y="4615"/>
                  </a:cubicBezTo>
                  <a:cubicBezTo>
                    <a:pt x="5651" y="4292"/>
                    <a:pt x="5701" y="3943"/>
                    <a:pt x="5738" y="3557"/>
                  </a:cubicBezTo>
                  <a:cubicBezTo>
                    <a:pt x="5888" y="1989"/>
                    <a:pt x="5502" y="197"/>
                    <a:pt x="3747" y="35"/>
                  </a:cubicBezTo>
                  <a:cubicBezTo>
                    <a:pt x="3503" y="12"/>
                    <a:pt x="3271" y="0"/>
                    <a:pt x="305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2564800" y="3032800"/>
              <a:ext cx="162150" cy="84450"/>
            </a:xfrm>
            <a:custGeom>
              <a:avLst/>
              <a:gdLst/>
              <a:ahLst/>
              <a:cxnLst/>
              <a:rect l="l" t="t" r="r" b="b"/>
              <a:pathLst>
                <a:path w="6486" h="3378" extrusionOk="0">
                  <a:moveTo>
                    <a:pt x="2891" y="0"/>
                  </a:moveTo>
                  <a:cubicBezTo>
                    <a:pt x="2401" y="0"/>
                    <a:pt x="1923" y="88"/>
                    <a:pt x="1519" y="275"/>
                  </a:cubicBezTo>
                  <a:cubicBezTo>
                    <a:pt x="1" y="972"/>
                    <a:pt x="1594" y="2303"/>
                    <a:pt x="2415" y="2639"/>
                  </a:cubicBezTo>
                  <a:cubicBezTo>
                    <a:pt x="3602" y="3128"/>
                    <a:pt x="4875" y="3377"/>
                    <a:pt x="6155" y="3377"/>
                  </a:cubicBezTo>
                  <a:cubicBezTo>
                    <a:pt x="6244" y="3377"/>
                    <a:pt x="6333" y="3376"/>
                    <a:pt x="6423" y="3374"/>
                  </a:cubicBezTo>
                  <a:cubicBezTo>
                    <a:pt x="6485" y="2254"/>
                    <a:pt x="5937" y="1196"/>
                    <a:pt x="5004" y="574"/>
                  </a:cubicBezTo>
                  <a:cubicBezTo>
                    <a:pt x="4417" y="205"/>
                    <a:pt x="3639" y="0"/>
                    <a:pt x="289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2621425" y="3122000"/>
              <a:ext cx="31775" cy="12075"/>
            </a:xfrm>
            <a:custGeom>
              <a:avLst/>
              <a:gdLst/>
              <a:ahLst/>
              <a:cxnLst/>
              <a:rect l="l" t="t" r="r" b="b"/>
              <a:pathLst>
                <a:path w="1271" h="483" extrusionOk="0">
                  <a:moveTo>
                    <a:pt x="804" y="1"/>
                  </a:moveTo>
                  <a:cubicBezTo>
                    <a:pt x="770" y="1"/>
                    <a:pt x="734" y="2"/>
                    <a:pt x="698" y="5"/>
                  </a:cubicBezTo>
                  <a:cubicBezTo>
                    <a:pt x="374" y="42"/>
                    <a:pt x="1" y="167"/>
                    <a:pt x="1" y="291"/>
                  </a:cubicBezTo>
                  <a:cubicBezTo>
                    <a:pt x="1" y="401"/>
                    <a:pt x="89" y="482"/>
                    <a:pt x="324" y="482"/>
                  </a:cubicBezTo>
                  <a:cubicBezTo>
                    <a:pt x="355" y="482"/>
                    <a:pt x="388" y="481"/>
                    <a:pt x="424" y="478"/>
                  </a:cubicBezTo>
                  <a:cubicBezTo>
                    <a:pt x="748" y="453"/>
                    <a:pt x="1270" y="304"/>
                    <a:pt x="1270" y="179"/>
                  </a:cubicBezTo>
                  <a:cubicBezTo>
                    <a:pt x="1270" y="80"/>
                    <a:pt x="1066" y="1"/>
                    <a:pt x="8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2645075" y="3144825"/>
              <a:ext cx="8125" cy="16225"/>
            </a:xfrm>
            <a:custGeom>
              <a:avLst/>
              <a:gdLst/>
              <a:ahLst/>
              <a:cxnLst/>
              <a:rect l="l" t="t" r="r" b="b"/>
              <a:pathLst>
                <a:path w="325" h="649" extrusionOk="0">
                  <a:moveTo>
                    <a:pt x="150" y="0"/>
                  </a:moveTo>
                  <a:cubicBezTo>
                    <a:pt x="63" y="0"/>
                    <a:pt x="1" y="150"/>
                    <a:pt x="13" y="336"/>
                  </a:cubicBezTo>
                  <a:cubicBezTo>
                    <a:pt x="13" y="504"/>
                    <a:pt x="94" y="648"/>
                    <a:pt x="177" y="648"/>
                  </a:cubicBezTo>
                  <a:cubicBezTo>
                    <a:pt x="181" y="648"/>
                    <a:pt x="184" y="648"/>
                    <a:pt x="188" y="648"/>
                  </a:cubicBezTo>
                  <a:cubicBezTo>
                    <a:pt x="262" y="648"/>
                    <a:pt x="324" y="498"/>
                    <a:pt x="324" y="324"/>
                  </a:cubicBezTo>
                  <a:cubicBezTo>
                    <a:pt x="312" y="137"/>
                    <a:pt x="237" y="0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2682100" y="3117300"/>
              <a:ext cx="32075" cy="10900"/>
            </a:xfrm>
            <a:custGeom>
              <a:avLst/>
              <a:gdLst/>
              <a:ahLst/>
              <a:cxnLst/>
              <a:rect l="l" t="t" r="r" b="b"/>
              <a:pathLst>
                <a:path w="1283" h="436" extrusionOk="0">
                  <a:moveTo>
                    <a:pt x="713" y="1"/>
                  </a:moveTo>
                  <a:cubicBezTo>
                    <a:pt x="666" y="1"/>
                    <a:pt x="619" y="3"/>
                    <a:pt x="573" y="6"/>
                  </a:cubicBezTo>
                  <a:cubicBezTo>
                    <a:pt x="262" y="31"/>
                    <a:pt x="1" y="156"/>
                    <a:pt x="1" y="280"/>
                  </a:cubicBezTo>
                  <a:cubicBezTo>
                    <a:pt x="11" y="384"/>
                    <a:pt x="385" y="436"/>
                    <a:pt x="689" y="436"/>
                  </a:cubicBezTo>
                  <a:cubicBezTo>
                    <a:pt x="750" y="436"/>
                    <a:pt x="808" y="433"/>
                    <a:pt x="860" y="429"/>
                  </a:cubicBezTo>
                  <a:cubicBezTo>
                    <a:pt x="1171" y="404"/>
                    <a:pt x="1283" y="292"/>
                    <a:pt x="1283" y="168"/>
                  </a:cubicBezTo>
                  <a:cubicBezTo>
                    <a:pt x="1272" y="62"/>
                    <a:pt x="989" y="1"/>
                    <a:pt x="7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2685225" y="3142950"/>
              <a:ext cx="8425" cy="16200"/>
            </a:xfrm>
            <a:custGeom>
              <a:avLst/>
              <a:gdLst/>
              <a:ahLst/>
              <a:cxnLst/>
              <a:rect l="l" t="t" r="r" b="b"/>
              <a:pathLst>
                <a:path w="337" h="648" extrusionOk="0">
                  <a:moveTo>
                    <a:pt x="160" y="0"/>
                  </a:moveTo>
                  <a:cubicBezTo>
                    <a:pt x="156" y="0"/>
                    <a:pt x="153" y="0"/>
                    <a:pt x="150" y="1"/>
                  </a:cubicBezTo>
                  <a:cubicBezTo>
                    <a:pt x="63" y="1"/>
                    <a:pt x="0" y="150"/>
                    <a:pt x="13" y="324"/>
                  </a:cubicBezTo>
                  <a:cubicBezTo>
                    <a:pt x="25" y="511"/>
                    <a:pt x="100" y="648"/>
                    <a:pt x="187" y="648"/>
                  </a:cubicBezTo>
                  <a:cubicBezTo>
                    <a:pt x="274" y="648"/>
                    <a:pt x="336" y="499"/>
                    <a:pt x="324" y="312"/>
                  </a:cubicBezTo>
                  <a:cubicBezTo>
                    <a:pt x="312" y="144"/>
                    <a:pt x="243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2664375" y="3139525"/>
              <a:ext cx="11525" cy="53850"/>
            </a:xfrm>
            <a:custGeom>
              <a:avLst/>
              <a:gdLst/>
              <a:ahLst/>
              <a:cxnLst/>
              <a:rect l="l" t="t" r="r" b="b"/>
              <a:pathLst>
                <a:path w="461" h="2154" fill="none" extrusionOk="0">
                  <a:moveTo>
                    <a:pt x="137" y="1"/>
                  </a:moveTo>
                  <a:cubicBezTo>
                    <a:pt x="237" y="611"/>
                    <a:pt x="461" y="1917"/>
                    <a:pt x="386" y="2042"/>
                  </a:cubicBezTo>
                  <a:cubicBezTo>
                    <a:pt x="287" y="2154"/>
                    <a:pt x="100" y="2154"/>
                    <a:pt x="0" y="2042"/>
                  </a:cubicBezTo>
                </a:path>
              </a:pathLst>
            </a:custGeom>
            <a:noFill/>
            <a:ln w="4050" cap="flat" cmpd="sng">
              <a:solidFill>
                <a:srgbClr val="333333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2654425" y="3208600"/>
              <a:ext cx="21800" cy="8425"/>
            </a:xfrm>
            <a:custGeom>
              <a:avLst/>
              <a:gdLst/>
              <a:ahLst/>
              <a:cxnLst/>
              <a:rect l="l" t="t" r="r" b="b"/>
              <a:pathLst>
                <a:path w="872" h="33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87" y="312"/>
                    <a:pt x="411" y="337"/>
                  </a:cubicBezTo>
                  <a:cubicBezTo>
                    <a:pt x="585" y="324"/>
                    <a:pt x="747" y="250"/>
                    <a:pt x="871" y="1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2260825" y="3315025"/>
              <a:ext cx="296850" cy="649650"/>
            </a:xfrm>
            <a:custGeom>
              <a:avLst/>
              <a:gdLst/>
              <a:ahLst/>
              <a:cxnLst/>
              <a:rect l="l" t="t" r="r" b="b"/>
              <a:pathLst>
                <a:path w="11874" h="25986" extrusionOk="0">
                  <a:moveTo>
                    <a:pt x="10057" y="0"/>
                  </a:moveTo>
                  <a:cubicBezTo>
                    <a:pt x="6771" y="1481"/>
                    <a:pt x="324" y="24169"/>
                    <a:pt x="137" y="24642"/>
                  </a:cubicBezTo>
                  <a:cubicBezTo>
                    <a:pt x="1" y="25003"/>
                    <a:pt x="1" y="25613"/>
                    <a:pt x="237" y="25737"/>
                  </a:cubicBezTo>
                  <a:cubicBezTo>
                    <a:pt x="299" y="25781"/>
                    <a:pt x="377" y="25803"/>
                    <a:pt x="456" y="25803"/>
                  </a:cubicBezTo>
                  <a:cubicBezTo>
                    <a:pt x="536" y="25803"/>
                    <a:pt x="617" y="25781"/>
                    <a:pt x="685" y="25737"/>
                  </a:cubicBezTo>
                  <a:cubicBezTo>
                    <a:pt x="741" y="25815"/>
                    <a:pt x="955" y="25942"/>
                    <a:pt x="1080" y="25942"/>
                  </a:cubicBezTo>
                  <a:cubicBezTo>
                    <a:pt x="1095" y="25942"/>
                    <a:pt x="1109" y="25940"/>
                    <a:pt x="1121" y="25936"/>
                  </a:cubicBezTo>
                  <a:cubicBezTo>
                    <a:pt x="1220" y="25924"/>
                    <a:pt x="1295" y="25837"/>
                    <a:pt x="1307" y="25737"/>
                  </a:cubicBezTo>
                  <a:cubicBezTo>
                    <a:pt x="1391" y="25817"/>
                    <a:pt x="1455" y="25840"/>
                    <a:pt x="1506" y="25840"/>
                  </a:cubicBezTo>
                  <a:cubicBezTo>
                    <a:pt x="1577" y="25840"/>
                    <a:pt x="1623" y="25795"/>
                    <a:pt x="1661" y="25795"/>
                  </a:cubicBezTo>
                  <a:cubicBezTo>
                    <a:pt x="1677" y="25795"/>
                    <a:pt x="1691" y="25803"/>
                    <a:pt x="1706" y="25824"/>
                  </a:cubicBezTo>
                  <a:cubicBezTo>
                    <a:pt x="1776" y="25924"/>
                    <a:pt x="1877" y="25985"/>
                    <a:pt x="1976" y="25985"/>
                  </a:cubicBezTo>
                  <a:cubicBezTo>
                    <a:pt x="2086" y="25985"/>
                    <a:pt x="2194" y="25909"/>
                    <a:pt x="2253" y="25725"/>
                  </a:cubicBezTo>
                  <a:cubicBezTo>
                    <a:pt x="2104" y="25700"/>
                    <a:pt x="1942" y="24941"/>
                    <a:pt x="2017" y="24679"/>
                  </a:cubicBezTo>
                  <a:lnTo>
                    <a:pt x="2427" y="24667"/>
                  </a:lnTo>
                  <a:cubicBezTo>
                    <a:pt x="2403" y="24381"/>
                    <a:pt x="2452" y="24306"/>
                    <a:pt x="2315" y="24132"/>
                  </a:cubicBezTo>
                  <a:cubicBezTo>
                    <a:pt x="2166" y="24007"/>
                    <a:pt x="1992" y="23920"/>
                    <a:pt x="1818" y="23858"/>
                  </a:cubicBezTo>
                  <a:cubicBezTo>
                    <a:pt x="3286" y="18083"/>
                    <a:pt x="6958" y="10890"/>
                    <a:pt x="10554" y="5650"/>
                  </a:cubicBezTo>
                  <a:cubicBezTo>
                    <a:pt x="11874" y="3734"/>
                    <a:pt x="11077" y="1307"/>
                    <a:pt x="1005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2573200" y="3491750"/>
              <a:ext cx="169925" cy="14650"/>
            </a:xfrm>
            <a:custGeom>
              <a:avLst/>
              <a:gdLst/>
              <a:ahLst/>
              <a:cxnLst/>
              <a:rect l="l" t="t" r="r" b="b"/>
              <a:pathLst>
                <a:path w="6797" h="586" fill="none" extrusionOk="0">
                  <a:moveTo>
                    <a:pt x="1" y="299"/>
                  </a:moveTo>
                  <a:cubicBezTo>
                    <a:pt x="573" y="461"/>
                    <a:pt x="1171" y="473"/>
                    <a:pt x="1756" y="361"/>
                  </a:cubicBezTo>
                  <a:cubicBezTo>
                    <a:pt x="2241" y="261"/>
                    <a:pt x="2714" y="75"/>
                    <a:pt x="3212" y="37"/>
                  </a:cubicBezTo>
                  <a:cubicBezTo>
                    <a:pt x="3822" y="0"/>
                    <a:pt x="4419" y="224"/>
                    <a:pt x="5004" y="373"/>
                  </a:cubicBezTo>
                  <a:cubicBezTo>
                    <a:pt x="5601" y="510"/>
                    <a:pt x="6261" y="585"/>
                    <a:pt x="6796" y="286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2539600" y="3601250"/>
              <a:ext cx="206325" cy="38300"/>
            </a:xfrm>
            <a:custGeom>
              <a:avLst/>
              <a:gdLst/>
              <a:ahLst/>
              <a:cxnLst/>
              <a:rect l="l" t="t" r="r" b="b"/>
              <a:pathLst>
                <a:path w="8253" h="1532" fill="none" extrusionOk="0">
                  <a:moveTo>
                    <a:pt x="8252" y="524"/>
                  </a:moveTo>
                  <a:cubicBezTo>
                    <a:pt x="8252" y="524"/>
                    <a:pt x="5477" y="1532"/>
                    <a:pt x="3909" y="1320"/>
                  </a:cubicBezTo>
                  <a:cubicBezTo>
                    <a:pt x="2341" y="1109"/>
                    <a:pt x="1" y="1"/>
                    <a:pt x="1" y="1"/>
                  </a:cubicBezTo>
                </a:path>
              </a:pathLst>
            </a:custGeom>
            <a:noFill/>
            <a:ln w="925" cap="flat" cmpd="sng">
              <a:solidFill>
                <a:srgbClr val="2C1817"/>
              </a:solidFill>
              <a:prstDash val="solid"/>
              <a:miter lim="124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2472100" y="2924225"/>
              <a:ext cx="224025" cy="150625"/>
            </a:xfrm>
            <a:custGeom>
              <a:avLst/>
              <a:gdLst/>
              <a:ahLst/>
              <a:cxnLst/>
              <a:rect l="l" t="t" r="r" b="b"/>
              <a:pathLst>
                <a:path w="8961" h="6025" extrusionOk="0">
                  <a:moveTo>
                    <a:pt x="4605" y="1"/>
                  </a:moveTo>
                  <a:cubicBezTo>
                    <a:pt x="3316" y="1"/>
                    <a:pt x="2072" y="538"/>
                    <a:pt x="1182" y="1519"/>
                  </a:cubicBezTo>
                  <a:cubicBezTo>
                    <a:pt x="423" y="2403"/>
                    <a:pt x="0" y="3535"/>
                    <a:pt x="25" y="4717"/>
                  </a:cubicBezTo>
                  <a:cubicBezTo>
                    <a:pt x="25" y="5029"/>
                    <a:pt x="62" y="5327"/>
                    <a:pt x="125" y="5638"/>
                  </a:cubicBezTo>
                  <a:cubicBezTo>
                    <a:pt x="149" y="5763"/>
                    <a:pt x="174" y="5900"/>
                    <a:pt x="224" y="6024"/>
                  </a:cubicBezTo>
                  <a:cubicBezTo>
                    <a:pt x="597" y="5987"/>
                    <a:pt x="983" y="5950"/>
                    <a:pt x="1369" y="5887"/>
                  </a:cubicBezTo>
                  <a:cubicBezTo>
                    <a:pt x="3672" y="5041"/>
                    <a:pt x="6248" y="4145"/>
                    <a:pt x="8812" y="3286"/>
                  </a:cubicBezTo>
                  <a:cubicBezTo>
                    <a:pt x="8861" y="3236"/>
                    <a:pt x="8911" y="3199"/>
                    <a:pt x="8961" y="3149"/>
                  </a:cubicBezTo>
                  <a:cubicBezTo>
                    <a:pt x="8899" y="2987"/>
                    <a:pt x="8836" y="2813"/>
                    <a:pt x="8749" y="2651"/>
                  </a:cubicBezTo>
                  <a:cubicBezTo>
                    <a:pt x="8612" y="2378"/>
                    <a:pt x="8451" y="2116"/>
                    <a:pt x="8264" y="1880"/>
                  </a:cubicBezTo>
                  <a:cubicBezTo>
                    <a:pt x="7592" y="971"/>
                    <a:pt x="6609" y="337"/>
                    <a:pt x="5501" y="88"/>
                  </a:cubicBezTo>
                  <a:cubicBezTo>
                    <a:pt x="5202" y="29"/>
                    <a:pt x="4903" y="1"/>
                    <a:pt x="4605" y="1"/>
                  </a:cubicBez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2472700" y="2971200"/>
              <a:ext cx="223425" cy="103650"/>
            </a:xfrm>
            <a:custGeom>
              <a:avLst/>
              <a:gdLst/>
              <a:ahLst/>
              <a:cxnLst/>
              <a:rect l="l" t="t" r="r" b="b"/>
              <a:pathLst>
                <a:path w="8937" h="4146" extrusionOk="0">
                  <a:moveTo>
                    <a:pt x="8240" y="1"/>
                  </a:moveTo>
                  <a:cubicBezTo>
                    <a:pt x="6473" y="486"/>
                    <a:pt x="4382" y="1171"/>
                    <a:pt x="2204" y="1955"/>
                  </a:cubicBezTo>
                  <a:cubicBezTo>
                    <a:pt x="1432" y="2229"/>
                    <a:pt x="698" y="2527"/>
                    <a:pt x="1" y="2838"/>
                  </a:cubicBezTo>
                  <a:cubicBezTo>
                    <a:pt x="1" y="3150"/>
                    <a:pt x="38" y="3448"/>
                    <a:pt x="101" y="3759"/>
                  </a:cubicBezTo>
                  <a:cubicBezTo>
                    <a:pt x="125" y="3884"/>
                    <a:pt x="150" y="4021"/>
                    <a:pt x="200" y="4145"/>
                  </a:cubicBezTo>
                  <a:cubicBezTo>
                    <a:pt x="573" y="4108"/>
                    <a:pt x="959" y="4071"/>
                    <a:pt x="1345" y="4008"/>
                  </a:cubicBezTo>
                  <a:cubicBezTo>
                    <a:pt x="3648" y="3162"/>
                    <a:pt x="6224" y="2266"/>
                    <a:pt x="8788" y="1407"/>
                  </a:cubicBezTo>
                  <a:cubicBezTo>
                    <a:pt x="8837" y="1357"/>
                    <a:pt x="8887" y="1320"/>
                    <a:pt x="8937" y="1270"/>
                  </a:cubicBezTo>
                  <a:cubicBezTo>
                    <a:pt x="8875" y="1108"/>
                    <a:pt x="8812" y="934"/>
                    <a:pt x="8725" y="772"/>
                  </a:cubicBezTo>
                  <a:cubicBezTo>
                    <a:pt x="8588" y="499"/>
                    <a:pt x="8427" y="237"/>
                    <a:pt x="8240" y="1"/>
                  </a:cubicBezTo>
                  <a:close/>
                </a:path>
              </a:pathLst>
            </a:custGeom>
            <a:solidFill>
              <a:srgbClr val="ED6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2358225" y="2949400"/>
              <a:ext cx="505625" cy="178650"/>
            </a:xfrm>
            <a:custGeom>
              <a:avLst/>
              <a:gdLst/>
              <a:ahLst/>
              <a:cxnLst/>
              <a:rect l="l" t="t" r="r" b="b"/>
              <a:pathLst>
                <a:path w="20225" h="7146" extrusionOk="0">
                  <a:moveTo>
                    <a:pt x="19921" y="0"/>
                  </a:moveTo>
                  <a:cubicBezTo>
                    <a:pt x="18987" y="0"/>
                    <a:pt x="16338" y="705"/>
                    <a:pt x="13304" y="1644"/>
                  </a:cubicBezTo>
                  <a:cubicBezTo>
                    <a:pt x="11276" y="2279"/>
                    <a:pt x="9073" y="3013"/>
                    <a:pt x="7082" y="3723"/>
                  </a:cubicBezTo>
                  <a:cubicBezTo>
                    <a:pt x="6235" y="4009"/>
                    <a:pt x="5426" y="4320"/>
                    <a:pt x="4680" y="4631"/>
                  </a:cubicBezTo>
                  <a:cubicBezTo>
                    <a:pt x="1942" y="5739"/>
                    <a:pt x="0" y="6797"/>
                    <a:pt x="112" y="7145"/>
                  </a:cubicBezTo>
                  <a:cubicBezTo>
                    <a:pt x="1630" y="6498"/>
                    <a:pt x="3647" y="5714"/>
                    <a:pt x="5924" y="4880"/>
                  </a:cubicBezTo>
                  <a:cubicBezTo>
                    <a:pt x="8227" y="4034"/>
                    <a:pt x="10803" y="3138"/>
                    <a:pt x="13367" y="2279"/>
                  </a:cubicBezTo>
                  <a:cubicBezTo>
                    <a:pt x="15731" y="1483"/>
                    <a:pt x="18096" y="711"/>
                    <a:pt x="20224" y="51"/>
                  </a:cubicBezTo>
                  <a:cubicBezTo>
                    <a:pt x="20166" y="17"/>
                    <a:pt x="20064" y="0"/>
                    <a:pt x="19921" y="0"/>
                  </a:cubicBezTo>
                  <a:close/>
                </a:path>
              </a:pathLst>
            </a:custGeom>
            <a:solidFill>
              <a:srgbClr val="EDC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2502575" y="3056175"/>
              <a:ext cx="139425" cy="261775"/>
            </a:xfrm>
            <a:custGeom>
              <a:avLst/>
              <a:gdLst/>
              <a:ahLst/>
              <a:cxnLst/>
              <a:rect l="l" t="t" r="r" b="b"/>
              <a:pathLst>
                <a:path w="5577" h="10471" extrusionOk="0">
                  <a:moveTo>
                    <a:pt x="3160" y="1"/>
                  </a:moveTo>
                  <a:cubicBezTo>
                    <a:pt x="1820" y="1"/>
                    <a:pt x="0" y="7508"/>
                    <a:pt x="125" y="7952"/>
                  </a:cubicBezTo>
                  <a:cubicBezTo>
                    <a:pt x="226" y="8243"/>
                    <a:pt x="678" y="10471"/>
                    <a:pt x="2338" y="10471"/>
                  </a:cubicBezTo>
                  <a:cubicBezTo>
                    <a:pt x="2526" y="10471"/>
                    <a:pt x="2730" y="10442"/>
                    <a:pt x="2950" y="10379"/>
                  </a:cubicBezTo>
                  <a:cubicBezTo>
                    <a:pt x="5576" y="9620"/>
                    <a:pt x="4855" y="1866"/>
                    <a:pt x="3523" y="211"/>
                  </a:cubicBezTo>
                  <a:cubicBezTo>
                    <a:pt x="3408" y="67"/>
                    <a:pt x="3286" y="1"/>
                    <a:pt x="31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0"/>
          <p:cNvSpPr/>
          <p:nvPr/>
        </p:nvSpPr>
        <p:spPr>
          <a:xfrm>
            <a:off x="8033836" y="678633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rgbClr val="ED6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0"/>
          <p:cNvSpPr/>
          <p:nvPr/>
        </p:nvSpPr>
        <p:spPr>
          <a:xfrm>
            <a:off x="8249975" y="1052475"/>
            <a:ext cx="535175" cy="1437225"/>
          </a:xfrm>
          <a:custGeom>
            <a:avLst/>
            <a:gdLst/>
            <a:ahLst/>
            <a:cxnLst/>
            <a:rect l="l" t="t" r="r" b="b"/>
            <a:pathLst>
              <a:path w="21407" h="57489" extrusionOk="0">
                <a:moveTo>
                  <a:pt x="0" y="0"/>
                </a:moveTo>
                <a:cubicBezTo>
                  <a:pt x="3320" y="3697"/>
                  <a:pt x="16824" y="14410"/>
                  <a:pt x="19917" y="22181"/>
                </a:cubicBezTo>
                <a:cubicBezTo>
                  <a:pt x="23010" y="29952"/>
                  <a:pt x="20294" y="40740"/>
                  <a:pt x="18559" y="46625"/>
                </a:cubicBezTo>
                <a:cubicBezTo>
                  <a:pt x="16824" y="52510"/>
                  <a:pt x="11015" y="55678"/>
                  <a:pt x="9506" y="5748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1" name="Google Shape;1404;p30"/>
          <p:cNvSpPr txBox="1">
            <a:spLocks/>
          </p:cNvSpPr>
          <p:nvPr/>
        </p:nvSpPr>
        <p:spPr>
          <a:xfrm>
            <a:off x="255803" y="834922"/>
            <a:ext cx="1749781" cy="37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algn="l"/>
            <a:r>
              <a:rPr lang="en-US" altLang="ko-KR" sz="1600" dirty="0" smtClean="0"/>
              <a:t>1) </a:t>
            </a:r>
            <a:r>
              <a:rPr lang="ko-KR" altLang="en-US" sz="1600" dirty="0" smtClean="0"/>
              <a:t>프로젝트 동기</a:t>
            </a:r>
            <a:endParaRPr lang="ko-KR" altLang="en-US" sz="1600" dirty="0"/>
          </a:p>
        </p:txBody>
      </p:sp>
      <p:sp>
        <p:nvSpPr>
          <p:cNvPr id="162" name="Google Shape;1404;p30"/>
          <p:cNvSpPr txBox="1">
            <a:spLocks/>
          </p:cNvSpPr>
          <p:nvPr/>
        </p:nvSpPr>
        <p:spPr>
          <a:xfrm>
            <a:off x="255803" y="2541229"/>
            <a:ext cx="1749781" cy="3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algn="l"/>
            <a:r>
              <a:rPr lang="en-US" altLang="ko-KR" sz="1600" dirty="0" smtClean="0"/>
              <a:t>2) </a:t>
            </a:r>
            <a:r>
              <a:rPr lang="ko-KR" altLang="en-US" sz="1600" dirty="0" smtClean="0"/>
              <a:t>프로젝트 목표</a:t>
            </a:r>
            <a:endParaRPr lang="ko-KR" altLang="en-US" sz="1600" dirty="0"/>
          </a:p>
        </p:txBody>
      </p:sp>
      <p:sp>
        <p:nvSpPr>
          <p:cNvPr id="9" name="오른쪽 화살표 8"/>
          <p:cNvSpPr/>
          <p:nvPr/>
        </p:nvSpPr>
        <p:spPr>
          <a:xfrm>
            <a:off x="2471466" y="1596379"/>
            <a:ext cx="475488" cy="33892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9707" y="1241237"/>
            <a:ext cx="1938528" cy="1093954"/>
          </a:xfrm>
          <a:prstGeom prst="roundRect">
            <a:avLst/>
          </a:prstGeom>
          <a:solidFill>
            <a:srgbClr val="EBE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코로나 이후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인구 밀집 장소 회피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외곽 선호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225668" y="1237031"/>
            <a:ext cx="1938528" cy="1093954"/>
          </a:xfrm>
          <a:prstGeom prst="roundRect">
            <a:avLst/>
          </a:prstGeom>
          <a:solidFill>
            <a:srgbClr val="EBE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서울에서 근접한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경기도 여행지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안내 웹사이트 구상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62158" y="2973315"/>
            <a:ext cx="4875084" cy="1437229"/>
          </a:xfrm>
          <a:prstGeom prst="roundRect">
            <a:avLst/>
          </a:prstGeom>
          <a:solidFill>
            <a:srgbClr val="EBE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경기도 관광지 안내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자동차 여행 위주이기에 주차장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주정차</a:t>
            </a:r>
            <a:r>
              <a:rPr lang="ko-KR" altLang="en-US" dirty="0" smtClean="0">
                <a:solidFill>
                  <a:schemeClr val="tx1"/>
                </a:solidFill>
              </a:rPr>
              <a:t> 단속 옵션 제공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식도락 여행을 위해 모범 인증 음식점 옵션 제공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장소에 대한 후기 게시판 서비스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885111" y="1306412"/>
            <a:ext cx="3286298" cy="2892830"/>
            <a:chOff x="249382" y="1064032"/>
            <a:chExt cx="3607723" cy="3674223"/>
          </a:xfrm>
        </p:grpSpPr>
        <p:sp>
          <p:nvSpPr>
            <p:cNvPr id="26" name="Google Shape;3091;p49"/>
            <p:cNvSpPr/>
            <p:nvPr/>
          </p:nvSpPr>
          <p:spPr>
            <a:xfrm>
              <a:off x="249382" y="1064032"/>
              <a:ext cx="3607723" cy="714895"/>
            </a:xfrm>
            <a:prstGeom prst="roundRect">
              <a:avLst>
                <a:gd name="adj" fmla="val 0"/>
              </a:avLst>
            </a:prstGeom>
            <a:solidFill>
              <a:srgbClr val="D5BB7B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94;p49"/>
            <p:cNvSpPr/>
            <p:nvPr/>
          </p:nvSpPr>
          <p:spPr>
            <a:xfrm>
              <a:off x="249382" y="1845425"/>
              <a:ext cx="3607723" cy="2892830"/>
            </a:xfrm>
            <a:prstGeom prst="roundRect">
              <a:avLst>
                <a:gd name="adj" fmla="val 0"/>
              </a:avLst>
            </a:prstGeom>
            <a:solidFill>
              <a:srgbClr val="EBE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60672" y="1306412"/>
            <a:ext cx="3286298" cy="2892830"/>
            <a:chOff x="249382" y="1064032"/>
            <a:chExt cx="3607723" cy="3674223"/>
          </a:xfrm>
        </p:grpSpPr>
        <p:sp>
          <p:nvSpPr>
            <p:cNvPr id="16" name="Google Shape;3091;p49"/>
            <p:cNvSpPr/>
            <p:nvPr/>
          </p:nvSpPr>
          <p:spPr>
            <a:xfrm>
              <a:off x="249382" y="1064032"/>
              <a:ext cx="3607723" cy="714895"/>
            </a:xfrm>
            <a:prstGeom prst="roundRect">
              <a:avLst>
                <a:gd name="adj" fmla="val 0"/>
              </a:avLst>
            </a:prstGeom>
            <a:solidFill>
              <a:srgbClr val="D5BB7B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94;p49"/>
            <p:cNvSpPr/>
            <p:nvPr/>
          </p:nvSpPr>
          <p:spPr>
            <a:xfrm>
              <a:off x="249382" y="1845425"/>
              <a:ext cx="3607723" cy="2892830"/>
            </a:xfrm>
            <a:prstGeom prst="roundRect">
              <a:avLst>
                <a:gd name="adj" fmla="val 0"/>
              </a:avLst>
            </a:prstGeom>
            <a:solidFill>
              <a:srgbClr val="EBE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999;p34"/>
          <p:cNvSpPr txBox="1">
            <a:spLocks/>
          </p:cNvSpPr>
          <p:nvPr/>
        </p:nvSpPr>
        <p:spPr>
          <a:xfrm>
            <a:off x="1681982" y="1334379"/>
            <a:ext cx="1843677" cy="506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심 </a:t>
            </a:r>
            <a:r>
              <a:rPr lang="en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재  영</a:t>
            </a:r>
            <a:endParaRPr lang="en" sz="2400" b="1" dirty="0">
              <a:solidFill>
                <a:schemeClr val="tx1"/>
              </a:solidFill>
            </a:endParaRPr>
          </a:p>
        </p:txBody>
      </p:sp>
      <p:sp>
        <p:nvSpPr>
          <p:cNvPr id="23" name="Google Shape;1999;p34"/>
          <p:cNvSpPr txBox="1">
            <a:spLocks/>
          </p:cNvSpPr>
          <p:nvPr/>
        </p:nvSpPr>
        <p:spPr>
          <a:xfrm>
            <a:off x="5606419" y="1334379"/>
            <a:ext cx="1843677" cy="506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진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혜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400" b="1" dirty="0">
                <a:solidFill>
                  <a:schemeClr val="tx1"/>
                </a:solidFill>
              </a:rPr>
              <a:t>인</a:t>
            </a:r>
            <a:endParaRPr lang="en" sz="2400" b="1" dirty="0">
              <a:solidFill>
                <a:schemeClr val="tx1"/>
              </a:solidFill>
            </a:endParaRPr>
          </a:p>
        </p:txBody>
      </p:sp>
      <p:sp>
        <p:nvSpPr>
          <p:cNvPr id="24" name="Google Shape;1996;p34"/>
          <p:cNvSpPr txBox="1">
            <a:spLocks/>
          </p:cNvSpPr>
          <p:nvPr/>
        </p:nvSpPr>
        <p:spPr>
          <a:xfrm>
            <a:off x="1117940" y="2049171"/>
            <a:ext cx="2971760" cy="2022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ko-KR" altLang="en-US" dirty="0" smtClean="0"/>
              <a:t>담당 업무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부분 </a:t>
            </a:r>
            <a:endParaRPr lang="en-US" altLang="ko-KR" dirty="0" smtClean="0"/>
          </a:p>
          <a:p>
            <a:r>
              <a:rPr lang="ko-KR" altLang="ko-KR" dirty="0" smtClean="0"/>
              <a:t>데이터베이스 </a:t>
            </a:r>
            <a:r>
              <a:rPr lang="ko-KR" altLang="ko-KR" dirty="0"/>
              <a:t>관리 및 운영</a:t>
            </a:r>
            <a:r>
              <a:rPr lang="en-US" altLang="ko-KR" dirty="0"/>
              <a:t> DB </a:t>
            </a:r>
            <a:r>
              <a:rPr lang="ko-KR" altLang="ko-KR" dirty="0"/>
              <a:t>선택 및 설계</a:t>
            </a:r>
            <a:r>
              <a:rPr lang="en-US" altLang="ko-KR" dirty="0"/>
              <a:t>.  </a:t>
            </a:r>
            <a:endParaRPr lang="ko-KR" altLang="ko-KR" dirty="0"/>
          </a:p>
          <a:p>
            <a:r>
              <a:rPr lang="ko-KR" altLang="ko-KR" dirty="0"/>
              <a:t>논리적 물리적 스키마 작성 및 관리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웹 페이지에서 사용할 </a:t>
            </a:r>
            <a:r>
              <a:rPr lang="en-US" altLang="ko-KR" dirty="0"/>
              <a:t>API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>
              <a:spcAft>
                <a:spcPts val="1600"/>
              </a:spcAft>
            </a:pPr>
            <a:endParaRPr lang="en-US" dirty="0"/>
          </a:p>
        </p:txBody>
      </p:sp>
      <p:sp>
        <p:nvSpPr>
          <p:cNvPr id="28" name="Google Shape;2000;p34"/>
          <p:cNvSpPr txBox="1">
            <a:spLocks/>
          </p:cNvSpPr>
          <p:nvPr/>
        </p:nvSpPr>
        <p:spPr>
          <a:xfrm>
            <a:off x="960672" y="258647"/>
            <a:ext cx="7521632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팀원 소개 </a:t>
            </a:r>
            <a:r>
              <a:rPr lang="en-US" altLang="ko-KR" sz="2400" b="1" dirty="0" smtClean="0"/>
              <a:t>&amp; </a:t>
            </a:r>
            <a:r>
              <a:rPr lang="ko-KR" altLang="en-US" sz="2400" b="1" dirty="0" smtClean="0"/>
              <a:t>업무 분담</a:t>
            </a:r>
            <a:endParaRPr lang="en-US" sz="2400" b="1" dirty="0"/>
          </a:p>
        </p:txBody>
      </p:sp>
      <p:sp>
        <p:nvSpPr>
          <p:cNvPr id="29" name="Google Shape;1996;p34"/>
          <p:cNvSpPr txBox="1">
            <a:spLocks/>
          </p:cNvSpPr>
          <p:nvPr/>
        </p:nvSpPr>
        <p:spPr>
          <a:xfrm>
            <a:off x="5042377" y="2049171"/>
            <a:ext cx="2971760" cy="2022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ko-KR" altLang="en-US" dirty="0" smtClean="0"/>
              <a:t>담당 업무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r>
              <a:rPr lang="ko-KR" altLang="ko-KR" dirty="0"/>
              <a:t>웹사이트 화면 레이아웃 설계 및 기능 </a:t>
            </a:r>
            <a:r>
              <a:rPr lang="ko-KR" altLang="ko-KR" dirty="0" smtClean="0"/>
              <a:t>구성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r>
              <a:rPr lang="ko-KR" altLang="ko-KR" dirty="0"/>
              <a:t>프로젝트 문서 정리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30" name="Google Shape;2062;p34"/>
          <p:cNvGrpSpPr/>
          <p:nvPr/>
        </p:nvGrpSpPr>
        <p:grpSpPr>
          <a:xfrm>
            <a:off x="83668" y="3499104"/>
            <a:ext cx="2220620" cy="1239927"/>
            <a:chOff x="839669" y="2079985"/>
            <a:chExt cx="2157351" cy="1207122"/>
          </a:xfrm>
        </p:grpSpPr>
        <p:grpSp>
          <p:nvGrpSpPr>
            <p:cNvPr id="31" name="Google Shape;2063;p34"/>
            <p:cNvGrpSpPr/>
            <p:nvPr/>
          </p:nvGrpSpPr>
          <p:grpSpPr>
            <a:xfrm>
              <a:off x="1050129" y="2079985"/>
              <a:ext cx="1946891" cy="1132212"/>
              <a:chOff x="4320086" y="2116925"/>
              <a:chExt cx="2303196" cy="1339103"/>
            </a:xfrm>
          </p:grpSpPr>
          <p:sp>
            <p:nvSpPr>
              <p:cNvPr id="188" name="Google Shape;2064;p34"/>
              <p:cNvSpPr/>
              <p:nvPr/>
            </p:nvSpPr>
            <p:spPr>
              <a:xfrm>
                <a:off x="6378340" y="3140713"/>
                <a:ext cx="10962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2914" extrusionOk="0">
                    <a:moveTo>
                      <a:pt x="841" y="0"/>
                    </a:moveTo>
                    <a:lnTo>
                      <a:pt x="1" y="1024"/>
                    </a:lnTo>
                    <a:lnTo>
                      <a:pt x="2311" y="2914"/>
                    </a:lnTo>
                    <a:lnTo>
                      <a:pt x="4384" y="997"/>
                    </a:lnTo>
                    <a:lnTo>
                      <a:pt x="3466" y="26"/>
                    </a:lnTo>
                    <a:lnTo>
                      <a:pt x="2258" y="1155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065;p34"/>
              <p:cNvSpPr/>
              <p:nvPr/>
            </p:nvSpPr>
            <p:spPr>
              <a:xfrm>
                <a:off x="6514307" y="3383828"/>
                <a:ext cx="108975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2888" extrusionOk="0">
                    <a:moveTo>
                      <a:pt x="841" y="0"/>
                    </a:moveTo>
                    <a:lnTo>
                      <a:pt x="1" y="998"/>
                    </a:lnTo>
                    <a:lnTo>
                      <a:pt x="2311" y="2888"/>
                    </a:lnTo>
                    <a:lnTo>
                      <a:pt x="4358" y="971"/>
                    </a:lnTo>
                    <a:lnTo>
                      <a:pt x="3466" y="26"/>
                    </a:lnTo>
                    <a:lnTo>
                      <a:pt x="2258" y="1155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066;p34"/>
              <p:cNvSpPr/>
              <p:nvPr/>
            </p:nvSpPr>
            <p:spPr>
              <a:xfrm>
                <a:off x="5576575" y="2116925"/>
                <a:ext cx="1046700" cy="1149100"/>
              </a:xfrm>
              <a:custGeom>
                <a:avLst/>
                <a:gdLst/>
                <a:ahLst/>
                <a:cxnLst/>
                <a:rect l="l" t="t" r="r" b="b"/>
                <a:pathLst>
                  <a:path w="41868" h="45964" extrusionOk="0">
                    <a:moveTo>
                      <a:pt x="20265" y="0"/>
                    </a:moveTo>
                    <a:lnTo>
                      <a:pt x="0" y="45438"/>
                    </a:lnTo>
                    <a:lnTo>
                      <a:pt x="1207" y="45963"/>
                    </a:lnTo>
                    <a:lnTo>
                      <a:pt x="20343" y="3045"/>
                    </a:lnTo>
                    <a:lnTo>
                      <a:pt x="40713" y="42498"/>
                    </a:lnTo>
                    <a:lnTo>
                      <a:pt x="41868" y="41895"/>
                    </a:lnTo>
                    <a:lnTo>
                      <a:pt x="2026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067;p34"/>
              <p:cNvSpPr/>
              <p:nvPr/>
            </p:nvSpPr>
            <p:spPr>
              <a:xfrm>
                <a:off x="5869900" y="2605175"/>
                <a:ext cx="468575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8743" h="4515" extrusionOk="0">
                    <a:moveTo>
                      <a:pt x="8952" y="0"/>
                    </a:moveTo>
                    <a:lnTo>
                      <a:pt x="5172" y="2993"/>
                    </a:lnTo>
                    <a:lnTo>
                      <a:pt x="499" y="1076"/>
                    </a:lnTo>
                    <a:lnTo>
                      <a:pt x="0" y="2284"/>
                    </a:lnTo>
                    <a:lnTo>
                      <a:pt x="5382" y="4515"/>
                    </a:lnTo>
                    <a:lnTo>
                      <a:pt x="9057" y="1601"/>
                    </a:lnTo>
                    <a:lnTo>
                      <a:pt x="13834" y="4305"/>
                    </a:lnTo>
                    <a:lnTo>
                      <a:pt x="18743" y="1365"/>
                    </a:lnTo>
                    <a:lnTo>
                      <a:pt x="18060" y="236"/>
                    </a:lnTo>
                    <a:lnTo>
                      <a:pt x="13808" y="2783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068;p34"/>
              <p:cNvSpPr/>
              <p:nvPr/>
            </p:nvSpPr>
            <p:spPr>
              <a:xfrm>
                <a:off x="4789725" y="2297400"/>
                <a:ext cx="1122850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44914" h="15304" extrusionOk="0">
                    <a:moveTo>
                      <a:pt x="31317" y="0"/>
                    </a:moveTo>
                    <a:lnTo>
                      <a:pt x="18664" y="13545"/>
                    </a:lnTo>
                    <a:lnTo>
                      <a:pt x="7955" y="5224"/>
                    </a:lnTo>
                    <a:lnTo>
                      <a:pt x="1" y="13309"/>
                    </a:lnTo>
                    <a:lnTo>
                      <a:pt x="946" y="14227"/>
                    </a:lnTo>
                    <a:lnTo>
                      <a:pt x="8086" y="6982"/>
                    </a:lnTo>
                    <a:lnTo>
                      <a:pt x="18822" y="15304"/>
                    </a:lnTo>
                    <a:lnTo>
                      <a:pt x="31526" y="1706"/>
                    </a:lnTo>
                    <a:lnTo>
                      <a:pt x="44179" y="10159"/>
                    </a:lnTo>
                    <a:lnTo>
                      <a:pt x="44914" y="9056"/>
                    </a:lnTo>
                    <a:lnTo>
                      <a:pt x="3131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069;p34"/>
              <p:cNvSpPr/>
              <p:nvPr/>
            </p:nvSpPr>
            <p:spPr>
              <a:xfrm>
                <a:off x="5384950" y="2427975"/>
                <a:ext cx="366200" cy="142425"/>
              </a:xfrm>
              <a:custGeom>
                <a:avLst/>
                <a:gdLst/>
                <a:ahLst/>
                <a:cxnLst/>
                <a:rect l="l" t="t" r="r" b="b"/>
                <a:pathLst>
                  <a:path w="14648" h="5697" extrusionOk="0">
                    <a:moveTo>
                      <a:pt x="13702" y="1"/>
                    </a:moveTo>
                    <a:lnTo>
                      <a:pt x="10395" y="3492"/>
                    </a:lnTo>
                    <a:lnTo>
                      <a:pt x="6694" y="447"/>
                    </a:lnTo>
                    <a:lnTo>
                      <a:pt x="3176" y="3964"/>
                    </a:lnTo>
                    <a:lnTo>
                      <a:pt x="788" y="2206"/>
                    </a:lnTo>
                    <a:lnTo>
                      <a:pt x="0" y="3282"/>
                    </a:lnTo>
                    <a:lnTo>
                      <a:pt x="3308" y="5697"/>
                    </a:lnTo>
                    <a:lnTo>
                      <a:pt x="6799" y="2206"/>
                    </a:lnTo>
                    <a:lnTo>
                      <a:pt x="10526" y="5277"/>
                    </a:lnTo>
                    <a:lnTo>
                      <a:pt x="14647" y="893"/>
                    </a:lnTo>
                    <a:lnTo>
                      <a:pt x="137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70;p34"/>
              <p:cNvSpPr/>
              <p:nvPr/>
            </p:nvSpPr>
            <p:spPr>
              <a:xfrm>
                <a:off x="4876350" y="2540850"/>
                <a:ext cx="25005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5094" extrusionOk="0">
                    <a:moveTo>
                      <a:pt x="788" y="1"/>
                    </a:moveTo>
                    <a:lnTo>
                      <a:pt x="1" y="1051"/>
                    </a:lnTo>
                    <a:lnTo>
                      <a:pt x="5461" y="5093"/>
                    </a:lnTo>
                    <a:lnTo>
                      <a:pt x="10002" y="1261"/>
                    </a:lnTo>
                    <a:lnTo>
                      <a:pt x="9162" y="237"/>
                    </a:lnTo>
                    <a:lnTo>
                      <a:pt x="5408" y="3413"/>
                    </a:lnTo>
                    <a:lnTo>
                      <a:pt x="7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071;p34"/>
              <p:cNvSpPr/>
              <p:nvPr/>
            </p:nvSpPr>
            <p:spPr>
              <a:xfrm>
                <a:off x="4320086" y="2291599"/>
                <a:ext cx="315500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12620" h="5150" extrusionOk="0">
                    <a:moveTo>
                      <a:pt x="5884" y="0"/>
                    </a:moveTo>
                    <a:cubicBezTo>
                      <a:pt x="5837" y="0"/>
                      <a:pt x="5790" y="2"/>
                      <a:pt x="5742" y="5"/>
                    </a:cubicBezTo>
                    <a:cubicBezTo>
                      <a:pt x="4430" y="83"/>
                      <a:pt x="3432" y="1160"/>
                      <a:pt x="3485" y="2446"/>
                    </a:cubicBezTo>
                    <a:cubicBezTo>
                      <a:pt x="3200" y="2340"/>
                      <a:pt x="2915" y="2290"/>
                      <a:pt x="2638" y="2290"/>
                    </a:cubicBezTo>
                    <a:cubicBezTo>
                      <a:pt x="1205" y="2290"/>
                      <a:pt x="0" y="3609"/>
                      <a:pt x="308" y="5150"/>
                    </a:cubicBezTo>
                    <a:lnTo>
                      <a:pt x="12619" y="5150"/>
                    </a:lnTo>
                    <a:cubicBezTo>
                      <a:pt x="12619" y="3372"/>
                      <a:pt x="11154" y="2066"/>
                      <a:pt x="9544" y="2066"/>
                    </a:cubicBezTo>
                    <a:cubicBezTo>
                      <a:pt x="9110" y="2066"/>
                      <a:pt x="8665" y="2161"/>
                      <a:pt x="8236" y="2367"/>
                    </a:cubicBezTo>
                    <a:cubicBezTo>
                      <a:pt x="8236" y="2315"/>
                      <a:pt x="8236" y="2262"/>
                      <a:pt x="8236" y="2210"/>
                    </a:cubicBezTo>
                    <a:cubicBezTo>
                      <a:pt x="8135" y="971"/>
                      <a:pt x="7109" y="0"/>
                      <a:pt x="5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2072;p34"/>
            <p:cNvSpPr/>
            <p:nvPr/>
          </p:nvSpPr>
          <p:spPr>
            <a:xfrm flipH="1">
              <a:off x="839669" y="2895677"/>
              <a:ext cx="202429" cy="308535"/>
            </a:xfrm>
            <a:custGeom>
              <a:avLst/>
              <a:gdLst/>
              <a:ahLst/>
              <a:cxnLst/>
              <a:rect l="l" t="t" r="r" b="b"/>
              <a:pathLst>
                <a:path w="8270" h="12601" extrusionOk="0">
                  <a:moveTo>
                    <a:pt x="4463" y="1"/>
                  </a:moveTo>
                  <a:lnTo>
                    <a:pt x="105" y="5802"/>
                  </a:lnTo>
                  <a:lnTo>
                    <a:pt x="2547" y="5854"/>
                  </a:lnTo>
                  <a:lnTo>
                    <a:pt x="0" y="9241"/>
                  </a:lnTo>
                  <a:lnTo>
                    <a:pt x="3597" y="9319"/>
                  </a:lnTo>
                  <a:lnTo>
                    <a:pt x="3597" y="12601"/>
                  </a:lnTo>
                  <a:lnTo>
                    <a:pt x="4909" y="12601"/>
                  </a:lnTo>
                  <a:lnTo>
                    <a:pt x="4909" y="9346"/>
                  </a:lnTo>
                  <a:lnTo>
                    <a:pt x="8190" y="9424"/>
                  </a:lnTo>
                  <a:lnTo>
                    <a:pt x="5907" y="5933"/>
                  </a:lnTo>
                  <a:lnTo>
                    <a:pt x="5907" y="5933"/>
                  </a:lnTo>
                  <a:lnTo>
                    <a:pt x="8269" y="5986"/>
                  </a:lnTo>
                  <a:lnTo>
                    <a:pt x="4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2073;p34"/>
            <p:cNvGrpSpPr/>
            <p:nvPr/>
          </p:nvGrpSpPr>
          <p:grpSpPr>
            <a:xfrm>
              <a:off x="2356678" y="2410991"/>
              <a:ext cx="374221" cy="864640"/>
              <a:chOff x="2936583" y="3029488"/>
              <a:chExt cx="518598" cy="1198227"/>
            </a:xfrm>
          </p:grpSpPr>
          <p:sp>
            <p:nvSpPr>
              <p:cNvPr id="186" name="Google Shape;2074;p34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075;p34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2076;p34"/>
            <p:cNvGrpSpPr/>
            <p:nvPr/>
          </p:nvGrpSpPr>
          <p:grpSpPr>
            <a:xfrm>
              <a:off x="955579" y="2548512"/>
              <a:ext cx="1401095" cy="725359"/>
              <a:chOff x="1296500" y="1690242"/>
              <a:chExt cx="1548000" cy="801413"/>
            </a:xfrm>
          </p:grpSpPr>
          <p:sp>
            <p:nvSpPr>
              <p:cNvPr id="39" name="Google Shape;2077;p34"/>
              <p:cNvSpPr/>
              <p:nvPr/>
            </p:nvSpPr>
            <p:spPr>
              <a:xfrm>
                <a:off x="1296500" y="1758775"/>
                <a:ext cx="1548000" cy="282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8;p34"/>
              <p:cNvSpPr/>
              <p:nvPr/>
            </p:nvSpPr>
            <p:spPr>
              <a:xfrm>
                <a:off x="1913641" y="1797318"/>
                <a:ext cx="4612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1911" extrusionOk="0">
                    <a:moveTo>
                      <a:pt x="2171" y="1"/>
                    </a:moveTo>
                    <a:lnTo>
                      <a:pt x="1" y="1911"/>
                    </a:lnTo>
                    <a:lnTo>
                      <a:pt x="3054" y="1911"/>
                    </a:lnTo>
                    <a:lnTo>
                      <a:pt x="3054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79;p34"/>
              <p:cNvSpPr/>
              <p:nvPr/>
            </p:nvSpPr>
            <p:spPr>
              <a:xfrm>
                <a:off x="1950355" y="1764984"/>
                <a:ext cx="3869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1911" extrusionOk="0">
                    <a:moveTo>
                      <a:pt x="2171" y="0"/>
                    </a:moveTo>
                    <a:lnTo>
                      <a:pt x="1" y="1910"/>
                    </a:lnTo>
                    <a:lnTo>
                      <a:pt x="2562" y="1910"/>
                    </a:lnTo>
                    <a:lnTo>
                      <a:pt x="2562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80;p34"/>
              <p:cNvSpPr/>
              <p:nvPr/>
            </p:nvSpPr>
            <p:spPr>
              <a:xfrm>
                <a:off x="1993851" y="1764984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81;p34"/>
              <p:cNvSpPr/>
              <p:nvPr/>
            </p:nvSpPr>
            <p:spPr>
              <a:xfrm>
                <a:off x="1962166" y="179731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92" y="1911"/>
                    </a:lnTo>
                    <a:lnTo>
                      <a:pt x="389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82;p34"/>
              <p:cNvSpPr/>
              <p:nvPr/>
            </p:nvSpPr>
            <p:spPr>
              <a:xfrm>
                <a:off x="2025747" y="1797318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79" y="1911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83;p34"/>
              <p:cNvSpPr/>
              <p:nvPr/>
            </p:nvSpPr>
            <p:spPr>
              <a:xfrm>
                <a:off x="2055031" y="1764984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84;p34"/>
              <p:cNvSpPr/>
              <p:nvPr/>
            </p:nvSpPr>
            <p:spPr>
              <a:xfrm>
                <a:off x="2118628" y="1764984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78" y="1910"/>
                    </a:lnTo>
                    <a:lnTo>
                      <a:pt x="3878" y="1606"/>
                    </a:lnTo>
                    <a:lnTo>
                      <a:pt x="211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85;p34"/>
              <p:cNvSpPr/>
              <p:nvPr/>
            </p:nvSpPr>
            <p:spPr>
              <a:xfrm>
                <a:off x="2086716" y="1797318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86;p34"/>
              <p:cNvSpPr/>
              <p:nvPr/>
            </p:nvSpPr>
            <p:spPr>
              <a:xfrm>
                <a:off x="2150313" y="179731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36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87;p34"/>
              <p:cNvSpPr/>
              <p:nvPr/>
            </p:nvSpPr>
            <p:spPr>
              <a:xfrm>
                <a:off x="2179596" y="1791428"/>
                <a:ext cx="264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174" y="1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88;p34"/>
              <p:cNvSpPr/>
              <p:nvPr/>
            </p:nvSpPr>
            <p:spPr>
              <a:xfrm>
                <a:off x="2211508" y="1820048"/>
                <a:ext cx="6570" cy="613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06" extrusionOk="0">
                    <a:moveTo>
                      <a:pt x="0" y="1"/>
                    </a:moveTo>
                    <a:lnTo>
                      <a:pt x="0" y="406"/>
                    </a:lnTo>
                    <a:lnTo>
                      <a:pt x="434" y="4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089;p34"/>
              <p:cNvSpPr/>
              <p:nvPr/>
            </p:nvSpPr>
            <p:spPr>
              <a:xfrm>
                <a:off x="1874526" y="1832069"/>
                <a:ext cx="5355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1896" extrusionOk="0">
                    <a:moveTo>
                      <a:pt x="2157" y="0"/>
                    </a:moveTo>
                    <a:lnTo>
                      <a:pt x="1" y="1896"/>
                    </a:lnTo>
                    <a:lnTo>
                      <a:pt x="3546" y="1896"/>
                    </a:lnTo>
                    <a:lnTo>
                      <a:pt x="3546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90;p34"/>
              <p:cNvSpPr/>
              <p:nvPr/>
            </p:nvSpPr>
            <p:spPr>
              <a:xfrm>
                <a:off x="1837812" y="1864404"/>
                <a:ext cx="58371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911" extrusionOk="0">
                    <a:moveTo>
                      <a:pt x="2157" y="1"/>
                    </a:moveTo>
                    <a:lnTo>
                      <a:pt x="1" y="1911"/>
                    </a:lnTo>
                    <a:lnTo>
                      <a:pt x="3864" y="1911"/>
                    </a:lnTo>
                    <a:lnTo>
                      <a:pt x="3864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091;p34"/>
              <p:cNvSpPr/>
              <p:nvPr/>
            </p:nvSpPr>
            <p:spPr>
              <a:xfrm>
                <a:off x="1900970" y="1864404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92;p34"/>
              <p:cNvSpPr/>
              <p:nvPr/>
            </p:nvSpPr>
            <p:spPr>
              <a:xfrm>
                <a:off x="1930466" y="1832069"/>
                <a:ext cx="5858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79" y="1896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93;p34"/>
              <p:cNvSpPr/>
              <p:nvPr/>
            </p:nvSpPr>
            <p:spPr>
              <a:xfrm>
                <a:off x="1993851" y="1832069"/>
                <a:ext cx="58794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94;p34"/>
              <p:cNvSpPr/>
              <p:nvPr/>
            </p:nvSpPr>
            <p:spPr>
              <a:xfrm>
                <a:off x="1962166" y="1864404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92" y="1911"/>
                    </a:lnTo>
                    <a:lnTo>
                      <a:pt x="389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095;p34"/>
              <p:cNvSpPr/>
              <p:nvPr/>
            </p:nvSpPr>
            <p:spPr>
              <a:xfrm>
                <a:off x="2025747" y="1864404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79" y="1911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096;p34"/>
              <p:cNvSpPr/>
              <p:nvPr/>
            </p:nvSpPr>
            <p:spPr>
              <a:xfrm>
                <a:off x="2055031" y="1832069"/>
                <a:ext cx="58809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97;p34"/>
              <p:cNvSpPr/>
              <p:nvPr/>
            </p:nvSpPr>
            <p:spPr>
              <a:xfrm>
                <a:off x="2118628" y="1832069"/>
                <a:ext cx="5858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78" y="1896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98;p34"/>
              <p:cNvSpPr/>
              <p:nvPr/>
            </p:nvSpPr>
            <p:spPr>
              <a:xfrm>
                <a:off x="2086716" y="1864404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99;p34"/>
              <p:cNvSpPr/>
              <p:nvPr/>
            </p:nvSpPr>
            <p:spPr>
              <a:xfrm>
                <a:off x="2150313" y="1864404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00;p34"/>
              <p:cNvSpPr/>
              <p:nvPr/>
            </p:nvSpPr>
            <p:spPr>
              <a:xfrm>
                <a:off x="2243193" y="1848893"/>
                <a:ext cx="13124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82" extrusionOk="0">
                    <a:moveTo>
                      <a:pt x="0" y="1"/>
                    </a:moveTo>
                    <a:lnTo>
                      <a:pt x="0" y="782"/>
                    </a:lnTo>
                    <a:lnTo>
                      <a:pt x="868" y="7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01;p34"/>
              <p:cNvSpPr/>
              <p:nvPr/>
            </p:nvSpPr>
            <p:spPr>
              <a:xfrm>
                <a:off x="2274878" y="1877528"/>
                <a:ext cx="17277" cy="1573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042" extrusionOk="0">
                    <a:moveTo>
                      <a:pt x="0" y="0"/>
                    </a:moveTo>
                    <a:lnTo>
                      <a:pt x="0" y="1042"/>
                    </a:lnTo>
                    <a:lnTo>
                      <a:pt x="1144" y="1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2;p34"/>
              <p:cNvSpPr/>
              <p:nvPr/>
            </p:nvSpPr>
            <p:spPr>
              <a:xfrm>
                <a:off x="1798485" y="1923409"/>
                <a:ext cx="4818" cy="439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91" extrusionOk="0">
                    <a:moveTo>
                      <a:pt x="319" y="1"/>
                    </a:moveTo>
                    <a:lnTo>
                      <a:pt x="0" y="290"/>
                    </a:lnTo>
                    <a:lnTo>
                      <a:pt x="319" y="290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03;p34"/>
              <p:cNvSpPr/>
              <p:nvPr/>
            </p:nvSpPr>
            <p:spPr>
              <a:xfrm>
                <a:off x="1761771" y="1951605"/>
                <a:ext cx="9847" cy="853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5" extrusionOk="0">
                    <a:moveTo>
                      <a:pt x="651" y="0"/>
                    </a:moveTo>
                    <a:lnTo>
                      <a:pt x="0" y="565"/>
                    </a:lnTo>
                    <a:lnTo>
                      <a:pt x="651" y="565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04;p34"/>
              <p:cNvSpPr/>
              <p:nvPr/>
            </p:nvSpPr>
            <p:spPr>
              <a:xfrm>
                <a:off x="1805689" y="1898943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679" y="0"/>
                    </a:moveTo>
                    <a:lnTo>
                      <a:pt x="1" y="1491"/>
                    </a:ln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05;p34"/>
              <p:cNvSpPr/>
              <p:nvPr/>
            </p:nvSpPr>
            <p:spPr>
              <a:xfrm>
                <a:off x="1869285" y="189894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06;p34"/>
              <p:cNvSpPr/>
              <p:nvPr/>
            </p:nvSpPr>
            <p:spPr>
              <a:xfrm>
                <a:off x="1837600" y="1931504"/>
                <a:ext cx="5858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78" y="1896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07;p34"/>
              <p:cNvSpPr/>
              <p:nvPr/>
            </p:nvSpPr>
            <p:spPr>
              <a:xfrm>
                <a:off x="1900970" y="1931504"/>
                <a:ext cx="58794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08;p34"/>
              <p:cNvSpPr/>
              <p:nvPr/>
            </p:nvSpPr>
            <p:spPr>
              <a:xfrm>
                <a:off x="1930466" y="189894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79" y="1910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09;p34"/>
              <p:cNvSpPr/>
              <p:nvPr/>
            </p:nvSpPr>
            <p:spPr>
              <a:xfrm>
                <a:off x="1993851" y="189894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10;p34"/>
              <p:cNvSpPr/>
              <p:nvPr/>
            </p:nvSpPr>
            <p:spPr>
              <a:xfrm>
                <a:off x="1962166" y="1931504"/>
                <a:ext cx="58794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92" y="1896"/>
                    </a:lnTo>
                    <a:lnTo>
                      <a:pt x="3892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11;p34"/>
              <p:cNvSpPr/>
              <p:nvPr/>
            </p:nvSpPr>
            <p:spPr>
              <a:xfrm>
                <a:off x="2025747" y="1931504"/>
                <a:ext cx="5858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79" y="1896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112;p34"/>
              <p:cNvSpPr/>
              <p:nvPr/>
            </p:nvSpPr>
            <p:spPr>
              <a:xfrm>
                <a:off x="2055031" y="1898943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113;p34"/>
              <p:cNvSpPr/>
              <p:nvPr/>
            </p:nvSpPr>
            <p:spPr>
              <a:xfrm>
                <a:off x="2118628" y="189894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78" y="191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114;p34"/>
              <p:cNvSpPr/>
              <p:nvPr/>
            </p:nvSpPr>
            <p:spPr>
              <a:xfrm>
                <a:off x="2086716" y="1931504"/>
                <a:ext cx="58809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115;p34"/>
              <p:cNvSpPr/>
              <p:nvPr/>
            </p:nvSpPr>
            <p:spPr>
              <a:xfrm>
                <a:off x="2150313" y="1931504"/>
                <a:ext cx="58794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896" extrusionOk="0">
                    <a:moveTo>
                      <a:pt x="1" y="0"/>
                    </a:moveTo>
                    <a:lnTo>
                      <a:pt x="1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116;p34"/>
              <p:cNvSpPr/>
              <p:nvPr/>
            </p:nvSpPr>
            <p:spPr>
              <a:xfrm>
                <a:off x="2179596" y="189894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117;p34"/>
              <p:cNvSpPr/>
              <p:nvPr/>
            </p:nvSpPr>
            <p:spPr>
              <a:xfrm>
                <a:off x="2243193" y="189894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78" y="191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18;p34"/>
              <p:cNvSpPr/>
              <p:nvPr/>
            </p:nvSpPr>
            <p:spPr>
              <a:xfrm>
                <a:off x="2211508" y="1931504"/>
                <a:ext cx="58583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78" y="1896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19;p34"/>
              <p:cNvSpPr/>
              <p:nvPr/>
            </p:nvSpPr>
            <p:spPr>
              <a:xfrm>
                <a:off x="2274878" y="1931504"/>
                <a:ext cx="58794" cy="286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896" extrusionOk="0">
                    <a:moveTo>
                      <a:pt x="0" y="0"/>
                    </a:moveTo>
                    <a:lnTo>
                      <a:pt x="0" y="1896"/>
                    </a:lnTo>
                    <a:lnTo>
                      <a:pt x="3893" y="1896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20;p34"/>
              <p:cNvSpPr/>
              <p:nvPr/>
            </p:nvSpPr>
            <p:spPr>
              <a:xfrm>
                <a:off x="2304373" y="1904184"/>
                <a:ext cx="26022" cy="2362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1564" extrusionOk="0">
                    <a:moveTo>
                      <a:pt x="1" y="0"/>
                    </a:moveTo>
                    <a:lnTo>
                      <a:pt x="1" y="1563"/>
                    </a:lnTo>
                    <a:lnTo>
                      <a:pt x="1723" y="15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21;p34"/>
              <p:cNvSpPr/>
              <p:nvPr/>
            </p:nvSpPr>
            <p:spPr>
              <a:xfrm>
                <a:off x="2336058" y="1932818"/>
                <a:ext cx="30175" cy="2732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809" extrusionOk="0">
                    <a:moveTo>
                      <a:pt x="1" y="0"/>
                    </a:moveTo>
                    <a:lnTo>
                      <a:pt x="1" y="1809"/>
                    </a:lnTo>
                    <a:lnTo>
                      <a:pt x="1998" y="18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22;p34"/>
              <p:cNvSpPr/>
              <p:nvPr/>
            </p:nvSpPr>
            <p:spPr>
              <a:xfrm>
                <a:off x="1744720" y="1966028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79" y="1910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23;p34"/>
              <p:cNvSpPr/>
              <p:nvPr/>
            </p:nvSpPr>
            <p:spPr>
              <a:xfrm>
                <a:off x="1712823" y="199836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92" y="1911"/>
                    </a:lnTo>
                    <a:lnTo>
                      <a:pt x="389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24;p34"/>
              <p:cNvSpPr/>
              <p:nvPr/>
            </p:nvSpPr>
            <p:spPr>
              <a:xfrm>
                <a:off x="1776405" y="1998363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25;p34"/>
              <p:cNvSpPr/>
              <p:nvPr/>
            </p:nvSpPr>
            <p:spPr>
              <a:xfrm>
                <a:off x="1805689" y="1966028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26;p34"/>
              <p:cNvSpPr/>
              <p:nvPr/>
            </p:nvSpPr>
            <p:spPr>
              <a:xfrm>
                <a:off x="1869285" y="196602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27;p34"/>
              <p:cNvSpPr/>
              <p:nvPr/>
            </p:nvSpPr>
            <p:spPr>
              <a:xfrm>
                <a:off x="1837600" y="199836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78" y="1911"/>
                    </a:lnTo>
                    <a:lnTo>
                      <a:pt x="3878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28;p34"/>
              <p:cNvSpPr/>
              <p:nvPr/>
            </p:nvSpPr>
            <p:spPr>
              <a:xfrm>
                <a:off x="1900970" y="199836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129;p34"/>
              <p:cNvSpPr/>
              <p:nvPr/>
            </p:nvSpPr>
            <p:spPr>
              <a:xfrm>
                <a:off x="1930466" y="1966028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79" y="1910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130;p34"/>
              <p:cNvSpPr/>
              <p:nvPr/>
            </p:nvSpPr>
            <p:spPr>
              <a:xfrm>
                <a:off x="1993851" y="196602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131;p34"/>
              <p:cNvSpPr/>
              <p:nvPr/>
            </p:nvSpPr>
            <p:spPr>
              <a:xfrm>
                <a:off x="1962166" y="199836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92" y="1911"/>
                    </a:lnTo>
                    <a:lnTo>
                      <a:pt x="389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132;p34"/>
              <p:cNvSpPr/>
              <p:nvPr/>
            </p:nvSpPr>
            <p:spPr>
              <a:xfrm>
                <a:off x="2025747" y="199836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79" y="1911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133;p34"/>
              <p:cNvSpPr/>
              <p:nvPr/>
            </p:nvSpPr>
            <p:spPr>
              <a:xfrm>
                <a:off x="2055031" y="1966028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134;p34"/>
              <p:cNvSpPr/>
              <p:nvPr/>
            </p:nvSpPr>
            <p:spPr>
              <a:xfrm>
                <a:off x="2118628" y="1966028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78" y="1910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135;p34"/>
              <p:cNvSpPr/>
              <p:nvPr/>
            </p:nvSpPr>
            <p:spPr>
              <a:xfrm>
                <a:off x="2086716" y="1998363"/>
                <a:ext cx="5880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136;p34"/>
              <p:cNvSpPr/>
              <p:nvPr/>
            </p:nvSpPr>
            <p:spPr>
              <a:xfrm>
                <a:off x="2150313" y="199836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137;p34"/>
              <p:cNvSpPr/>
              <p:nvPr/>
            </p:nvSpPr>
            <p:spPr>
              <a:xfrm>
                <a:off x="2179596" y="196602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38;p34"/>
              <p:cNvSpPr/>
              <p:nvPr/>
            </p:nvSpPr>
            <p:spPr>
              <a:xfrm>
                <a:off x="2243193" y="1966028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3893" y="1910"/>
                    </a:lnTo>
                    <a:lnTo>
                      <a:pt x="38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39;p34"/>
              <p:cNvSpPr/>
              <p:nvPr/>
            </p:nvSpPr>
            <p:spPr>
              <a:xfrm>
                <a:off x="2211508" y="199836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78" y="1911"/>
                    </a:lnTo>
                    <a:lnTo>
                      <a:pt x="3878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40;p34"/>
              <p:cNvSpPr/>
              <p:nvPr/>
            </p:nvSpPr>
            <p:spPr>
              <a:xfrm>
                <a:off x="2274878" y="1998363"/>
                <a:ext cx="5879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911" extrusionOk="0">
                    <a:moveTo>
                      <a:pt x="0" y="1"/>
                    </a:moveTo>
                    <a:lnTo>
                      <a:pt x="0" y="1911"/>
                    </a:lnTo>
                    <a:lnTo>
                      <a:pt x="3893" y="1911"/>
                    </a:lnTo>
                    <a:lnTo>
                      <a:pt x="38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41;p34"/>
              <p:cNvSpPr/>
              <p:nvPr/>
            </p:nvSpPr>
            <p:spPr>
              <a:xfrm>
                <a:off x="2304373" y="1966028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0"/>
                    </a:moveTo>
                    <a:lnTo>
                      <a:pt x="1" y="1910"/>
                    </a:lnTo>
                    <a:lnTo>
                      <a:pt x="3879" y="1910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42;p34"/>
              <p:cNvSpPr/>
              <p:nvPr/>
            </p:nvSpPr>
            <p:spPr>
              <a:xfrm>
                <a:off x="2367758" y="1966028"/>
                <a:ext cx="36714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911" extrusionOk="0">
                    <a:moveTo>
                      <a:pt x="0" y="0"/>
                    </a:moveTo>
                    <a:lnTo>
                      <a:pt x="0" y="1910"/>
                    </a:lnTo>
                    <a:lnTo>
                      <a:pt x="2431" y="191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43;p34"/>
              <p:cNvSpPr/>
              <p:nvPr/>
            </p:nvSpPr>
            <p:spPr>
              <a:xfrm>
                <a:off x="2336058" y="1998363"/>
                <a:ext cx="58583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3879" y="1911"/>
                    </a:lnTo>
                    <a:lnTo>
                      <a:pt x="387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44;p34"/>
              <p:cNvSpPr/>
              <p:nvPr/>
            </p:nvSpPr>
            <p:spPr>
              <a:xfrm>
                <a:off x="2399655" y="1998363"/>
                <a:ext cx="40671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1911" extrusionOk="0">
                    <a:moveTo>
                      <a:pt x="1" y="1"/>
                    </a:moveTo>
                    <a:lnTo>
                      <a:pt x="1" y="1911"/>
                    </a:lnTo>
                    <a:lnTo>
                      <a:pt x="2692" y="1911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45;p34"/>
              <p:cNvSpPr/>
              <p:nvPr/>
            </p:nvSpPr>
            <p:spPr>
              <a:xfrm>
                <a:off x="1343280" y="2040544"/>
                <a:ext cx="1445158" cy="423972"/>
              </a:xfrm>
              <a:custGeom>
                <a:avLst/>
                <a:gdLst/>
                <a:ahLst/>
                <a:cxnLst/>
                <a:rect l="l" t="t" r="r" b="b"/>
                <a:pathLst>
                  <a:path w="95690" h="28073" extrusionOk="0">
                    <a:moveTo>
                      <a:pt x="1" y="1"/>
                    </a:moveTo>
                    <a:lnTo>
                      <a:pt x="1" y="28072"/>
                    </a:lnTo>
                    <a:lnTo>
                      <a:pt x="95689" y="28072"/>
                    </a:lnTo>
                    <a:lnTo>
                      <a:pt x="9568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46;p34"/>
              <p:cNvSpPr/>
              <p:nvPr/>
            </p:nvSpPr>
            <p:spPr>
              <a:xfrm>
                <a:off x="2234660" y="2044486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0"/>
                    </a:moveTo>
                    <a:lnTo>
                      <a:pt x="1" y="2648"/>
                    </a:lnTo>
                    <a:lnTo>
                      <a:pt x="37753" y="2648"/>
                    </a:lnTo>
                    <a:lnTo>
                      <a:pt x="37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47;p34"/>
              <p:cNvSpPr/>
              <p:nvPr/>
            </p:nvSpPr>
            <p:spPr>
              <a:xfrm>
                <a:off x="2234660" y="2091032"/>
                <a:ext cx="570165" cy="40218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63" extrusionOk="0">
                    <a:moveTo>
                      <a:pt x="1" y="0"/>
                    </a:moveTo>
                    <a:lnTo>
                      <a:pt x="1" y="2663"/>
                    </a:lnTo>
                    <a:lnTo>
                      <a:pt x="37753" y="2663"/>
                    </a:lnTo>
                    <a:lnTo>
                      <a:pt x="37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148;p34"/>
              <p:cNvSpPr/>
              <p:nvPr/>
            </p:nvSpPr>
            <p:spPr>
              <a:xfrm>
                <a:off x="2234660" y="2137789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1"/>
                    </a:moveTo>
                    <a:lnTo>
                      <a:pt x="1" y="2649"/>
                    </a:lnTo>
                    <a:lnTo>
                      <a:pt x="37753" y="2649"/>
                    </a:lnTo>
                    <a:lnTo>
                      <a:pt x="377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149;p34"/>
              <p:cNvSpPr/>
              <p:nvPr/>
            </p:nvSpPr>
            <p:spPr>
              <a:xfrm>
                <a:off x="2234660" y="2184335"/>
                <a:ext cx="570165" cy="40233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64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37753" y="2663"/>
                    </a:lnTo>
                    <a:lnTo>
                      <a:pt x="377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150;p34"/>
              <p:cNvSpPr/>
              <p:nvPr/>
            </p:nvSpPr>
            <p:spPr>
              <a:xfrm>
                <a:off x="2234660" y="2231107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0"/>
                    </a:moveTo>
                    <a:lnTo>
                      <a:pt x="1" y="2648"/>
                    </a:lnTo>
                    <a:lnTo>
                      <a:pt x="37753" y="2648"/>
                    </a:lnTo>
                    <a:lnTo>
                      <a:pt x="37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151;p34"/>
              <p:cNvSpPr/>
              <p:nvPr/>
            </p:nvSpPr>
            <p:spPr>
              <a:xfrm>
                <a:off x="2234660" y="2277653"/>
                <a:ext cx="570165" cy="40218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63" extrusionOk="0">
                    <a:moveTo>
                      <a:pt x="1" y="0"/>
                    </a:moveTo>
                    <a:lnTo>
                      <a:pt x="1" y="2663"/>
                    </a:lnTo>
                    <a:lnTo>
                      <a:pt x="37753" y="2663"/>
                    </a:lnTo>
                    <a:lnTo>
                      <a:pt x="37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152;p34"/>
              <p:cNvSpPr/>
              <p:nvPr/>
            </p:nvSpPr>
            <p:spPr>
              <a:xfrm>
                <a:off x="2234660" y="2324411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1"/>
                    </a:moveTo>
                    <a:lnTo>
                      <a:pt x="1" y="2649"/>
                    </a:lnTo>
                    <a:lnTo>
                      <a:pt x="37753" y="2649"/>
                    </a:lnTo>
                    <a:lnTo>
                      <a:pt x="377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153;p34"/>
              <p:cNvSpPr/>
              <p:nvPr/>
            </p:nvSpPr>
            <p:spPr>
              <a:xfrm>
                <a:off x="2234660" y="2371183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0"/>
                    </a:moveTo>
                    <a:lnTo>
                      <a:pt x="1" y="2648"/>
                    </a:lnTo>
                    <a:lnTo>
                      <a:pt x="37753" y="2648"/>
                    </a:lnTo>
                    <a:lnTo>
                      <a:pt x="37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154;p34"/>
              <p:cNvSpPr/>
              <p:nvPr/>
            </p:nvSpPr>
            <p:spPr>
              <a:xfrm>
                <a:off x="2234660" y="2417729"/>
                <a:ext cx="570165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53" h="2649" extrusionOk="0">
                    <a:moveTo>
                      <a:pt x="1" y="1"/>
                    </a:moveTo>
                    <a:lnTo>
                      <a:pt x="1" y="2649"/>
                    </a:lnTo>
                    <a:lnTo>
                      <a:pt x="37753" y="2649"/>
                    </a:lnTo>
                    <a:lnTo>
                      <a:pt x="377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155;p34"/>
              <p:cNvSpPr/>
              <p:nvPr/>
            </p:nvSpPr>
            <p:spPr>
              <a:xfrm>
                <a:off x="2777927" y="204054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1"/>
                    </a:moveTo>
                    <a:cubicBezTo>
                      <a:pt x="695" y="1"/>
                      <a:pt x="1" y="710"/>
                      <a:pt x="1" y="1563"/>
                    </a:cubicBezTo>
                    <a:cubicBezTo>
                      <a:pt x="1" y="2417"/>
                      <a:pt x="695" y="3112"/>
                      <a:pt x="1564" y="3112"/>
                    </a:cubicBezTo>
                    <a:cubicBezTo>
                      <a:pt x="2417" y="3112"/>
                      <a:pt x="3112" y="2417"/>
                      <a:pt x="3112" y="1563"/>
                    </a:cubicBezTo>
                    <a:cubicBezTo>
                      <a:pt x="3112" y="710"/>
                      <a:pt x="2417" y="1"/>
                      <a:pt x="1564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156;p34"/>
              <p:cNvSpPr/>
              <p:nvPr/>
            </p:nvSpPr>
            <p:spPr>
              <a:xfrm>
                <a:off x="2777927" y="208775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02"/>
                      <a:pt x="695" y="3111"/>
                      <a:pt x="1564" y="3111"/>
                    </a:cubicBezTo>
                    <a:cubicBezTo>
                      <a:pt x="2417" y="3111"/>
                      <a:pt x="3112" y="2402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157;p34"/>
              <p:cNvSpPr/>
              <p:nvPr/>
            </p:nvSpPr>
            <p:spPr>
              <a:xfrm>
                <a:off x="2777927" y="2134738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02"/>
                      <a:pt x="695" y="3111"/>
                      <a:pt x="1564" y="3111"/>
                    </a:cubicBezTo>
                    <a:cubicBezTo>
                      <a:pt x="2417" y="3111"/>
                      <a:pt x="3112" y="2402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158;p34"/>
              <p:cNvSpPr/>
              <p:nvPr/>
            </p:nvSpPr>
            <p:spPr>
              <a:xfrm>
                <a:off x="2777927" y="2181722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02"/>
                      <a:pt x="695" y="3111"/>
                      <a:pt x="1564" y="3111"/>
                    </a:cubicBezTo>
                    <a:cubicBezTo>
                      <a:pt x="2417" y="3111"/>
                      <a:pt x="3112" y="2402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159;p34"/>
              <p:cNvSpPr/>
              <p:nvPr/>
            </p:nvSpPr>
            <p:spPr>
              <a:xfrm>
                <a:off x="2777927" y="2228706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02"/>
                      <a:pt x="695" y="3111"/>
                      <a:pt x="1564" y="3111"/>
                    </a:cubicBezTo>
                    <a:cubicBezTo>
                      <a:pt x="2417" y="3111"/>
                      <a:pt x="3112" y="2402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160;p34"/>
              <p:cNvSpPr/>
              <p:nvPr/>
            </p:nvSpPr>
            <p:spPr>
              <a:xfrm>
                <a:off x="2777927" y="2275690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17"/>
                      <a:pt x="695" y="3111"/>
                      <a:pt x="1564" y="3111"/>
                    </a:cubicBezTo>
                    <a:cubicBezTo>
                      <a:pt x="2417" y="3111"/>
                      <a:pt x="3112" y="2417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161;p34"/>
              <p:cNvSpPr/>
              <p:nvPr/>
            </p:nvSpPr>
            <p:spPr>
              <a:xfrm>
                <a:off x="2777927" y="232267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17"/>
                      <a:pt x="695" y="3111"/>
                      <a:pt x="1564" y="3111"/>
                    </a:cubicBezTo>
                    <a:cubicBezTo>
                      <a:pt x="2417" y="3111"/>
                      <a:pt x="3112" y="2417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162;p34"/>
              <p:cNvSpPr/>
              <p:nvPr/>
            </p:nvSpPr>
            <p:spPr>
              <a:xfrm>
                <a:off x="2777927" y="2369658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17"/>
                      <a:pt x="695" y="3111"/>
                      <a:pt x="1564" y="3111"/>
                    </a:cubicBezTo>
                    <a:cubicBezTo>
                      <a:pt x="2417" y="3111"/>
                      <a:pt x="3112" y="2417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163;p34"/>
              <p:cNvSpPr/>
              <p:nvPr/>
            </p:nvSpPr>
            <p:spPr>
              <a:xfrm>
                <a:off x="2777927" y="2416642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4" y="0"/>
                    </a:moveTo>
                    <a:cubicBezTo>
                      <a:pt x="695" y="0"/>
                      <a:pt x="1" y="695"/>
                      <a:pt x="1" y="1548"/>
                    </a:cubicBezTo>
                    <a:cubicBezTo>
                      <a:pt x="1" y="2417"/>
                      <a:pt x="695" y="3111"/>
                      <a:pt x="1564" y="3111"/>
                    </a:cubicBezTo>
                    <a:cubicBezTo>
                      <a:pt x="2417" y="3111"/>
                      <a:pt x="3112" y="2417"/>
                      <a:pt x="3112" y="1548"/>
                    </a:cubicBezTo>
                    <a:cubicBezTo>
                      <a:pt x="3112" y="695"/>
                      <a:pt x="2417" y="0"/>
                      <a:pt x="156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164;p34"/>
              <p:cNvSpPr/>
              <p:nvPr/>
            </p:nvSpPr>
            <p:spPr>
              <a:xfrm>
                <a:off x="1344156" y="2044486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0"/>
                    </a:moveTo>
                    <a:lnTo>
                      <a:pt x="0" y="2648"/>
                    </a:lnTo>
                    <a:lnTo>
                      <a:pt x="37767" y="2648"/>
                    </a:lnTo>
                    <a:lnTo>
                      <a:pt x="3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165;p34"/>
              <p:cNvSpPr/>
              <p:nvPr/>
            </p:nvSpPr>
            <p:spPr>
              <a:xfrm>
                <a:off x="1344156" y="2091032"/>
                <a:ext cx="570376" cy="40218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63" extrusionOk="0">
                    <a:moveTo>
                      <a:pt x="0" y="0"/>
                    </a:moveTo>
                    <a:lnTo>
                      <a:pt x="0" y="2663"/>
                    </a:lnTo>
                    <a:lnTo>
                      <a:pt x="37767" y="2663"/>
                    </a:lnTo>
                    <a:lnTo>
                      <a:pt x="3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166;p34"/>
              <p:cNvSpPr/>
              <p:nvPr/>
            </p:nvSpPr>
            <p:spPr>
              <a:xfrm>
                <a:off x="1344156" y="2137789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1"/>
                    </a:moveTo>
                    <a:lnTo>
                      <a:pt x="0" y="2649"/>
                    </a:lnTo>
                    <a:lnTo>
                      <a:pt x="37767" y="2649"/>
                    </a:lnTo>
                    <a:lnTo>
                      <a:pt x="377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167;p34"/>
              <p:cNvSpPr/>
              <p:nvPr/>
            </p:nvSpPr>
            <p:spPr>
              <a:xfrm>
                <a:off x="1344156" y="2184335"/>
                <a:ext cx="570376" cy="40233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64" extrusionOk="0">
                    <a:moveTo>
                      <a:pt x="0" y="1"/>
                    </a:moveTo>
                    <a:lnTo>
                      <a:pt x="0" y="2663"/>
                    </a:lnTo>
                    <a:lnTo>
                      <a:pt x="37767" y="2663"/>
                    </a:lnTo>
                    <a:lnTo>
                      <a:pt x="377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168;p34"/>
              <p:cNvSpPr/>
              <p:nvPr/>
            </p:nvSpPr>
            <p:spPr>
              <a:xfrm>
                <a:off x="1344156" y="2231107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0"/>
                    </a:moveTo>
                    <a:lnTo>
                      <a:pt x="0" y="2648"/>
                    </a:lnTo>
                    <a:lnTo>
                      <a:pt x="37767" y="2648"/>
                    </a:lnTo>
                    <a:lnTo>
                      <a:pt x="3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169;p34"/>
              <p:cNvSpPr/>
              <p:nvPr/>
            </p:nvSpPr>
            <p:spPr>
              <a:xfrm>
                <a:off x="1344156" y="2277653"/>
                <a:ext cx="570376" cy="40218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63" extrusionOk="0">
                    <a:moveTo>
                      <a:pt x="0" y="0"/>
                    </a:moveTo>
                    <a:lnTo>
                      <a:pt x="0" y="2663"/>
                    </a:lnTo>
                    <a:lnTo>
                      <a:pt x="37767" y="2663"/>
                    </a:lnTo>
                    <a:lnTo>
                      <a:pt x="3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170;p34"/>
              <p:cNvSpPr/>
              <p:nvPr/>
            </p:nvSpPr>
            <p:spPr>
              <a:xfrm>
                <a:off x="1344156" y="2324411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1"/>
                    </a:moveTo>
                    <a:lnTo>
                      <a:pt x="0" y="2649"/>
                    </a:lnTo>
                    <a:lnTo>
                      <a:pt x="37767" y="2649"/>
                    </a:lnTo>
                    <a:lnTo>
                      <a:pt x="377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171;p34"/>
              <p:cNvSpPr/>
              <p:nvPr/>
            </p:nvSpPr>
            <p:spPr>
              <a:xfrm>
                <a:off x="1344156" y="2371183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0"/>
                    </a:moveTo>
                    <a:lnTo>
                      <a:pt x="0" y="2648"/>
                    </a:lnTo>
                    <a:lnTo>
                      <a:pt x="37767" y="2648"/>
                    </a:lnTo>
                    <a:lnTo>
                      <a:pt x="3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172;p34"/>
              <p:cNvSpPr/>
              <p:nvPr/>
            </p:nvSpPr>
            <p:spPr>
              <a:xfrm>
                <a:off x="1344156" y="2417729"/>
                <a:ext cx="570376" cy="40007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2649" extrusionOk="0">
                    <a:moveTo>
                      <a:pt x="0" y="1"/>
                    </a:moveTo>
                    <a:lnTo>
                      <a:pt x="0" y="2649"/>
                    </a:lnTo>
                    <a:lnTo>
                      <a:pt x="37767" y="2649"/>
                    </a:lnTo>
                    <a:lnTo>
                      <a:pt x="377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173;p34"/>
              <p:cNvSpPr/>
              <p:nvPr/>
            </p:nvSpPr>
            <p:spPr>
              <a:xfrm>
                <a:off x="1324055" y="204054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1"/>
                    </a:moveTo>
                    <a:cubicBezTo>
                      <a:pt x="695" y="1"/>
                      <a:pt x="0" y="710"/>
                      <a:pt x="0" y="1563"/>
                    </a:cubicBezTo>
                    <a:cubicBezTo>
                      <a:pt x="0" y="2417"/>
                      <a:pt x="695" y="3112"/>
                      <a:pt x="1563" y="3112"/>
                    </a:cubicBezTo>
                    <a:cubicBezTo>
                      <a:pt x="2417" y="3112"/>
                      <a:pt x="3111" y="2417"/>
                      <a:pt x="3111" y="1563"/>
                    </a:cubicBezTo>
                    <a:cubicBezTo>
                      <a:pt x="3111" y="710"/>
                      <a:pt x="2417" y="1"/>
                      <a:pt x="1563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174;p34"/>
              <p:cNvSpPr/>
              <p:nvPr/>
            </p:nvSpPr>
            <p:spPr>
              <a:xfrm>
                <a:off x="1324055" y="208775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02"/>
                      <a:pt x="695" y="3111"/>
                      <a:pt x="1563" y="3111"/>
                    </a:cubicBezTo>
                    <a:cubicBezTo>
                      <a:pt x="2417" y="3111"/>
                      <a:pt x="3111" y="2402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175;p34"/>
              <p:cNvSpPr/>
              <p:nvPr/>
            </p:nvSpPr>
            <p:spPr>
              <a:xfrm>
                <a:off x="1324055" y="2134738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02"/>
                      <a:pt x="695" y="3111"/>
                      <a:pt x="1563" y="3111"/>
                    </a:cubicBezTo>
                    <a:cubicBezTo>
                      <a:pt x="2417" y="3111"/>
                      <a:pt x="3111" y="2402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176;p34"/>
              <p:cNvSpPr/>
              <p:nvPr/>
            </p:nvSpPr>
            <p:spPr>
              <a:xfrm>
                <a:off x="1324055" y="2181722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02"/>
                      <a:pt x="695" y="3111"/>
                      <a:pt x="1563" y="3111"/>
                    </a:cubicBezTo>
                    <a:cubicBezTo>
                      <a:pt x="2417" y="3111"/>
                      <a:pt x="3111" y="2402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177;p34"/>
              <p:cNvSpPr/>
              <p:nvPr/>
            </p:nvSpPr>
            <p:spPr>
              <a:xfrm>
                <a:off x="1324055" y="2228706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02"/>
                      <a:pt x="695" y="3111"/>
                      <a:pt x="1563" y="3111"/>
                    </a:cubicBezTo>
                    <a:cubicBezTo>
                      <a:pt x="2417" y="3111"/>
                      <a:pt x="3111" y="2402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178;p34"/>
              <p:cNvSpPr/>
              <p:nvPr/>
            </p:nvSpPr>
            <p:spPr>
              <a:xfrm>
                <a:off x="1324055" y="2275690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17"/>
                      <a:pt x="695" y="3111"/>
                      <a:pt x="1563" y="3111"/>
                    </a:cubicBezTo>
                    <a:cubicBezTo>
                      <a:pt x="2417" y="3111"/>
                      <a:pt x="3111" y="2417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179;p34"/>
              <p:cNvSpPr/>
              <p:nvPr/>
            </p:nvSpPr>
            <p:spPr>
              <a:xfrm>
                <a:off x="1324055" y="2322674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17"/>
                      <a:pt x="695" y="3111"/>
                      <a:pt x="1563" y="3111"/>
                    </a:cubicBezTo>
                    <a:cubicBezTo>
                      <a:pt x="2417" y="3111"/>
                      <a:pt x="3111" y="2417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180;p34"/>
              <p:cNvSpPr/>
              <p:nvPr/>
            </p:nvSpPr>
            <p:spPr>
              <a:xfrm>
                <a:off x="1324055" y="2369658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17"/>
                      <a:pt x="695" y="3111"/>
                      <a:pt x="1563" y="3111"/>
                    </a:cubicBezTo>
                    <a:cubicBezTo>
                      <a:pt x="2417" y="3111"/>
                      <a:pt x="3111" y="2417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181;p34"/>
              <p:cNvSpPr/>
              <p:nvPr/>
            </p:nvSpPr>
            <p:spPr>
              <a:xfrm>
                <a:off x="1324055" y="2416642"/>
                <a:ext cx="46999" cy="46999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3112" extrusionOk="0">
                    <a:moveTo>
                      <a:pt x="1563" y="0"/>
                    </a:moveTo>
                    <a:cubicBezTo>
                      <a:pt x="695" y="0"/>
                      <a:pt x="0" y="695"/>
                      <a:pt x="0" y="1548"/>
                    </a:cubicBezTo>
                    <a:cubicBezTo>
                      <a:pt x="0" y="2417"/>
                      <a:pt x="695" y="3111"/>
                      <a:pt x="1563" y="3111"/>
                    </a:cubicBezTo>
                    <a:cubicBezTo>
                      <a:pt x="2417" y="3111"/>
                      <a:pt x="3111" y="2417"/>
                      <a:pt x="3111" y="1548"/>
                    </a:cubicBezTo>
                    <a:cubicBezTo>
                      <a:pt x="3111" y="695"/>
                      <a:pt x="2417" y="0"/>
                      <a:pt x="1563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182;p34"/>
              <p:cNvSpPr/>
              <p:nvPr/>
            </p:nvSpPr>
            <p:spPr>
              <a:xfrm>
                <a:off x="1734000" y="1733075"/>
                <a:ext cx="663694" cy="758580"/>
              </a:xfrm>
              <a:custGeom>
                <a:avLst/>
                <a:gdLst/>
                <a:ahLst/>
                <a:cxnLst/>
                <a:rect l="l" t="t" r="r" b="b"/>
                <a:pathLst>
                  <a:path w="43946" h="53800" extrusionOk="0">
                    <a:moveTo>
                      <a:pt x="21966" y="1"/>
                    </a:moveTo>
                    <a:lnTo>
                      <a:pt x="1" y="18102"/>
                    </a:lnTo>
                    <a:lnTo>
                      <a:pt x="1" y="53799"/>
                    </a:lnTo>
                    <a:lnTo>
                      <a:pt x="43945" y="53799"/>
                    </a:lnTo>
                    <a:lnTo>
                      <a:pt x="43945" y="18102"/>
                    </a:lnTo>
                    <a:lnTo>
                      <a:pt x="2196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183;p34"/>
              <p:cNvSpPr/>
              <p:nvPr/>
            </p:nvSpPr>
            <p:spPr>
              <a:xfrm>
                <a:off x="1740355" y="2062624"/>
                <a:ext cx="657351" cy="46334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68" extrusionOk="0">
                    <a:moveTo>
                      <a:pt x="0" y="0"/>
                    </a:moveTo>
                    <a:lnTo>
                      <a:pt x="0" y="3068"/>
                    </a:lnTo>
                    <a:lnTo>
                      <a:pt x="43525" y="3068"/>
                    </a:lnTo>
                    <a:lnTo>
                      <a:pt x="43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184;p34"/>
              <p:cNvSpPr/>
              <p:nvPr/>
            </p:nvSpPr>
            <p:spPr>
              <a:xfrm>
                <a:off x="1740355" y="2008210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0"/>
                    </a:moveTo>
                    <a:lnTo>
                      <a:pt x="0" y="3053"/>
                    </a:lnTo>
                    <a:lnTo>
                      <a:pt x="43525" y="3053"/>
                    </a:lnTo>
                    <a:lnTo>
                      <a:pt x="43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185;p34"/>
              <p:cNvSpPr/>
              <p:nvPr/>
            </p:nvSpPr>
            <p:spPr>
              <a:xfrm>
                <a:off x="1740355" y="1953569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3169" y="1"/>
                    </a:moveTo>
                    <a:lnTo>
                      <a:pt x="0" y="3054"/>
                    </a:lnTo>
                    <a:lnTo>
                      <a:pt x="43525" y="3054"/>
                    </a:lnTo>
                    <a:lnTo>
                      <a:pt x="397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186;p34"/>
              <p:cNvSpPr/>
              <p:nvPr/>
            </p:nvSpPr>
            <p:spPr>
              <a:xfrm>
                <a:off x="1815309" y="1898943"/>
                <a:ext cx="499138" cy="46334"/>
              </a:xfrm>
              <a:custGeom>
                <a:avLst/>
                <a:gdLst/>
                <a:ahLst/>
                <a:cxnLst/>
                <a:rect l="l" t="t" r="r" b="b"/>
                <a:pathLst>
                  <a:path w="33050" h="3068" extrusionOk="0">
                    <a:moveTo>
                      <a:pt x="2301" y="0"/>
                    </a:moveTo>
                    <a:lnTo>
                      <a:pt x="0" y="3068"/>
                    </a:lnTo>
                    <a:lnTo>
                      <a:pt x="33049" y="3068"/>
                    </a:lnTo>
                    <a:lnTo>
                      <a:pt x="299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187;p34"/>
              <p:cNvSpPr/>
              <p:nvPr/>
            </p:nvSpPr>
            <p:spPr>
              <a:xfrm>
                <a:off x="1870373" y="1844529"/>
                <a:ext cx="385068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25497" h="3054" extrusionOk="0">
                    <a:moveTo>
                      <a:pt x="2924" y="0"/>
                    </a:moveTo>
                    <a:lnTo>
                      <a:pt x="1" y="3053"/>
                    </a:lnTo>
                    <a:lnTo>
                      <a:pt x="25497" y="3053"/>
                    </a:lnTo>
                    <a:lnTo>
                      <a:pt x="233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188;p34"/>
              <p:cNvSpPr/>
              <p:nvPr/>
            </p:nvSpPr>
            <p:spPr>
              <a:xfrm>
                <a:off x="1937247" y="1789888"/>
                <a:ext cx="250445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3054" extrusionOk="0">
                    <a:moveTo>
                      <a:pt x="2677" y="1"/>
                    </a:moveTo>
                    <a:lnTo>
                      <a:pt x="1" y="3054"/>
                    </a:lnTo>
                    <a:lnTo>
                      <a:pt x="16583" y="3054"/>
                    </a:lnTo>
                    <a:lnTo>
                      <a:pt x="139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189;p34"/>
              <p:cNvSpPr/>
              <p:nvPr/>
            </p:nvSpPr>
            <p:spPr>
              <a:xfrm>
                <a:off x="1998004" y="1735262"/>
                <a:ext cx="132660" cy="46334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3068" extrusionOk="0">
                    <a:moveTo>
                      <a:pt x="2576" y="0"/>
                    </a:moveTo>
                    <a:lnTo>
                      <a:pt x="0" y="3068"/>
                    </a:lnTo>
                    <a:lnTo>
                      <a:pt x="8783" y="3068"/>
                    </a:lnTo>
                    <a:lnTo>
                      <a:pt x="63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190;p34"/>
              <p:cNvSpPr/>
              <p:nvPr/>
            </p:nvSpPr>
            <p:spPr>
              <a:xfrm>
                <a:off x="1740355" y="2116374"/>
                <a:ext cx="657351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69" extrusionOk="0">
                    <a:moveTo>
                      <a:pt x="0" y="1"/>
                    </a:moveTo>
                    <a:lnTo>
                      <a:pt x="0" y="3068"/>
                    </a:lnTo>
                    <a:lnTo>
                      <a:pt x="43525" y="3068"/>
                    </a:lnTo>
                    <a:lnTo>
                      <a:pt x="43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191;p34"/>
              <p:cNvSpPr/>
              <p:nvPr/>
            </p:nvSpPr>
            <p:spPr>
              <a:xfrm>
                <a:off x="1740355" y="2170350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1"/>
                    </a:moveTo>
                    <a:lnTo>
                      <a:pt x="0" y="3054"/>
                    </a:lnTo>
                    <a:lnTo>
                      <a:pt x="43525" y="3054"/>
                    </a:lnTo>
                    <a:lnTo>
                      <a:pt x="43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192;p34"/>
              <p:cNvSpPr/>
              <p:nvPr/>
            </p:nvSpPr>
            <p:spPr>
              <a:xfrm>
                <a:off x="1740355" y="2224115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0"/>
                    </a:moveTo>
                    <a:lnTo>
                      <a:pt x="0" y="3053"/>
                    </a:lnTo>
                    <a:lnTo>
                      <a:pt x="43525" y="3053"/>
                    </a:lnTo>
                    <a:lnTo>
                      <a:pt x="43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193;p34"/>
              <p:cNvSpPr/>
              <p:nvPr/>
            </p:nvSpPr>
            <p:spPr>
              <a:xfrm>
                <a:off x="1740355" y="2277865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1"/>
                    </a:moveTo>
                    <a:lnTo>
                      <a:pt x="0" y="3054"/>
                    </a:lnTo>
                    <a:lnTo>
                      <a:pt x="43525" y="3054"/>
                    </a:lnTo>
                    <a:lnTo>
                      <a:pt x="43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194;p34"/>
              <p:cNvSpPr/>
              <p:nvPr/>
            </p:nvSpPr>
            <p:spPr>
              <a:xfrm>
                <a:off x="1740355" y="2331630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0"/>
                    </a:moveTo>
                    <a:lnTo>
                      <a:pt x="0" y="3054"/>
                    </a:lnTo>
                    <a:lnTo>
                      <a:pt x="43525" y="3054"/>
                    </a:lnTo>
                    <a:lnTo>
                      <a:pt x="43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195;p34"/>
              <p:cNvSpPr/>
              <p:nvPr/>
            </p:nvSpPr>
            <p:spPr>
              <a:xfrm>
                <a:off x="1740355" y="2385395"/>
                <a:ext cx="657351" cy="46123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54" extrusionOk="0">
                    <a:moveTo>
                      <a:pt x="0" y="0"/>
                    </a:moveTo>
                    <a:lnTo>
                      <a:pt x="0" y="3053"/>
                    </a:lnTo>
                    <a:lnTo>
                      <a:pt x="43525" y="3053"/>
                    </a:lnTo>
                    <a:lnTo>
                      <a:pt x="43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196;p34"/>
              <p:cNvSpPr/>
              <p:nvPr/>
            </p:nvSpPr>
            <p:spPr>
              <a:xfrm>
                <a:off x="1740350" y="2439150"/>
                <a:ext cx="657351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3069" extrusionOk="0">
                    <a:moveTo>
                      <a:pt x="0" y="1"/>
                    </a:moveTo>
                    <a:lnTo>
                      <a:pt x="0" y="3068"/>
                    </a:lnTo>
                    <a:lnTo>
                      <a:pt x="43525" y="3068"/>
                    </a:lnTo>
                    <a:lnTo>
                      <a:pt x="43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197;p34"/>
              <p:cNvSpPr/>
              <p:nvPr/>
            </p:nvSpPr>
            <p:spPr>
              <a:xfrm>
                <a:off x="1706918" y="2058244"/>
                <a:ext cx="54203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90" extrusionOk="0">
                    <a:moveTo>
                      <a:pt x="1795" y="1"/>
                    </a:moveTo>
                    <a:cubicBezTo>
                      <a:pt x="796" y="1"/>
                      <a:pt x="0" y="811"/>
                      <a:pt x="0" y="1795"/>
                    </a:cubicBezTo>
                    <a:cubicBezTo>
                      <a:pt x="0" y="2793"/>
                      <a:pt x="796" y="3589"/>
                      <a:pt x="1795" y="3589"/>
                    </a:cubicBezTo>
                    <a:cubicBezTo>
                      <a:pt x="2779" y="3589"/>
                      <a:pt x="3589" y="2793"/>
                      <a:pt x="3589" y="1795"/>
                    </a:cubicBezTo>
                    <a:cubicBezTo>
                      <a:pt x="3589" y="811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198;p34"/>
              <p:cNvSpPr/>
              <p:nvPr/>
            </p:nvSpPr>
            <p:spPr>
              <a:xfrm>
                <a:off x="1706918" y="2112447"/>
                <a:ext cx="54203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89" extrusionOk="0">
                    <a:moveTo>
                      <a:pt x="1795" y="0"/>
                    </a:moveTo>
                    <a:cubicBezTo>
                      <a:pt x="811" y="0"/>
                      <a:pt x="0" y="811"/>
                      <a:pt x="0" y="1794"/>
                    </a:cubicBezTo>
                    <a:cubicBezTo>
                      <a:pt x="0" y="2793"/>
                      <a:pt x="796" y="3589"/>
                      <a:pt x="1795" y="3589"/>
                    </a:cubicBezTo>
                    <a:cubicBezTo>
                      <a:pt x="2779" y="3589"/>
                      <a:pt x="3589" y="2793"/>
                      <a:pt x="3589" y="1794"/>
                    </a:cubicBezTo>
                    <a:cubicBezTo>
                      <a:pt x="3589" y="811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199;p34"/>
              <p:cNvSpPr/>
              <p:nvPr/>
            </p:nvSpPr>
            <p:spPr>
              <a:xfrm>
                <a:off x="1706918" y="2166635"/>
                <a:ext cx="54203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90" extrusionOk="0">
                    <a:moveTo>
                      <a:pt x="1795" y="1"/>
                    </a:moveTo>
                    <a:cubicBezTo>
                      <a:pt x="796" y="1"/>
                      <a:pt x="0" y="811"/>
                      <a:pt x="0" y="1795"/>
                    </a:cubicBezTo>
                    <a:cubicBezTo>
                      <a:pt x="0" y="2779"/>
                      <a:pt x="796" y="3589"/>
                      <a:pt x="1795" y="3589"/>
                    </a:cubicBezTo>
                    <a:cubicBezTo>
                      <a:pt x="2779" y="3589"/>
                      <a:pt x="3589" y="2779"/>
                      <a:pt x="3589" y="1795"/>
                    </a:cubicBezTo>
                    <a:cubicBezTo>
                      <a:pt x="3589" y="811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00;p34"/>
              <p:cNvSpPr/>
              <p:nvPr/>
            </p:nvSpPr>
            <p:spPr>
              <a:xfrm>
                <a:off x="1706918" y="2220838"/>
                <a:ext cx="54203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89" extrusionOk="0">
                    <a:moveTo>
                      <a:pt x="1795" y="0"/>
                    </a:moveTo>
                    <a:cubicBezTo>
                      <a:pt x="796" y="0"/>
                      <a:pt x="0" y="796"/>
                      <a:pt x="0" y="1794"/>
                    </a:cubicBezTo>
                    <a:cubicBezTo>
                      <a:pt x="0" y="2778"/>
                      <a:pt x="796" y="3589"/>
                      <a:pt x="1795" y="3589"/>
                    </a:cubicBezTo>
                    <a:cubicBezTo>
                      <a:pt x="2779" y="3589"/>
                      <a:pt x="3589" y="2778"/>
                      <a:pt x="3589" y="1794"/>
                    </a:cubicBezTo>
                    <a:cubicBezTo>
                      <a:pt x="3589" y="796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01;p34"/>
              <p:cNvSpPr/>
              <p:nvPr/>
            </p:nvSpPr>
            <p:spPr>
              <a:xfrm>
                <a:off x="1706918" y="2275025"/>
                <a:ext cx="54203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90" extrusionOk="0">
                    <a:moveTo>
                      <a:pt x="1795" y="1"/>
                    </a:moveTo>
                    <a:cubicBezTo>
                      <a:pt x="796" y="1"/>
                      <a:pt x="0" y="797"/>
                      <a:pt x="0" y="1795"/>
                    </a:cubicBezTo>
                    <a:cubicBezTo>
                      <a:pt x="0" y="2779"/>
                      <a:pt x="811" y="3589"/>
                      <a:pt x="1795" y="3589"/>
                    </a:cubicBezTo>
                    <a:cubicBezTo>
                      <a:pt x="2779" y="3589"/>
                      <a:pt x="3589" y="2779"/>
                      <a:pt x="3589" y="1795"/>
                    </a:cubicBezTo>
                    <a:cubicBezTo>
                      <a:pt x="3589" y="797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02;p34"/>
              <p:cNvSpPr/>
              <p:nvPr/>
            </p:nvSpPr>
            <p:spPr>
              <a:xfrm>
                <a:off x="1706918" y="2329228"/>
                <a:ext cx="54203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89" extrusionOk="0">
                    <a:moveTo>
                      <a:pt x="1795" y="0"/>
                    </a:moveTo>
                    <a:cubicBezTo>
                      <a:pt x="796" y="0"/>
                      <a:pt x="0" y="796"/>
                      <a:pt x="0" y="1795"/>
                    </a:cubicBezTo>
                    <a:cubicBezTo>
                      <a:pt x="0" y="2778"/>
                      <a:pt x="811" y="3589"/>
                      <a:pt x="1795" y="3589"/>
                    </a:cubicBezTo>
                    <a:cubicBezTo>
                      <a:pt x="2779" y="3589"/>
                      <a:pt x="3589" y="2778"/>
                      <a:pt x="3589" y="1795"/>
                    </a:cubicBezTo>
                    <a:cubicBezTo>
                      <a:pt x="3589" y="796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03;p34"/>
              <p:cNvSpPr/>
              <p:nvPr/>
            </p:nvSpPr>
            <p:spPr>
              <a:xfrm>
                <a:off x="1706918" y="2383416"/>
                <a:ext cx="54203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90" extrusionOk="0">
                    <a:moveTo>
                      <a:pt x="1795" y="1"/>
                    </a:moveTo>
                    <a:cubicBezTo>
                      <a:pt x="796" y="1"/>
                      <a:pt x="0" y="797"/>
                      <a:pt x="0" y="1795"/>
                    </a:cubicBezTo>
                    <a:cubicBezTo>
                      <a:pt x="0" y="2779"/>
                      <a:pt x="796" y="3575"/>
                      <a:pt x="1795" y="3589"/>
                    </a:cubicBezTo>
                    <a:cubicBezTo>
                      <a:pt x="2779" y="3575"/>
                      <a:pt x="3589" y="2779"/>
                      <a:pt x="3589" y="1795"/>
                    </a:cubicBezTo>
                    <a:cubicBezTo>
                      <a:pt x="3589" y="797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204;p34"/>
              <p:cNvSpPr/>
              <p:nvPr/>
            </p:nvSpPr>
            <p:spPr>
              <a:xfrm>
                <a:off x="1706918" y="2437619"/>
                <a:ext cx="54203" cy="53991"/>
              </a:xfrm>
              <a:custGeom>
                <a:avLst/>
                <a:gdLst/>
                <a:ahLst/>
                <a:cxnLst/>
                <a:rect l="l" t="t" r="r" b="b"/>
                <a:pathLst>
                  <a:path w="3589" h="3575" extrusionOk="0">
                    <a:moveTo>
                      <a:pt x="1821" y="0"/>
                    </a:moveTo>
                    <a:cubicBezTo>
                      <a:pt x="1812" y="0"/>
                      <a:pt x="1803" y="0"/>
                      <a:pt x="1795" y="0"/>
                    </a:cubicBezTo>
                    <a:cubicBezTo>
                      <a:pt x="811" y="0"/>
                      <a:pt x="0" y="796"/>
                      <a:pt x="0" y="1780"/>
                    </a:cubicBezTo>
                    <a:cubicBezTo>
                      <a:pt x="0" y="2779"/>
                      <a:pt x="796" y="3574"/>
                      <a:pt x="1795" y="3574"/>
                    </a:cubicBezTo>
                    <a:cubicBezTo>
                      <a:pt x="2779" y="3574"/>
                      <a:pt x="3589" y="2779"/>
                      <a:pt x="3589" y="1780"/>
                    </a:cubicBezTo>
                    <a:cubicBezTo>
                      <a:pt x="3589" y="805"/>
                      <a:pt x="2793" y="0"/>
                      <a:pt x="1821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205;p34"/>
              <p:cNvSpPr/>
              <p:nvPr/>
            </p:nvSpPr>
            <p:spPr>
              <a:xfrm>
                <a:off x="2366656" y="2058244"/>
                <a:ext cx="54218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90" extrusionOk="0">
                    <a:moveTo>
                      <a:pt x="1795" y="1"/>
                    </a:moveTo>
                    <a:cubicBezTo>
                      <a:pt x="797" y="1"/>
                      <a:pt x="1" y="811"/>
                      <a:pt x="1" y="1795"/>
                    </a:cubicBezTo>
                    <a:cubicBezTo>
                      <a:pt x="1" y="2793"/>
                      <a:pt x="797" y="3589"/>
                      <a:pt x="1795" y="3589"/>
                    </a:cubicBezTo>
                    <a:cubicBezTo>
                      <a:pt x="2779" y="3589"/>
                      <a:pt x="3589" y="2793"/>
                      <a:pt x="3589" y="1795"/>
                    </a:cubicBezTo>
                    <a:cubicBezTo>
                      <a:pt x="3589" y="811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206;p34"/>
              <p:cNvSpPr/>
              <p:nvPr/>
            </p:nvSpPr>
            <p:spPr>
              <a:xfrm>
                <a:off x="2366656" y="2112447"/>
                <a:ext cx="54218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89" extrusionOk="0">
                    <a:moveTo>
                      <a:pt x="1795" y="0"/>
                    </a:moveTo>
                    <a:cubicBezTo>
                      <a:pt x="797" y="0"/>
                      <a:pt x="1" y="811"/>
                      <a:pt x="1" y="1794"/>
                    </a:cubicBezTo>
                    <a:cubicBezTo>
                      <a:pt x="1" y="2793"/>
                      <a:pt x="797" y="3589"/>
                      <a:pt x="1795" y="3589"/>
                    </a:cubicBezTo>
                    <a:cubicBezTo>
                      <a:pt x="2779" y="3589"/>
                      <a:pt x="3589" y="2793"/>
                      <a:pt x="3589" y="1794"/>
                    </a:cubicBezTo>
                    <a:cubicBezTo>
                      <a:pt x="3589" y="811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207;p34"/>
              <p:cNvSpPr/>
              <p:nvPr/>
            </p:nvSpPr>
            <p:spPr>
              <a:xfrm>
                <a:off x="2366656" y="2166635"/>
                <a:ext cx="54218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90" extrusionOk="0">
                    <a:moveTo>
                      <a:pt x="1795" y="1"/>
                    </a:moveTo>
                    <a:cubicBezTo>
                      <a:pt x="797" y="1"/>
                      <a:pt x="1" y="811"/>
                      <a:pt x="1" y="1795"/>
                    </a:cubicBezTo>
                    <a:cubicBezTo>
                      <a:pt x="1" y="2779"/>
                      <a:pt x="797" y="3589"/>
                      <a:pt x="1795" y="3589"/>
                    </a:cubicBezTo>
                    <a:cubicBezTo>
                      <a:pt x="2779" y="3589"/>
                      <a:pt x="3589" y="2779"/>
                      <a:pt x="3589" y="1795"/>
                    </a:cubicBezTo>
                    <a:cubicBezTo>
                      <a:pt x="3589" y="811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208;p34"/>
              <p:cNvSpPr/>
              <p:nvPr/>
            </p:nvSpPr>
            <p:spPr>
              <a:xfrm>
                <a:off x="2366656" y="2220838"/>
                <a:ext cx="54218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89" extrusionOk="0">
                    <a:moveTo>
                      <a:pt x="1795" y="0"/>
                    </a:moveTo>
                    <a:cubicBezTo>
                      <a:pt x="797" y="0"/>
                      <a:pt x="1" y="796"/>
                      <a:pt x="1" y="1794"/>
                    </a:cubicBezTo>
                    <a:cubicBezTo>
                      <a:pt x="1" y="2778"/>
                      <a:pt x="797" y="3589"/>
                      <a:pt x="1795" y="3589"/>
                    </a:cubicBezTo>
                    <a:cubicBezTo>
                      <a:pt x="2779" y="3589"/>
                      <a:pt x="3589" y="2778"/>
                      <a:pt x="3589" y="1794"/>
                    </a:cubicBezTo>
                    <a:cubicBezTo>
                      <a:pt x="3589" y="796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209;p34"/>
              <p:cNvSpPr/>
              <p:nvPr/>
            </p:nvSpPr>
            <p:spPr>
              <a:xfrm>
                <a:off x="2366656" y="2275025"/>
                <a:ext cx="54218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90" extrusionOk="0">
                    <a:moveTo>
                      <a:pt x="1795" y="1"/>
                    </a:moveTo>
                    <a:cubicBezTo>
                      <a:pt x="797" y="1"/>
                      <a:pt x="1" y="797"/>
                      <a:pt x="1" y="1795"/>
                    </a:cubicBezTo>
                    <a:cubicBezTo>
                      <a:pt x="1" y="2779"/>
                      <a:pt x="797" y="3589"/>
                      <a:pt x="1795" y="3589"/>
                    </a:cubicBezTo>
                    <a:cubicBezTo>
                      <a:pt x="2779" y="3589"/>
                      <a:pt x="3589" y="2779"/>
                      <a:pt x="3589" y="1795"/>
                    </a:cubicBezTo>
                    <a:cubicBezTo>
                      <a:pt x="3589" y="797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210;p34"/>
              <p:cNvSpPr/>
              <p:nvPr/>
            </p:nvSpPr>
            <p:spPr>
              <a:xfrm>
                <a:off x="2366656" y="2329228"/>
                <a:ext cx="54218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89" extrusionOk="0">
                    <a:moveTo>
                      <a:pt x="1795" y="0"/>
                    </a:moveTo>
                    <a:cubicBezTo>
                      <a:pt x="797" y="0"/>
                      <a:pt x="1" y="796"/>
                      <a:pt x="1" y="1795"/>
                    </a:cubicBezTo>
                    <a:cubicBezTo>
                      <a:pt x="1" y="2778"/>
                      <a:pt x="797" y="3589"/>
                      <a:pt x="1795" y="3589"/>
                    </a:cubicBezTo>
                    <a:cubicBezTo>
                      <a:pt x="2779" y="3589"/>
                      <a:pt x="3589" y="2778"/>
                      <a:pt x="3589" y="1795"/>
                    </a:cubicBezTo>
                    <a:cubicBezTo>
                      <a:pt x="3589" y="796"/>
                      <a:pt x="2779" y="0"/>
                      <a:pt x="179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211;p34"/>
              <p:cNvSpPr/>
              <p:nvPr/>
            </p:nvSpPr>
            <p:spPr>
              <a:xfrm>
                <a:off x="2366656" y="2383416"/>
                <a:ext cx="54218" cy="54218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90" extrusionOk="0">
                    <a:moveTo>
                      <a:pt x="1795" y="1"/>
                    </a:moveTo>
                    <a:cubicBezTo>
                      <a:pt x="797" y="1"/>
                      <a:pt x="1" y="797"/>
                      <a:pt x="1" y="1795"/>
                    </a:cubicBezTo>
                    <a:cubicBezTo>
                      <a:pt x="1" y="2779"/>
                      <a:pt x="797" y="3575"/>
                      <a:pt x="1795" y="3589"/>
                    </a:cubicBezTo>
                    <a:cubicBezTo>
                      <a:pt x="2779" y="3575"/>
                      <a:pt x="3589" y="2779"/>
                      <a:pt x="3589" y="1795"/>
                    </a:cubicBezTo>
                    <a:cubicBezTo>
                      <a:pt x="3589" y="797"/>
                      <a:pt x="2779" y="1"/>
                      <a:pt x="1795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212;p34"/>
              <p:cNvSpPr/>
              <p:nvPr/>
            </p:nvSpPr>
            <p:spPr>
              <a:xfrm>
                <a:off x="2366656" y="2437619"/>
                <a:ext cx="54218" cy="5399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575" extrusionOk="0">
                    <a:moveTo>
                      <a:pt x="1769" y="0"/>
                    </a:moveTo>
                    <a:cubicBezTo>
                      <a:pt x="783" y="0"/>
                      <a:pt x="1" y="805"/>
                      <a:pt x="1" y="1780"/>
                    </a:cubicBezTo>
                    <a:cubicBezTo>
                      <a:pt x="1" y="2779"/>
                      <a:pt x="797" y="3574"/>
                      <a:pt x="1795" y="3574"/>
                    </a:cubicBezTo>
                    <a:cubicBezTo>
                      <a:pt x="2779" y="3574"/>
                      <a:pt x="3589" y="2779"/>
                      <a:pt x="3589" y="1780"/>
                    </a:cubicBezTo>
                    <a:cubicBezTo>
                      <a:pt x="3589" y="796"/>
                      <a:pt x="2779" y="0"/>
                      <a:pt x="1795" y="0"/>
                    </a:cubicBezTo>
                    <a:cubicBezTo>
                      <a:pt x="1786" y="0"/>
                      <a:pt x="1777" y="0"/>
                      <a:pt x="1769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213;p34"/>
              <p:cNvSpPr/>
              <p:nvPr/>
            </p:nvSpPr>
            <p:spPr>
              <a:xfrm>
                <a:off x="2490572" y="2139541"/>
                <a:ext cx="166309" cy="193856"/>
              </a:xfrm>
              <a:custGeom>
                <a:avLst/>
                <a:gdLst/>
                <a:ahLst/>
                <a:cxnLst/>
                <a:rect l="l" t="t" r="r" b="b"/>
                <a:pathLst>
                  <a:path w="11012" h="12836" extrusionOk="0">
                    <a:moveTo>
                      <a:pt x="0" y="0"/>
                    </a:moveTo>
                    <a:lnTo>
                      <a:pt x="0" y="12835"/>
                    </a:lnTo>
                    <a:lnTo>
                      <a:pt x="11012" y="12835"/>
                    </a:lnTo>
                    <a:lnTo>
                      <a:pt x="11012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214;p34"/>
              <p:cNvSpPr/>
              <p:nvPr/>
            </p:nvSpPr>
            <p:spPr>
              <a:xfrm>
                <a:off x="2486419" y="2135388"/>
                <a:ext cx="174615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13386" extrusionOk="0">
                    <a:moveTo>
                      <a:pt x="11012" y="550"/>
                    </a:moveTo>
                    <a:lnTo>
                      <a:pt x="11012" y="12835"/>
                    </a:lnTo>
                    <a:lnTo>
                      <a:pt x="536" y="12835"/>
                    </a:lnTo>
                    <a:lnTo>
                      <a:pt x="536" y="550"/>
                    </a:lnTo>
                    <a:close/>
                    <a:moveTo>
                      <a:pt x="0" y="1"/>
                    </a:moveTo>
                    <a:lnTo>
                      <a:pt x="0" y="13385"/>
                    </a:lnTo>
                    <a:lnTo>
                      <a:pt x="11562" y="13385"/>
                    </a:lnTo>
                    <a:lnTo>
                      <a:pt x="1156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215;p34"/>
              <p:cNvSpPr/>
              <p:nvPr/>
            </p:nvSpPr>
            <p:spPr>
              <a:xfrm>
                <a:off x="2568365" y="2136913"/>
                <a:ext cx="10723" cy="20696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704" extrusionOk="0">
                    <a:moveTo>
                      <a:pt x="0" y="1"/>
                    </a:moveTo>
                    <a:lnTo>
                      <a:pt x="0" y="13704"/>
                    </a:lnTo>
                    <a:lnTo>
                      <a:pt x="709" y="13704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16;p34"/>
              <p:cNvSpPr/>
              <p:nvPr/>
            </p:nvSpPr>
            <p:spPr>
              <a:xfrm>
                <a:off x="2482477" y="2228268"/>
                <a:ext cx="183359" cy="10934"/>
              </a:xfrm>
              <a:custGeom>
                <a:avLst/>
                <a:gdLst/>
                <a:ahLst/>
                <a:cxnLst/>
                <a:rect l="l" t="t" r="r" b="b"/>
                <a:pathLst>
                  <a:path w="12141" h="724" extrusionOk="0">
                    <a:moveTo>
                      <a:pt x="1" y="0"/>
                    </a:moveTo>
                    <a:lnTo>
                      <a:pt x="1" y="724"/>
                    </a:lnTo>
                    <a:lnTo>
                      <a:pt x="12141" y="724"/>
                    </a:lnTo>
                    <a:lnTo>
                      <a:pt x="1214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17;p34"/>
              <p:cNvSpPr/>
              <p:nvPr/>
            </p:nvSpPr>
            <p:spPr>
              <a:xfrm>
                <a:off x="1483145" y="2139541"/>
                <a:ext cx="166309" cy="193856"/>
              </a:xfrm>
              <a:custGeom>
                <a:avLst/>
                <a:gdLst/>
                <a:ahLst/>
                <a:cxnLst/>
                <a:rect l="l" t="t" r="r" b="b"/>
                <a:pathLst>
                  <a:path w="11012" h="12836" extrusionOk="0">
                    <a:moveTo>
                      <a:pt x="0" y="0"/>
                    </a:moveTo>
                    <a:lnTo>
                      <a:pt x="0" y="12835"/>
                    </a:lnTo>
                    <a:lnTo>
                      <a:pt x="11012" y="12835"/>
                    </a:lnTo>
                    <a:lnTo>
                      <a:pt x="11012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18;p34"/>
              <p:cNvSpPr/>
              <p:nvPr/>
            </p:nvSpPr>
            <p:spPr>
              <a:xfrm>
                <a:off x="1478991" y="2135388"/>
                <a:ext cx="174615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13386" extrusionOk="0">
                    <a:moveTo>
                      <a:pt x="11012" y="550"/>
                    </a:moveTo>
                    <a:lnTo>
                      <a:pt x="11012" y="12835"/>
                    </a:lnTo>
                    <a:lnTo>
                      <a:pt x="536" y="12835"/>
                    </a:lnTo>
                    <a:lnTo>
                      <a:pt x="536" y="550"/>
                    </a:lnTo>
                    <a:close/>
                    <a:moveTo>
                      <a:pt x="0" y="1"/>
                    </a:moveTo>
                    <a:lnTo>
                      <a:pt x="0" y="13385"/>
                    </a:lnTo>
                    <a:lnTo>
                      <a:pt x="11562" y="13385"/>
                    </a:lnTo>
                    <a:lnTo>
                      <a:pt x="1156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19;p34"/>
              <p:cNvSpPr/>
              <p:nvPr/>
            </p:nvSpPr>
            <p:spPr>
              <a:xfrm>
                <a:off x="1560938" y="2136913"/>
                <a:ext cx="10723" cy="20696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704" extrusionOk="0">
                    <a:moveTo>
                      <a:pt x="0" y="1"/>
                    </a:moveTo>
                    <a:lnTo>
                      <a:pt x="0" y="13704"/>
                    </a:lnTo>
                    <a:lnTo>
                      <a:pt x="710" y="13704"/>
                    </a:lnTo>
                    <a:lnTo>
                      <a:pt x="71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20;p34"/>
              <p:cNvSpPr/>
              <p:nvPr/>
            </p:nvSpPr>
            <p:spPr>
              <a:xfrm>
                <a:off x="1475050" y="2228268"/>
                <a:ext cx="183375" cy="10934"/>
              </a:xfrm>
              <a:custGeom>
                <a:avLst/>
                <a:gdLst/>
                <a:ahLst/>
                <a:cxnLst/>
                <a:rect l="l" t="t" r="r" b="b"/>
                <a:pathLst>
                  <a:path w="12142" h="724" extrusionOk="0">
                    <a:moveTo>
                      <a:pt x="1" y="0"/>
                    </a:moveTo>
                    <a:lnTo>
                      <a:pt x="1" y="724"/>
                    </a:lnTo>
                    <a:lnTo>
                      <a:pt x="12141" y="724"/>
                    </a:lnTo>
                    <a:lnTo>
                      <a:pt x="12141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21;p34"/>
              <p:cNvSpPr/>
              <p:nvPr/>
            </p:nvSpPr>
            <p:spPr>
              <a:xfrm>
                <a:off x="1937250" y="2170350"/>
                <a:ext cx="232095" cy="315125"/>
              </a:xfrm>
              <a:custGeom>
                <a:avLst/>
                <a:gdLst/>
                <a:ahLst/>
                <a:cxnLst/>
                <a:rect l="l" t="t" r="r" b="b"/>
                <a:pathLst>
                  <a:path w="15368" h="25714" extrusionOk="0">
                    <a:moveTo>
                      <a:pt x="1" y="1"/>
                    </a:moveTo>
                    <a:lnTo>
                      <a:pt x="1" y="25714"/>
                    </a:lnTo>
                    <a:lnTo>
                      <a:pt x="15367" y="25714"/>
                    </a:lnTo>
                    <a:lnTo>
                      <a:pt x="15367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22;p34"/>
              <p:cNvSpPr/>
              <p:nvPr/>
            </p:nvSpPr>
            <p:spPr>
              <a:xfrm>
                <a:off x="2057221" y="1690242"/>
                <a:ext cx="396214" cy="373485"/>
              </a:xfrm>
              <a:custGeom>
                <a:avLst/>
                <a:gdLst/>
                <a:ahLst/>
                <a:cxnLst/>
                <a:rect l="l" t="t" r="r" b="b"/>
                <a:pathLst>
                  <a:path w="26235" h="24730" extrusionOk="0">
                    <a:moveTo>
                      <a:pt x="695" y="1"/>
                    </a:moveTo>
                    <a:lnTo>
                      <a:pt x="0" y="2851"/>
                    </a:lnTo>
                    <a:lnTo>
                      <a:pt x="160" y="2981"/>
                    </a:lnTo>
                    <a:lnTo>
                      <a:pt x="261" y="3083"/>
                    </a:lnTo>
                    <a:lnTo>
                      <a:pt x="377" y="3184"/>
                    </a:lnTo>
                    <a:lnTo>
                      <a:pt x="1882" y="4515"/>
                    </a:lnTo>
                    <a:lnTo>
                      <a:pt x="2373" y="4949"/>
                    </a:lnTo>
                    <a:lnTo>
                      <a:pt x="3618" y="6049"/>
                    </a:lnTo>
                    <a:lnTo>
                      <a:pt x="3748" y="6150"/>
                    </a:lnTo>
                    <a:lnTo>
                      <a:pt x="4066" y="6440"/>
                    </a:lnTo>
                    <a:lnTo>
                      <a:pt x="4240" y="6599"/>
                    </a:lnTo>
                    <a:lnTo>
                      <a:pt x="4544" y="6859"/>
                    </a:lnTo>
                    <a:lnTo>
                      <a:pt x="4804" y="7091"/>
                    </a:lnTo>
                    <a:lnTo>
                      <a:pt x="5846" y="8017"/>
                    </a:lnTo>
                    <a:lnTo>
                      <a:pt x="6165" y="8292"/>
                    </a:lnTo>
                    <a:lnTo>
                      <a:pt x="6960" y="9001"/>
                    </a:lnTo>
                    <a:lnTo>
                      <a:pt x="7409" y="9391"/>
                    </a:lnTo>
                    <a:lnTo>
                      <a:pt x="7713" y="9652"/>
                    </a:lnTo>
                    <a:lnTo>
                      <a:pt x="7944" y="9869"/>
                    </a:lnTo>
                    <a:lnTo>
                      <a:pt x="8104" y="10014"/>
                    </a:lnTo>
                    <a:lnTo>
                      <a:pt x="8335" y="10216"/>
                    </a:lnTo>
                    <a:lnTo>
                      <a:pt x="9565" y="11287"/>
                    </a:lnTo>
                    <a:lnTo>
                      <a:pt x="9840" y="11533"/>
                    </a:lnTo>
                    <a:lnTo>
                      <a:pt x="10057" y="11721"/>
                    </a:lnTo>
                    <a:lnTo>
                      <a:pt x="10216" y="11866"/>
                    </a:lnTo>
                    <a:lnTo>
                      <a:pt x="11808" y="13269"/>
                    </a:lnTo>
                    <a:lnTo>
                      <a:pt x="11996" y="13443"/>
                    </a:lnTo>
                    <a:lnTo>
                      <a:pt x="12430" y="13819"/>
                    </a:lnTo>
                    <a:lnTo>
                      <a:pt x="14600" y="15729"/>
                    </a:lnTo>
                    <a:lnTo>
                      <a:pt x="14861" y="15961"/>
                    </a:lnTo>
                    <a:lnTo>
                      <a:pt x="15903" y="16887"/>
                    </a:lnTo>
                    <a:lnTo>
                      <a:pt x="16525" y="17437"/>
                    </a:lnTo>
                    <a:lnTo>
                      <a:pt x="17017" y="17871"/>
                    </a:lnTo>
                    <a:lnTo>
                      <a:pt x="17466" y="18261"/>
                    </a:lnTo>
                    <a:lnTo>
                      <a:pt x="19622" y="20171"/>
                    </a:lnTo>
                    <a:lnTo>
                      <a:pt x="19896" y="20403"/>
                    </a:lnTo>
                    <a:lnTo>
                      <a:pt x="19998" y="20490"/>
                    </a:lnTo>
                    <a:lnTo>
                      <a:pt x="20620" y="21054"/>
                    </a:lnTo>
                    <a:lnTo>
                      <a:pt x="22052" y="22313"/>
                    </a:lnTo>
                    <a:lnTo>
                      <a:pt x="22544" y="22747"/>
                    </a:lnTo>
                    <a:lnTo>
                      <a:pt x="23065" y="23196"/>
                    </a:lnTo>
                    <a:lnTo>
                      <a:pt x="23355" y="23456"/>
                    </a:lnTo>
                    <a:lnTo>
                      <a:pt x="24802" y="24729"/>
                    </a:lnTo>
                    <a:lnTo>
                      <a:pt x="25930" y="23456"/>
                    </a:lnTo>
                    <a:lnTo>
                      <a:pt x="26147" y="23196"/>
                    </a:lnTo>
                    <a:lnTo>
                      <a:pt x="26234" y="23094"/>
                    </a:lnTo>
                    <a:lnTo>
                      <a:pt x="25366" y="22313"/>
                    </a:lnTo>
                    <a:lnTo>
                      <a:pt x="23253" y="20403"/>
                    </a:lnTo>
                    <a:lnTo>
                      <a:pt x="22993" y="20171"/>
                    </a:lnTo>
                    <a:lnTo>
                      <a:pt x="20895" y="18261"/>
                    </a:lnTo>
                    <a:lnTo>
                      <a:pt x="20461" y="17871"/>
                    </a:lnTo>
                    <a:lnTo>
                      <a:pt x="18464" y="16062"/>
                    </a:lnTo>
                    <a:lnTo>
                      <a:pt x="18088" y="15729"/>
                    </a:lnTo>
                    <a:lnTo>
                      <a:pt x="16366" y="14166"/>
                    </a:lnTo>
                    <a:lnTo>
                      <a:pt x="16207" y="14022"/>
                    </a:lnTo>
                    <a:lnTo>
                      <a:pt x="15990" y="13819"/>
                    </a:lnTo>
                    <a:lnTo>
                      <a:pt x="15556" y="13443"/>
                    </a:lnTo>
                    <a:lnTo>
                      <a:pt x="14412" y="12401"/>
                    </a:lnTo>
                    <a:lnTo>
                      <a:pt x="14094" y="12112"/>
                    </a:lnTo>
                    <a:lnTo>
                      <a:pt x="13443" y="11533"/>
                    </a:lnTo>
                    <a:lnTo>
                      <a:pt x="13182" y="11287"/>
                    </a:lnTo>
                    <a:lnTo>
                      <a:pt x="12314" y="10506"/>
                    </a:lnTo>
                    <a:lnTo>
                      <a:pt x="11996" y="10216"/>
                    </a:lnTo>
                    <a:lnTo>
                      <a:pt x="11084" y="9391"/>
                    </a:lnTo>
                    <a:lnTo>
                      <a:pt x="10650" y="9001"/>
                    </a:lnTo>
                    <a:lnTo>
                      <a:pt x="10216" y="8596"/>
                    </a:lnTo>
                    <a:lnTo>
                      <a:pt x="10057" y="8451"/>
                    </a:lnTo>
                    <a:lnTo>
                      <a:pt x="8538" y="7091"/>
                    </a:lnTo>
                    <a:lnTo>
                      <a:pt x="8277" y="6859"/>
                    </a:lnTo>
                    <a:lnTo>
                      <a:pt x="8104" y="6700"/>
                    </a:lnTo>
                    <a:lnTo>
                      <a:pt x="7944" y="6555"/>
                    </a:lnTo>
                    <a:lnTo>
                      <a:pt x="6179" y="4949"/>
                    </a:lnTo>
                    <a:lnTo>
                      <a:pt x="5702" y="4515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23;p34"/>
              <p:cNvSpPr/>
              <p:nvPr/>
            </p:nvSpPr>
            <p:spPr>
              <a:xfrm>
                <a:off x="1672394" y="1690242"/>
                <a:ext cx="396199" cy="373485"/>
              </a:xfrm>
              <a:custGeom>
                <a:avLst/>
                <a:gdLst/>
                <a:ahLst/>
                <a:cxnLst/>
                <a:rect l="l" t="t" r="r" b="b"/>
                <a:pathLst>
                  <a:path w="26234" h="24730" extrusionOk="0">
                    <a:moveTo>
                      <a:pt x="26176" y="1"/>
                    </a:moveTo>
                    <a:lnTo>
                      <a:pt x="21054" y="4515"/>
                    </a:lnTo>
                    <a:lnTo>
                      <a:pt x="20576" y="4949"/>
                    </a:lnTo>
                    <a:lnTo>
                      <a:pt x="18406" y="6859"/>
                    </a:lnTo>
                    <a:lnTo>
                      <a:pt x="18145" y="7091"/>
                    </a:lnTo>
                    <a:lnTo>
                      <a:pt x="15975" y="9001"/>
                    </a:lnTo>
                    <a:lnTo>
                      <a:pt x="15541" y="9391"/>
                    </a:lnTo>
                    <a:lnTo>
                      <a:pt x="13385" y="11287"/>
                    </a:lnTo>
                    <a:lnTo>
                      <a:pt x="13110" y="11533"/>
                    </a:lnTo>
                    <a:lnTo>
                      <a:pt x="10954" y="13443"/>
                    </a:lnTo>
                    <a:lnTo>
                      <a:pt x="10505" y="13819"/>
                    </a:lnTo>
                    <a:lnTo>
                      <a:pt x="8827" y="15310"/>
                    </a:lnTo>
                    <a:lnTo>
                      <a:pt x="8668" y="15440"/>
                    </a:lnTo>
                    <a:lnTo>
                      <a:pt x="8349" y="15729"/>
                    </a:lnTo>
                    <a:lnTo>
                      <a:pt x="8089" y="15961"/>
                    </a:lnTo>
                    <a:lnTo>
                      <a:pt x="6888" y="17017"/>
                    </a:lnTo>
                    <a:lnTo>
                      <a:pt x="6569" y="17306"/>
                    </a:lnTo>
                    <a:lnTo>
                      <a:pt x="5918" y="17871"/>
                    </a:lnTo>
                    <a:lnTo>
                      <a:pt x="5484" y="18261"/>
                    </a:lnTo>
                    <a:lnTo>
                      <a:pt x="4790" y="18869"/>
                    </a:lnTo>
                    <a:lnTo>
                      <a:pt x="4471" y="19159"/>
                    </a:lnTo>
                    <a:lnTo>
                      <a:pt x="3314" y="20171"/>
                    </a:lnTo>
                    <a:lnTo>
                      <a:pt x="3053" y="20403"/>
                    </a:lnTo>
                    <a:lnTo>
                      <a:pt x="2677" y="20736"/>
                    </a:lnTo>
                    <a:lnTo>
                      <a:pt x="2518" y="20866"/>
                    </a:lnTo>
                    <a:lnTo>
                      <a:pt x="897" y="22313"/>
                    </a:lnTo>
                    <a:lnTo>
                      <a:pt x="0" y="23094"/>
                    </a:lnTo>
                    <a:lnTo>
                      <a:pt x="87" y="23196"/>
                    </a:lnTo>
                    <a:lnTo>
                      <a:pt x="304" y="23456"/>
                    </a:lnTo>
                    <a:lnTo>
                      <a:pt x="1433" y="24729"/>
                    </a:lnTo>
                    <a:lnTo>
                      <a:pt x="2894" y="23456"/>
                    </a:lnTo>
                    <a:lnTo>
                      <a:pt x="3169" y="23196"/>
                    </a:lnTo>
                    <a:lnTo>
                      <a:pt x="4081" y="22400"/>
                    </a:lnTo>
                    <a:lnTo>
                      <a:pt x="4182" y="22313"/>
                    </a:lnTo>
                    <a:lnTo>
                      <a:pt x="4500" y="22038"/>
                    </a:lnTo>
                    <a:lnTo>
                      <a:pt x="5614" y="21054"/>
                    </a:lnTo>
                    <a:lnTo>
                      <a:pt x="6251" y="20490"/>
                    </a:lnTo>
                    <a:lnTo>
                      <a:pt x="6338" y="20403"/>
                    </a:lnTo>
                    <a:lnTo>
                      <a:pt x="6613" y="20171"/>
                    </a:lnTo>
                    <a:lnTo>
                      <a:pt x="8668" y="18348"/>
                    </a:lnTo>
                    <a:lnTo>
                      <a:pt x="9217" y="17871"/>
                    </a:lnTo>
                    <a:lnTo>
                      <a:pt x="9709" y="17437"/>
                    </a:lnTo>
                    <a:lnTo>
                      <a:pt x="10346" y="16887"/>
                    </a:lnTo>
                    <a:lnTo>
                      <a:pt x="10780" y="16496"/>
                    </a:lnTo>
                    <a:lnTo>
                      <a:pt x="10939" y="16351"/>
                    </a:lnTo>
                    <a:lnTo>
                      <a:pt x="11373" y="15961"/>
                    </a:lnTo>
                    <a:lnTo>
                      <a:pt x="11634" y="15729"/>
                    </a:lnTo>
                    <a:lnTo>
                      <a:pt x="12719" y="14774"/>
                    </a:lnTo>
                    <a:lnTo>
                      <a:pt x="13037" y="14499"/>
                    </a:lnTo>
                    <a:lnTo>
                      <a:pt x="13804" y="13819"/>
                    </a:lnTo>
                    <a:lnTo>
                      <a:pt x="14238" y="13443"/>
                    </a:lnTo>
                    <a:lnTo>
                      <a:pt x="14427" y="13269"/>
                    </a:lnTo>
                    <a:lnTo>
                      <a:pt x="14817" y="12922"/>
                    </a:lnTo>
                    <a:lnTo>
                      <a:pt x="15136" y="12647"/>
                    </a:lnTo>
                    <a:lnTo>
                      <a:pt x="16409" y="11533"/>
                    </a:lnTo>
                    <a:lnTo>
                      <a:pt x="16669" y="11287"/>
                    </a:lnTo>
                    <a:lnTo>
                      <a:pt x="16930" y="11070"/>
                    </a:lnTo>
                    <a:lnTo>
                      <a:pt x="17089" y="10925"/>
                    </a:lnTo>
                    <a:lnTo>
                      <a:pt x="17899" y="10216"/>
                    </a:lnTo>
                    <a:lnTo>
                      <a:pt x="18521" y="9652"/>
                    </a:lnTo>
                    <a:lnTo>
                      <a:pt x="18825" y="9391"/>
                    </a:lnTo>
                    <a:lnTo>
                      <a:pt x="19274" y="9001"/>
                    </a:lnTo>
                    <a:lnTo>
                      <a:pt x="21430" y="7091"/>
                    </a:lnTo>
                    <a:lnTo>
                      <a:pt x="21705" y="6859"/>
                    </a:lnTo>
                    <a:lnTo>
                      <a:pt x="21994" y="6599"/>
                    </a:lnTo>
                    <a:lnTo>
                      <a:pt x="22616" y="6049"/>
                    </a:lnTo>
                    <a:lnTo>
                      <a:pt x="23861" y="4949"/>
                    </a:lnTo>
                    <a:lnTo>
                      <a:pt x="24353" y="4515"/>
                    </a:lnTo>
                    <a:lnTo>
                      <a:pt x="25858" y="3184"/>
                    </a:lnTo>
                    <a:lnTo>
                      <a:pt x="26089" y="2981"/>
                    </a:lnTo>
                    <a:lnTo>
                      <a:pt x="26162" y="2923"/>
                    </a:lnTo>
                    <a:lnTo>
                      <a:pt x="26234" y="2851"/>
                    </a:lnTo>
                    <a:lnTo>
                      <a:pt x="2617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2224;p34"/>
            <p:cNvGrpSpPr/>
            <p:nvPr/>
          </p:nvGrpSpPr>
          <p:grpSpPr>
            <a:xfrm>
              <a:off x="2215215" y="2422466"/>
              <a:ext cx="374221" cy="864640"/>
              <a:chOff x="2936583" y="3029488"/>
              <a:chExt cx="518598" cy="1198227"/>
            </a:xfrm>
          </p:grpSpPr>
          <p:sp>
            <p:nvSpPr>
              <p:cNvPr id="37" name="Google Shape;2225;p34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226;p34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2227;p34"/>
            <p:cNvSpPr/>
            <p:nvPr/>
          </p:nvSpPr>
          <p:spPr>
            <a:xfrm flipH="1">
              <a:off x="2528916" y="2926600"/>
              <a:ext cx="228996" cy="349016"/>
            </a:xfrm>
            <a:custGeom>
              <a:avLst/>
              <a:gdLst/>
              <a:ahLst/>
              <a:cxnLst/>
              <a:rect l="l" t="t" r="r" b="b"/>
              <a:pathLst>
                <a:path w="8270" h="12601" extrusionOk="0">
                  <a:moveTo>
                    <a:pt x="4463" y="1"/>
                  </a:moveTo>
                  <a:lnTo>
                    <a:pt x="105" y="5802"/>
                  </a:lnTo>
                  <a:lnTo>
                    <a:pt x="2547" y="5854"/>
                  </a:lnTo>
                  <a:lnTo>
                    <a:pt x="0" y="9241"/>
                  </a:lnTo>
                  <a:lnTo>
                    <a:pt x="3597" y="9319"/>
                  </a:lnTo>
                  <a:lnTo>
                    <a:pt x="3597" y="12601"/>
                  </a:lnTo>
                  <a:lnTo>
                    <a:pt x="4909" y="12601"/>
                  </a:lnTo>
                  <a:lnTo>
                    <a:pt x="4909" y="9346"/>
                  </a:lnTo>
                  <a:lnTo>
                    <a:pt x="8190" y="9424"/>
                  </a:lnTo>
                  <a:lnTo>
                    <a:pt x="5907" y="5933"/>
                  </a:lnTo>
                  <a:lnTo>
                    <a:pt x="5907" y="5933"/>
                  </a:lnTo>
                  <a:lnTo>
                    <a:pt x="8269" y="5986"/>
                  </a:lnTo>
                  <a:lnTo>
                    <a:pt x="4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2006;p34"/>
          <p:cNvGrpSpPr/>
          <p:nvPr/>
        </p:nvGrpSpPr>
        <p:grpSpPr>
          <a:xfrm>
            <a:off x="7006346" y="3833613"/>
            <a:ext cx="1849101" cy="920084"/>
            <a:chOff x="3223031" y="2383270"/>
            <a:chExt cx="1849101" cy="920084"/>
          </a:xfrm>
        </p:grpSpPr>
        <p:grpSp>
          <p:nvGrpSpPr>
            <p:cNvPr id="197" name="Google Shape;2007;p34"/>
            <p:cNvGrpSpPr/>
            <p:nvPr/>
          </p:nvGrpSpPr>
          <p:grpSpPr>
            <a:xfrm>
              <a:off x="3423093" y="2383270"/>
              <a:ext cx="1088017" cy="890592"/>
              <a:chOff x="4057375" y="962450"/>
              <a:chExt cx="469175" cy="384025"/>
            </a:xfrm>
          </p:grpSpPr>
          <p:sp>
            <p:nvSpPr>
              <p:cNvPr id="239" name="Google Shape;2008;p34"/>
              <p:cNvSpPr/>
              <p:nvPr/>
            </p:nvSpPr>
            <p:spPr>
              <a:xfrm>
                <a:off x="4062075" y="970400"/>
                <a:ext cx="464475" cy="205375"/>
              </a:xfrm>
              <a:custGeom>
                <a:avLst/>
                <a:gdLst/>
                <a:ahLst/>
                <a:cxnLst/>
                <a:rect l="l" t="t" r="r" b="b"/>
                <a:pathLst>
                  <a:path w="18579" h="8215" extrusionOk="0">
                    <a:moveTo>
                      <a:pt x="7290" y="1"/>
                    </a:moveTo>
                    <a:cubicBezTo>
                      <a:pt x="7211" y="1"/>
                      <a:pt x="7131" y="29"/>
                      <a:pt x="7074" y="87"/>
                    </a:cubicBezTo>
                    <a:lnTo>
                      <a:pt x="0" y="7161"/>
                    </a:lnTo>
                    <a:lnTo>
                      <a:pt x="433" y="7594"/>
                    </a:lnTo>
                    <a:lnTo>
                      <a:pt x="5904" y="2108"/>
                    </a:lnTo>
                    <a:lnTo>
                      <a:pt x="3017" y="7233"/>
                    </a:lnTo>
                    <a:lnTo>
                      <a:pt x="3551" y="7536"/>
                    </a:lnTo>
                    <a:lnTo>
                      <a:pt x="7362" y="809"/>
                    </a:lnTo>
                    <a:lnTo>
                      <a:pt x="9167" y="2613"/>
                    </a:lnTo>
                    <a:lnTo>
                      <a:pt x="3999" y="7781"/>
                    </a:lnTo>
                    <a:lnTo>
                      <a:pt x="4432" y="8214"/>
                    </a:lnTo>
                    <a:lnTo>
                      <a:pt x="9917" y="2729"/>
                    </a:lnTo>
                    <a:lnTo>
                      <a:pt x="7016" y="7839"/>
                    </a:lnTo>
                    <a:lnTo>
                      <a:pt x="7564" y="8142"/>
                    </a:lnTo>
                    <a:lnTo>
                      <a:pt x="11361" y="1415"/>
                    </a:lnTo>
                    <a:lnTo>
                      <a:pt x="18146" y="8214"/>
                    </a:lnTo>
                    <a:lnTo>
                      <a:pt x="18579" y="7781"/>
                    </a:lnTo>
                    <a:lnTo>
                      <a:pt x="11505" y="708"/>
                    </a:lnTo>
                    <a:cubicBezTo>
                      <a:pt x="11448" y="643"/>
                      <a:pt x="11368" y="610"/>
                      <a:pt x="11289" y="610"/>
                    </a:cubicBezTo>
                    <a:cubicBezTo>
                      <a:pt x="11209" y="610"/>
                      <a:pt x="11130" y="643"/>
                      <a:pt x="11072" y="708"/>
                    </a:cubicBezTo>
                    <a:lnTo>
                      <a:pt x="9600" y="2180"/>
                    </a:lnTo>
                    <a:lnTo>
                      <a:pt x="7507" y="87"/>
                    </a:lnTo>
                    <a:cubicBezTo>
                      <a:pt x="7449" y="29"/>
                      <a:pt x="7369" y="1"/>
                      <a:pt x="7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009;p34"/>
              <p:cNvSpPr/>
              <p:nvPr/>
            </p:nvSpPr>
            <p:spPr>
              <a:xfrm>
                <a:off x="4382525" y="1101400"/>
                <a:ext cx="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2" extrusionOk="0">
                    <a:moveTo>
                      <a:pt x="1" y="1"/>
                    </a:moveTo>
                    <a:lnTo>
                      <a:pt x="1" y="621"/>
                    </a:lnTo>
                    <a:lnTo>
                      <a:pt x="925" y="621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010;p34"/>
              <p:cNvSpPr/>
              <p:nvPr/>
            </p:nvSpPr>
            <p:spPr>
              <a:xfrm>
                <a:off x="4421150" y="1115850"/>
                <a:ext cx="231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1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924" y="621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011;p34"/>
              <p:cNvSpPr/>
              <p:nvPr/>
            </p:nvSpPr>
            <p:spPr>
              <a:xfrm>
                <a:off x="4390125" y="1131350"/>
                <a:ext cx="231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22" extrusionOk="0">
                    <a:moveTo>
                      <a:pt x="0" y="1"/>
                    </a:moveTo>
                    <a:lnTo>
                      <a:pt x="0" y="621"/>
                    </a:lnTo>
                    <a:lnTo>
                      <a:pt x="924" y="621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012;p34"/>
              <p:cNvSpPr/>
              <p:nvPr/>
            </p:nvSpPr>
            <p:spPr>
              <a:xfrm>
                <a:off x="4467350" y="1154450"/>
                <a:ext cx="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2" extrusionOk="0">
                    <a:moveTo>
                      <a:pt x="0" y="1"/>
                    </a:moveTo>
                    <a:lnTo>
                      <a:pt x="0" y="621"/>
                    </a:lnTo>
                    <a:lnTo>
                      <a:pt x="924" y="621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013;p34"/>
              <p:cNvSpPr/>
              <p:nvPr/>
            </p:nvSpPr>
            <p:spPr>
              <a:xfrm>
                <a:off x="4313250" y="1085875"/>
                <a:ext cx="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2" extrusionOk="0">
                    <a:moveTo>
                      <a:pt x="0" y="1"/>
                    </a:moveTo>
                    <a:lnTo>
                      <a:pt x="0" y="622"/>
                    </a:lnTo>
                    <a:lnTo>
                      <a:pt x="924" y="622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014;p34"/>
              <p:cNvSpPr/>
              <p:nvPr/>
            </p:nvSpPr>
            <p:spPr>
              <a:xfrm>
                <a:off x="4359450" y="1146875"/>
                <a:ext cx="231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924" y="607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015;p34"/>
              <p:cNvSpPr/>
              <p:nvPr/>
            </p:nvSpPr>
            <p:spPr>
              <a:xfrm>
                <a:off x="4282575" y="1154450"/>
                <a:ext cx="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2" extrusionOk="0">
                    <a:moveTo>
                      <a:pt x="0" y="1"/>
                    </a:moveTo>
                    <a:lnTo>
                      <a:pt x="0" y="621"/>
                    </a:lnTo>
                    <a:lnTo>
                      <a:pt x="924" y="621"/>
                    </a:ln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016;p34"/>
              <p:cNvSpPr/>
              <p:nvPr/>
            </p:nvSpPr>
            <p:spPr>
              <a:xfrm>
                <a:off x="4421150" y="1146875"/>
                <a:ext cx="231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924" y="607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017;p34"/>
              <p:cNvSpPr/>
              <p:nvPr/>
            </p:nvSpPr>
            <p:spPr>
              <a:xfrm>
                <a:off x="4206050" y="1078300"/>
                <a:ext cx="231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22" extrusionOk="0">
                    <a:moveTo>
                      <a:pt x="1" y="1"/>
                    </a:moveTo>
                    <a:lnTo>
                      <a:pt x="1" y="621"/>
                    </a:lnTo>
                    <a:lnTo>
                      <a:pt x="925" y="621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018;p34"/>
              <p:cNvSpPr/>
              <p:nvPr/>
            </p:nvSpPr>
            <p:spPr>
              <a:xfrm>
                <a:off x="4057375" y="1170150"/>
                <a:ext cx="465925" cy="99800"/>
              </a:xfrm>
              <a:custGeom>
                <a:avLst/>
                <a:gdLst/>
                <a:ahLst/>
                <a:cxnLst/>
                <a:rect l="l" t="t" r="r" b="b"/>
                <a:pathLst>
                  <a:path w="18637" h="3992" extrusionOk="0">
                    <a:moveTo>
                      <a:pt x="13622" y="1"/>
                    </a:moveTo>
                    <a:cubicBezTo>
                      <a:pt x="13588" y="1"/>
                      <a:pt x="13555" y="8"/>
                      <a:pt x="13527" y="22"/>
                    </a:cubicBezTo>
                    <a:lnTo>
                      <a:pt x="8662" y="1841"/>
                    </a:lnTo>
                    <a:lnTo>
                      <a:pt x="6641" y="1249"/>
                    </a:lnTo>
                    <a:cubicBezTo>
                      <a:pt x="6612" y="1242"/>
                      <a:pt x="6579" y="1238"/>
                      <a:pt x="6547" y="1238"/>
                    </a:cubicBezTo>
                    <a:cubicBezTo>
                      <a:pt x="6515" y="1238"/>
                      <a:pt x="6482" y="1242"/>
                      <a:pt x="6453" y="1249"/>
                    </a:cubicBezTo>
                    <a:lnTo>
                      <a:pt x="1" y="3400"/>
                    </a:lnTo>
                    <a:lnTo>
                      <a:pt x="188" y="3992"/>
                    </a:lnTo>
                    <a:lnTo>
                      <a:pt x="6554" y="1870"/>
                    </a:lnTo>
                    <a:lnTo>
                      <a:pt x="11693" y="3371"/>
                    </a:lnTo>
                    <a:lnTo>
                      <a:pt x="11866" y="2779"/>
                    </a:lnTo>
                    <a:lnTo>
                      <a:pt x="9643" y="2130"/>
                    </a:lnTo>
                    <a:lnTo>
                      <a:pt x="13642" y="643"/>
                    </a:lnTo>
                    <a:lnTo>
                      <a:pt x="18463" y="2144"/>
                    </a:lnTo>
                    <a:lnTo>
                      <a:pt x="18637" y="1552"/>
                    </a:lnTo>
                    <a:lnTo>
                      <a:pt x="13729" y="22"/>
                    </a:lnTo>
                    <a:cubicBezTo>
                      <a:pt x="13693" y="8"/>
                      <a:pt x="13656" y="1"/>
                      <a:pt x="13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019;p34"/>
              <p:cNvSpPr/>
              <p:nvPr/>
            </p:nvSpPr>
            <p:spPr>
              <a:xfrm>
                <a:off x="4118375" y="1293225"/>
                <a:ext cx="175050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2130" extrusionOk="0">
                    <a:moveTo>
                      <a:pt x="4127" y="0"/>
                    </a:moveTo>
                    <a:cubicBezTo>
                      <a:pt x="4085" y="0"/>
                      <a:pt x="4042" y="7"/>
                      <a:pt x="3999" y="22"/>
                    </a:cubicBezTo>
                    <a:lnTo>
                      <a:pt x="0" y="1566"/>
                    </a:lnTo>
                    <a:lnTo>
                      <a:pt x="231" y="2129"/>
                    </a:lnTo>
                    <a:lnTo>
                      <a:pt x="4100" y="642"/>
                    </a:lnTo>
                    <a:lnTo>
                      <a:pt x="6756" y="1826"/>
                    </a:lnTo>
                    <a:lnTo>
                      <a:pt x="7001" y="1263"/>
                    </a:lnTo>
                    <a:lnTo>
                      <a:pt x="4244" y="22"/>
                    </a:lnTo>
                    <a:cubicBezTo>
                      <a:pt x="4208" y="7"/>
                      <a:pt x="4168" y="0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020;p34"/>
              <p:cNvSpPr/>
              <p:nvPr/>
            </p:nvSpPr>
            <p:spPr>
              <a:xfrm>
                <a:off x="4444250" y="962450"/>
                <a:ext cx="718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466" extrusionOk="0">
                    <a:moveTo>
                      <a:pt x="1227" y="622"/>
                    </a:moveTo>
                    <a:cubicBezTo>
                      <a:pt x="1574" y="622"/>
                      <a:pt x="1848" y="896"/>
                      <a:pt x="1848" y="1242"/>
                    </a:cubicBezTo>
                    <a:cubicBezTo>
                      <a:pt x="1848" y="1606"/>
                      <a:pt x="1541" y="1849"/>
                      <a:pt x="1221" y="1849"/>
                    </a:cubicBezTo>
                    <a:cubicBezTo>
                      <a:pt x="1071" y="1849"/>
                      <a:pt x="919" y="1795"/>
                      <a:pt x="794" y="1675"/>
                    </a:cubicBezTo>
                    <a:cubicBezTo>
                      <a:pt x="405" y="1286"/>
                      <a:pt x="679" y="622"/>
                      <a:pt x="1227" y="622"/>
                    </a:cubicBezTo>
                    <a:close/>
                    <a:moveTo>
                      <a:pt x="1227" y="1"/>
                    </a:moveTo>
                    <a:cubicBezTo>
                      <a:pt x="549" y="1"/>
                      <a:pt x="0" y="550"/>
                      <a:pt x="0" y="1242"/>
                    </a:cubicBezTo>
                    <a:cubicBezTo>
                      <a:pt x="0" y="1976"/>
                      <a:pt x="611" y="2465"/>
                      <a:pt x="1243" y="2465"/>
                    </a:cubicBezTo>
                    <a:cubicBezTo>
                      <a:pt x="1542" y="2465"/>
                      <a:pt x="1847" y="2355"/>
                      <a:pt x="2093" y="2109"/>
                    </a:cubicBezTo>
                    <a:cubicBezTo>
                      <a:pt x="2873" y="1329"/>
                      <a:pt x="2324" y="1"/>
                      <a:pt x="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2021;p34"/>
            <p:cNvGrpSpPr/>
            <p:nvPr/>
          </p:nvGrpSpPr>
          <p:grpSpPr>
            <a:xfrm>
              <a:off x="4071866" y="2669135"/>
              <a:ext cx="1000266" cy="604737"/>
              <a:chOff x="5547450" y="1766900"/>
              <a:chExt cx="1683950" cy="1018075"/>
            </a:xfrm>
          </p:grpSpPr>
          <p:sp>
            <p:nvSpPr>
              <p:cNvPr id="204" name="Google Shape;2022;p34"/>
              <p:cNvSpPr/>
              <p:nvPr/>
            </p:nvSpPr>
            <p:spPr>
              <a:xfrm>
                <a:off x="5611125" y="1799550"/>
                <a:ext cx="1547200" cy="985425"/>
              </a:xfrm>
              <a:custGeom>
                <a:avLst/>
                <a:gdLst/>
                <a:ahLst/>
                <a:cxnLst/>
                <a:rect l="l" t="t" r="r" b="b"/>
                <a:pathLst>
                  <a:path w="61888" h="39417" extrusionOk="0">
                    <a:moveTo>
                      <a:pt x="30271" y="1"/>
                    </a:moveTo>
                    <a:lnTo>
                      <a:pt x="0" y="10158"/>
                    </a:lnTo>
                    <a:lnTo>
                      <a:pt x="0" y="39416"/>
                    </a:lnTo>
                    <a:lnTo>
                      <a:pt x="61888" y="39416"/>
                    </a:lnTo>
                    <a:lnTo>
                      <a:pt x="61888" y="10621"/>
                    </a:lnTo>
                    <a:lnTo>
                      <a:pt x="30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23;p34"/>
              <p:cNvSpPr/>
              <p:nvPr/>
            </p:nvSpPr>
            <p:spPr>
              <a:xfrm>
                <a:off x="5653075" y="2041925"/>
                <a:ext cx="4725" cy="7426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9707" extrusionOk="0">
                    <a:moveTo>
                      <a:pt x="1" y="0"/>
                    </a:moveTo>
                    <a:lnTo>
                      <a:pt x="1" y="29707"/>
                    </a:lnTo>
                    <a:lnTo>
                      <a:pt x="189" y="2970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24;p34"/>
              <p:cNvSpPr/>
              <p:nvPr/>
            </p:nvSpPr>
            <p:spPr>
              <a:xfrm>
                <a:off x="5709150" y="2041925"/>
                <a:ext cx="4375" cy="7426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9707" extrusionOk="0">
                    <a:moveTo>
                      <a:pt x="1" y="0"/>
                    </a:moveTo>
                    <a:lnTo>
                      <a:pt x="1" y="29707"/>
                    </a:lnTo>
                    <a:lnTo>
                      <a:pt x="174" y="29707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25;p34"/>
              <p:cNvSpPr/>
              <p:nvPr/>
            </p:nvSpPr>
            <p:spPr>
              <a:xfrm>
                <a:off x="5764850" y="2005025"/>
                <a:ext cx="4750" cy="7795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1183" extrusionOk="0">
                    <a:moveTo>
                      <a:pt x="1" y="0"/>
                    </a:moveTo>
                    <a:lnTo>
                      <a:pt x="1" y="31183"/>
                    </a:lnTo>
                    <a:lnTo>
                      <a:pt x="189" y="3118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26;p34"/>
              <p:cNvSpPr/>
              <p:nvPr/>
            </p:nvSpPr>
            <p:spPr>
              <a:xfrm>
                <a:off x="5820575" y="1980425"/>
                <a:ext cx="4725" cy="8041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2167" extrusionOk="0">
                    <a:moveTo>
                      <a:pt x="0" y="0"/>
                    </a:moveTo>
                    <a:lnTo>
                      <a:pt x="0" y="32167"/>
                    </a:lnTo>
                    <a:lnTo>
                      <a:pt x="188" y="32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27;p34"/>
              <p:cNvSpPr/>
              <p:nvPr/>
            </p:nvSpPr>
            <p:spPr>
              <a:xfrm>
                <a:off x="5876275" y="1980425"/>
                <a:ext cx="4725" cy="8041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2167" extrusionOk="0">
                    <a:moveTo>
                      <a:pt x="1" y="0"/>
                    </a:moveTo>
                    <a:lnTo>
                      <a:pt x="1" y="32167"/>
                    </a:lnTo>
                    <a:lnTo>
                      <a:pt x="189" y="3216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028;p34"/>
              <p:cNvSpPr/>
              <p:nvPr/>
            </p:nvSpPr>
            <p:spPr>
              <a:xfrm>
                <a:off x="5931975" y="1937025"/>
                <a:ext cx="4750" cy="8475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903" extrusionOk="0">
                    <a:moveTo>
                      <a:pt x="1" y="0"/>
                    </a:moveTo>
                    <a:lnTo>
                      <a:pt x="1" y="33903"/>
                    </a:lnTo>
                    <a:lnTo>
                      <a:pt x="189" y="3390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029;p34"/>
              <p:cNvSpPr/>
              <p:nvPr/>
            </p:nvSpPr>
            <p:spPr>
              <a:xfrm>
                <a:off x="5987700" y="1937025"/>
                <a:ext cx="4725" cy="847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903" extrusionOk="0">
                    <a:moveTo>
                      <a:pt x="0" y="0"/>
                    </a:moveTo>
                    <a:lnTo>
                      <a:pt x="0" y="33903"/>
                    </a:lnTo>
                    <a:lnTo>
                      <a:pt x="188" y="339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030;p34"/>
              <p:cNvSpPr/>
              <p:nvPr/>
            </p:nvSpPr>
            <p:spPr>
              <a:xfrm>
                <a:off x="6043400" y="1903000"/>
                <a:ext cx="4725" cy="8816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264" extrusionOk="0">
                    <a:moveTo>
                      <a:pt x="1" y="1"/>
                    </a:moveTo>
                    <a:lnTo>
                      <a:pt x="1" y="35264"/>
                    </a:lnTo>
                    <a:lnTo>
                      <a:pt x="189" y="3526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031;p34"/>
              <p:cNvSpPr/>
              <p:nvPr/>
            </p:nvSpPr>
            <p:spPr>
              <a:xfrm>
                <a:off x="6099125" y="1903000"/>
                <a:ext cx="4725" cy="8816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264" extrusionOk="0">
                    <a:moveTo>
                      <a:pt x="0" y="1"/>
                    </a:moveTo>
                    <a:lnTo>
                      <a:pt x="0" y="35264"/>
                    </a:lnTo>
                    <a:lnTo>
                      <a:pt x="188" y="35264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032;p34"/>
              <p:cNvSpPr/>
              <p:nvPr/>
            </p:nvSpPr>
            <p:spPr>
              <a:xfrm>
                <a:off x="6154825" y="1868650"/>
                <a:ext cx="4725" cy="915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6638" extrusionOk="0">
                    <a:moveTo>
                      <a:pt x="0" y="0"/>
                    </a:moveTo>
                    <a:lnTo>
                      <a:pt x="0" y="36638"/>
                    </a:lnTo>
                    <a:lnTo>
                      <a:pt x="188" y="36638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033;p34"/>
              <p:cNvSpPr/>
              <p:nvPr/>
            </p:nvSpPr>
            <p:spPr>
              <a:xfrm>
                <a:off x="6210900" y="1868650"/>
                <a:ext cx="4350" cy="9159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36638" extrusionOk="0">
                    <a:moveTo>
                      <a:pt x="0" y="0"/>
                    </a:moveTo>
                    <a:lnTo>
                      <a:pt x="0" y="36638"/>
                    </a:lnTo>
                    <a:lnTo>
                      <a:pt x="174" y="36638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034;p34"/>
              <p:cNvSpPr/>
              <p:nvPr/>
            </p:nvSpPr>
            <p:spPr>
              <a:xfrm>
                <a:off x="6266600" y="1837900"/>
                <a:ext cx="4725" cy="9467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7868" extrusionOk="0">
                    <a:moveTo>
                      <a:pt x="1" y="0"/>
                    </a:moveTo>
                    <a:lnTo>
                      <a:pt x="1" y="37868"/>
                    </a:lnTo>
                    <a:lnTo>
                      <a:pt x="189" y="3786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035;p34"/>
              <p:cNvSpPr/>
              <p:nvPr/>
            </p:nvSpPr>
            <p:spPr>
              <a:xfrm>
                <a:off x="6322300" y="1837900"/>
                <a:ext cx="4725" cy="9467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7868" extrusionOk="0">
                    <a:moveTo>
                      <a:pt x="1" y="0"/>
                    </a:moveTo>
                    <a:lnTo>
                      <a:pt x="1" y="37868"/>
                    </a:lnTo>
                    <a:lnTo>
                      <a:pt x="189" y="3786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036;p34"/>
              <p:cNvSpPr/>
              <p:nvPr/>
            </p:nvSpPr>
            <p:spPr>
              <a:xfrm>
                <a:off x="6378025" y="1819075"/>
                <a:ext cx="4725" cy="9655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8621" extrusionOk="0">
                    <a:moveTo>
                      <a:pt x="0" y="1"/>
                    </a:moveTo>
                    <a:lnTo>
                      <a:pt x="0" y="38621"/>
                    </a:lnTo>
                    <a:lnTo>
                      <a:pt x="188" y="38621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037;p34"/>
              <p:cNvSpPr/>
              <p:nvPr/>
            </p:nvSpPr>
            <p:spPr>
              <a:xfrm>
                <a:off x="6433725" y="1837900"/>
                <a:ext cx="4725" cy="9467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7868" extrusionOk="0">
                    <a:moveTo>
                      <a:pt x="1" y="0"/>
                    </a:moveTo>
                    <a:lnTo>
                      <a:pt x="1" y="37868"/>
                    </a:lnTo>
                    <a:lnTo>
                      <a:pt x="189" y="3786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038;p34"/>
              <p:cNvSpPr/>
              <p:nvPr/>
            </p:nvSpPr>
            <p:spPr>
              <a:xfrm>
                <a:off x="6489425" y="1868650"/>
                <a:ext cx="4750" cy="9159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638" extrusionOk="0">
                    <a:moveTo>
                      <a:pt x="1" y="0"/>
                    </a:moveTo>
                    <a:lnTo>
                      <a:pt x="1" y="36638"/>
                    </a:lnTo>
                    <a:lnTo>
                      <a:pt x="189" y="3663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039;p34"/>
              <p:cNvSpPr/>
              <p:nvPr/>
            </p:nvSpPr>
            <p:spPr>
              <a:xfrm>
                <a:off x="6545150" y="1868650"/>
                <a:ext cx="4725" cy="9159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6638" extrusionOk="0">
                    <a:moveTo>
                      <a:pt x="0" y="0"/>
                    </a:moveTo>
                    <a:lnTo>
                      <a:pt x="0" y="36638"/>
                    </a:lnTo>
                    <a:lnTo>
                      <a:pt x="188" y="36638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040;p34"/>
              <p:cNvSpPr/>
              <p:nvPr/>
            </p:nvSpPr>
            <p:spPr>
              <a:xfrm>
                <a:off x="6600850" y="1903000"/>
                <a:ext cx="4725" cy="8816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5264" extrusionOk="0">
                    <a:moveTo>
                      <a:pt x="1" y="1"/>
                    </a:moveTo>
                    <a:lnTo>
                      <a:pt x="1" y="35264"/>
                    </a:lnTo>
                    <a:lnTo>
                      <a:pt x="189" y="3526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041;p34"/>
              <p:cNvSpPr/>
              <p:nvPr/>
            </p:nvSpPr>
            <p:spPr>
              <a:xfrm>
                <a:off x="6656925" y="1903000"/>
                <a:ext cx="4375" cy="8816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5264" extrusionOk="0">
                    <a:moveTo>
                      <a:pt x="0" y="1"/>
                    </a:moveTo>
                    <a:lnTo>
                      <a:pt x="0" y="35264"/>
                    </a:lnTo>
                    <a:lnTo>
                      <a:pt x="174" y="35264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042;p34"/>
              <p:cNvSpPr/>
              <p:nvPr/>
            </p:nvSpPr>
            <p:spPr>
              <a:xfrm>
                <a:off x="6712625" y="1937025"/>
                <a:ext cx="4375" cy="8475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3903" extrusionOk="0">
                    <a:moveTo>
                      <a:pt x="1" y="0"/>
                    </a:moveTo>
                    <a:lnTo>
                      <a:pt x="1" y="33903"/>
                    </a:lnTo>
                    <a:lnTo>
                      <a:pt x="174" y="33903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043;p34"/>
              <p:cNvSpPr/>
              <p:nvPr/>
            </p:nvSpPr>
            <p:spPr>
              <a:xfrm>
                <a:off x="6768350" y="1937025"/>
                <a:ext cx="4725" cy="847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903" extrusionOk="0">
                    <a:moveTo>
                      <a:pt x="0" y="0"/>
                    </a:moveTo>
                    <a:lnTo>
                      <a:pt x="0" y="33903"/>
                    </a:lnTo>
                    <a:lnTo>
                      <a:pt x="188" y="339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044;p34"/>
              <p:cNvSpPr/>
              <p:nvPr/>
            </p:nvSpPr>
            <p:spPr>
              <a:xfrm>
                <a:off x="6824050" y="1980425"/>
                <a:ext cx="4725" cy="8041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2167" extrusionOk="0">
                    <a:moveTo>
                      <a:pt x="1" y="0"/>
                    </a:moveTo>
                    <a:lnTo>
                      <a:pt x="1" y="32167"/>
                    </a:lnTo>
                    <a:lnTo>
                      <a:pt x="189" y="3216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045;p34"/>
              <p:cNvSpPr/>
              <p:nvPr/>
            </p:nvSpPr>
            <p:spPr>
              <a:xfrm>
                <a:off x="6879750" y="1980425"/>
                <a:ext cx="4725" cy="8041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2167" extrusionOk="0">
                    <a:moveTo>
                      <a:pt x="1" y="0"/>
                    </a:moveTo>
                    <a:lnTo>
                      <a:pt x="1" y="32167"/>
                    </a:lnTo>
                    <a:lnTo>
                      <a:pt x="189" y="3216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046;p34"/>
              <p:cNvSpPr/>
              <p:nvPr/>
            </p:nvSpPr>
            <p:spPr>
              <a:xfrm>
                <a:off x="6935475" y="2011175"/>
                <a:ext cx="4725" cy="7734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0937" extrusionOk="0">
                    <a:moveTo>
                      <a:pt x="0" y="0"/>
                    </a:moveTo>
                    <a:lnTo>
                      <a:pt x="0" y="30937"/>
                    </a:lnTo>
                    <a:lnTo>
                      <a:pt x="188" y="3093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047;p34"/>
              <p:cNvSpPr/>
              <p:nvPr/>
            </p:nvSpPr>
            <p:spPr>
              <a:xfrm>
                <a:off x="6991175" y="2041925"/>
                <a:ext cx="4725" cy="7426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9707" extrusionOk="0">
                    <a:moveTo>
                      <a:pt x="1" y="0"/>
                    </a:moveTo>
                    <a:lnTo>
                      <a:pt x="1" y="29707"/>
                    </a:lnTo>
                    <a:lnTo>
                      <a:pt x="189" y="2970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048;p34"/>
              <p:cNvSpPr/>
              <p:nvPr/>
            </p:nvSpPr>
            <p:spPr>
              <a:xfrm>
                <a:off x="7046875" y="2041925"/>
                <a:ext cx="4750" cy="7426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707" extrusionOk="0">
                    <a:moveTo>
                      <a:pt x="1" y="0"/>
                    </a:moveTo>
                    <a:lnTo>
                      <a:pt x="1" y="29707"/>
                    </a:lnTo>
                    <a:lnTo>
                      <a:pt x="189" y="2970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049;p34"/>
              <p:cNvSpPr/>
              <p:nvPr/>
            </p:nvSpPr>
            <p:spPr>
              <a:xfrm>
                <a:off x="7102600" y="2041925"/>
                <a:ext cx="4725" cy="7426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9707" extrusionOk="0">
                    <a:moveTo>
                      <a:pt x="0" y="0"/>
                    </a:moveTo>
                    <a:lnTo>
                      <a:pt x="0" y="29707"/>
                    </a:lnTo>
                    <a:lnTo>
                      <a:pt x="188" y="2970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635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050;p34"/>
              <p:cNvSpPr/>
              <p:nvPr/>
            </p:nvSpPr>
            <p:spPr>
              <a:xfrm>
                <a:off x="5841550" y="2122950"/>
                <a:ext cx="304250" cy="364675"/>
              </a:xfrm>
              <a:custGeom>
                <a:avLst/>
                <a:gdLst/>
                <a:ahLst/>
                <a:cxnLst/>
                <a:rect l="l" t="t" r="r" b="b"/>
                <a:pathLst>
                  <a:path w="12170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12170" y="14586"/>
                    </a:lnTo>
                    <a:lnTo>
                      <a:pt x="1217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051;p34"/>
              <p:cNvSpPr/>
              <p:nvPr/>
            </p:nvSpPr>
            <p:spPr>
              <a:xfrm>
                <a:off x="5878450" y="2159850"/>
                <a:ext cx="230450" cy="290500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11620" extrusionOk="0">
                    <a:moveTo>
                      <a:pt x="0" y="0"/>
                    </a:moveTo>
                    <a:lnTo>
                      <a:pt x="0" y="11620"/>
                    </a:lnTo>
                    <a:lnTo>
                      <a:pt x="9218" y="11620"/>
                    </a:lnTo>
                    <a:lnTo>
                      <a:pt x="92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052;p34"/>
              <p:cNvSpPr/>
              <p:nvPr/>
            </p:nvSpPr>
            <p:spPr>
              <a:xfrm>
                <a:off x="5985175" y="2155500"/>
                <a:ext cx="17025" cy="2995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1982" extrusionOk="0">
                    <a:moveTo>
                      <a:pt x="0" y="1"/>
                    </a:moveTo>
                    <a:lnTo>
                      <a:pt x="0" y="11982"/>
                    </a:lnTo>
                    <a:lnTo>
                      <a:pt x="680" y="11982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053;p34"/>
              <p:cNvSpPr/>
              <p:nvPr/>
            </p:nvSpPr>
            <p:spPr>
              <a:xfrm>
                <a:off x="5874100" y="2244500"/>
                <a:ext cx="2391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9566" h="667" extrusionOk="0">
                    <a:moveTo>
                      <a:pt x="1" y="0"/>
                    </a:moveTo>
                    <a:lnTo>
                      <a:pt x="1" y="666"/>
                    </a:lnTo>
                    <a:lnTo>
                      <a:pt x="9565" y="666"/>
                    </a:lnTo>
                    <a:lnTo>
                      <a:pt x="9565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054;p34"/>
              <p:cNvSpPr/>
              <p:nvPr/>
            </p:nvSpPr>
            <p:spPr>
              <a:xfrm>
                <a:off x="5874100" y="2349050"/>
                <a:ext cx="2391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9566" h="681" extrusionOk="0">
                    <a:moveTo>
                      <a:pt x="1" y="0"/>
                    </a:moveTo>
                    <a:lnTo>
                      <a:pt x="1" y="680"/>
                    </a:lnTo>
                    <a:lnTo>
                      <a:pt x="9565" y="680"/>
                    </a:lnTo>
                    <a:lnTo>
                      <a:pt x="9565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055;p34"/>
              <p:cNvSpPr/>
              <p:nvPr/>
            </p:nvSpPr>
            <p:spPr>
              <a:xfrm>
                <a:off x="6606275" y="2189875"/>
                <a:ext cx="319100" cy="595100"/>
              </a:xfrm>
              <a:custGeom>
                <a:avLst/>
                <a:gdLst/>
                <a:ahLst/>
                <a:cxnLst/>
                <a:rect l="l" t="t" r="r" b="b"/>
                <a:pathLst>
                  <a:path w="12764" h="23804" extrusionOk="0">
                    <a:moveTo>
                      <a:pt x="1" y="0"/>
                    </a:moveTo>
                    <a:lnTo>
                      <a:pt x="1" y="23803"/>
                    </a:lnTo>
                    <a:lnTo>
                      <a:pt x="12763" y="23803"/>
                    </a:lnTo>
                    <a:lnTo>
                      <a:pt x="1276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056;p34"/>
              <p:cNvSpPr/>
              <p:nvPr/>
            </p:nvSpPr>
            <p:spPr>
              <a:xfrm>
                <a:off x="5547450" y="1766900"/>
                <a:ext cx="16839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67358" h="13606" extrusionOk="0">
                    <a:moveTo>
                      <a:pt x="32816" y="1"/>
                    </a:moveTo>
                    <a:cubicBezTo>
                      <a:pt x="32677" y="1"/>
                      <a:pt x="32536" y="26"/>
                      <a:pt x="32398" y="77"/>
                    </a:cubicBezTo>
                    <a:lnTo>
                      <a:pt x="1028" y="10611"/>
                    </a:lnTo>
                    <a:cubicBezTo>
                      <a:pt x="362" y="10842"/>
                      <a:pt x="1" y="11566"/>
                      <a:pt x="232" y="12246"/>
                    </a:cubicBezTo>
                    <a:cubicBezTo>
                      <a:pt x="407" y="12783"/>
                      <a:pt x="913" y="13132"/>
                      <a:pt x="1459" y="13132"/>
                    </a:cubicBezTo>
                    <a:cubicBezTo>
                      <a:pt x="1589" y="13132"/>
                      <a:pt x="1722" y="13112"/>
                      <a:pt x="1853" y="13070"/>
                    </a:cubicBezTo>
                    <a:lnTo>
                      <a:pt x="32818" y="2681"/>
                    </a:lnTo>
                    <a:lnTo>
                      <a:pt x="65129" y="13534"/>
                    </a:lnTo>
                    <a:cubicBezTo>
                      <a:pt x="65259" y="13591"/>
                      <a:pt x="65404" y="13606"/>
                      <a:pt x="65549" y="13606"/>
                    </a:cubicBezTo>
                    <a:cubicBezTo>
                      <a:pt x="67010" y="13606"/>
                      <a:pt x="67358" y="11537"/>
                      <a:pt x="65954" y="11074"/>
                    </a:cubicBezTo>
                    <a:lnTo>
                      <a:pt x="33223" y="77"/>
                    </a:lnTo>
                    <a:cubicBezTo>
                      <a:pt x="33093" y="26"/>
                      <a:pt x="32956" y="1"/>
                      <a:pt x="3281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2057;p34"/>
            <p:cNvSpPr/>
            <p:nvPr/>
          </p:nvSpPr>
          <p:spPr>
            <a:xfrm>
              <a:off x="3223031" y="3022928"/>
              <a:ext cx="172453" cy="261600"/>
            </a:xfrm>
            <a:custGeom>
              <a:avLst/>
              <a:gdLst/>
              <a:ahLst/>
              <a:cxnLst/>
              <a:rect l="l" t="t" r="r" b="b"/>
              <a:pathLst>
                <a:path w="8322" h="12627" extrusionOk="0">
                  <a:moveTo>
                    <a:pt x="3806" y="0"/>
                  </a:moveTo>
                  <a:lnTo>
                    <a:pt x="0" y="5985"/>
                  </a:lnTo>
                  <a:lnTo>
                    <a:pt x="2363" y="5933"/>
                  </a:lnTo>
                  <a:lnTo>
                    <a:pt x="132" y="9424"/>
                  </a:lnTo>
                  <a:lnTo>
                    <a:pt x="3491" y="9345"/>
                  </a:lnTo>
                  <a:lnTo>
                    <a:pt x="3491" y="12626"/>
                  </a:lnTo>
                  <a:lnTo>
                    <a:pt x="4804" y="12626"/>
                  </a:lnTo>
                  <a:lnTo>
                    <a:pt x="4804" y="9319"/>
                  </a:lnTo>
                  <a:lnTo>
                    <a:pt x="8321" y="9267"/>
                  </a:lnTo>
                  <a:lnTo>
                    <a:pt x="5749" y="5854"/>
                  </a:lnTo>
                  <a:lnTo>
                    <a:pt x="8190" y="5802"/>
                  </a:lnTo>
                  <a:lnTo>
                    <a:pt x="380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58;p34"/>
            <p:cNvSpPr/>
            <p:nvPr/>
          </p:nvSpPr>
          <p:spPr>
            <a:xfrm>
              <a:off x="3521935" y="2935927"/>
              <a:ext cx="172453" cy="261600"/>
            </a:xfrm>
            <a:custGeom>
              <a:avLst/>
              <a:gdLst/>
              <a:ahLst/>
              <a:cxnLst/>
              <a:rect l="l" t="t" r="r" b="b"/>
              <a:pathLst>
                <a:path w="8322" h="12627" extrusionOk="0">
                  <a:moveTo>
                    <a:pt x="3806" y="0"/>
                  </a:moveTo>
                  <a:lnTo>
                    <a:pt x="0" y="5985"/>
                  </a:lnTo>
                  <a:lnTo>
                    <a:pt x="2363" y="5933"/>
                  </a:lnTo>
                  <a:lnTo>
                    <a:pt x="132" y="9424"/>
                  </a:lnTo>
                  <a:lnTo>
                    <a:pt x="3491" y="9345"/>
                  </a:lnTo>
                  <a:lnTo>
                    <a:pt x="3491" y="12626"/>
                  </a:lnTo>
                  <a:lnTo>
                    <a:pt x="4804" y="12626"/>
                  </a:lnTo>
                  <a:lnTo>
                    <a:pt x="4804" y="9319"/>
                  </a:lnTo>
                  <a:lnTo>
                    <a:pt x="8321" y="9267"/>
                  </a:lnTo>
                  <a:lnTo>
                    <a:pt x="5749" y="5854"/>
                  </a:lnTo>
                  <a:lnTo>
                    <a:pt x="8190" y="5802"/>
                  </a:lnTo>
                  <a:lnTo>
                    <a:pt x="380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59;p34"/>
            <p:cNvGrpSpPr/>
            <p:nvPr/>
          </p:nvGrpSpPr>
          <p:grpSpPr>
            <a:xfrm>
              <a:off x="3296930" y="2543559"/>
              <a:ext cx="328843" cy="759795"/>
              <a:chOff x="2936583" y="3029488"/>
              <a:chExt cx="518598" cy="1198227"/>
            </a:xfrm>
          </p:grpSpPr>
          <p:sp>
            <p:nvSpPr>
              <p:cNvPr id="202" name="Google Shape;2060;p34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61;p34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1551;p30"/>
          <p:cNvSpPr/>
          <p:nvPr/>
        </p:nvSpPr>
        <p:spPr>
          <a:xfrm>
            <a:off x="7477704" y="658368"/>
            <a:ext cx="913278" cy="400216"/>
          </a:xfrm>
          <a:custGeom>
            <a:avLst/>
            <a:gdLst/>
            <a:ahLst/>
            <a:cxnLst/>
            <a:rect l="l" t="t" r="r" b="b"/>
            <a:pathLst>
              <a:path w="21407" h="57489" extrusionOk="0">
                <a:moveTo>
                  <a:pt x="0" y="0"/>
                </a:moveTo>
                <a:cubicBezTo>
                  <a:pt x="3320" y="3697"/>
                  <a:pt x="16824" y="14410"/>
                  <a:pt x="19917" y="22181"/>
                </a:cubicBezTo>
                <a:cubicBezTo>
                  <a:pt x="23010" y="29952"/>
                  <a:pt x="20294" y="40740"/>
                  <a:pt x="18559" y="46625"/>
                </a:cubicBezTo>
                <a:cubicBezTo>
                  <a:pt x="16824" y="52510"/>
                  <a:pt x="11015" y="55678"/>
                  <a:pt x="9506" y="57489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3" name="Google Shape;1550;p30"/>
          <p:cNvSpPr/>
          <p:nvPr/>
        </p:nvSpPr>
        <p:spPr>
          <a:xfrm>
            <a:off x="7302708" y="338426"/>
            <a:ext cx="212760" cy="312578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rgbClr val="ED62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386287" y="3507934"/>
            <a:ext cx="6107097" cy="1950228"/>
            <a:chOff x="1545611" y="3224176"/>
            <a:chExt cx="6107097" cy="1950228"/>
          </a:xfrm>
        </p:grpSpPr>
        <p:sp>
          <p:nvSpPr>
            <p:cNvPr id="12" name="Google Shape;1173;p27"/>
            <p:cNvSpPr/>
            <p:nvPr/>
          </p:nvSpPr>
          <p:spPr>
            <a:xfrm>
              <a:off x="2289814" y="4612390"/>
              <a:ext cx="10389" cy="10389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03" y="478"/>
                  </a:moveTo>
                  <a:cubicBezTo>
                    <a:pt x="376" y="478"/>
                    <a:pt x="478" y="261"/>
                    <a:pt x="347" y="130"/>
                  </a:cubicBezTo>
                  <a:cubicBezTo>
                    <a:pt x="217" y="0"/>
                    <a:pt x="0" y="101"/>
                    <a:pt x="0" y="275"/>
                  </a:cubicBezTo>
                  <a:cubicBezTo>
                    <a:pt x="0" y="391"/>
                    <a:pt x="87" y="478"/>
                    <a:pt x="203" y="47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4;p27"/>
            <p:cNvSpPr/>
            <p:nvPr/>
          </p:nvSpPr>
          <p:spPr>
            <a:xfrm>
              <a:off x="2962512" y="3508491"/>
              <a:ext cx="432157" cy="880941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5;p27"/>
            <p:cNvSpPr/>
            <p:nvPr/>
          </p:nvSpPr>
          <p:spPr>
            <a:xfrm>
              <a:off x="3053408" y="35735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6;p27"/>
            <p:cNvSpPr/>
            <p:nvPr/>
          </p:nvSpPr>
          <p:spPr>
            <a:xfrm>
              <a:off x="3449435" y="3236624"/>
              <a:ext cx="588453" cy="1200468"/>
            </a:xfrm>
            <a:custGeom>
              <a:avLst/>
              <a:gdLst/>
              <a:ahLst/>
              <a:cxnLst/>
              <a:rect l="l" t="t" r="r" b="b"/>
              <a:pathLst>
                <a:path w="27074" h="55232" extrusionOk="0">
                  <a:moveTo>
                    <a:pt x="17740" y="7757"/>
                  </a:moveTo>
                  <a:lnTo>
                    <a:pt x="15642" y="7757"/>
                  </a:lnTo>
                  <a:lnTo>
                    <a:pt x="18912" y="12908"/>
                  </a:lnTo>
                  <a:lnTo>
                    <a:pt x="16250" y="12908"/>
                  </a:lnTo>
                  <a:lnTo>
                    <a:pt x="20070" y="18956"/>
                  </a:lnTo>
                  <a:lnTo>
                    <a:pt x="17422" y="18956"/>
                  </a:lnTo>
                  <a:lnTo>
                    <a:pt x="21242" y="25004"/>
                  </a:lnTo>
                  <a:lnTo>
                    <a:pt x="18579" y="25004"/>
                  </a:lnTo>
                  <a:lnTo>
                    <a:pt x="22399" y="31053"/>
                  </a:lnTo>
                  <a:lnTo>
                    <a:pt x="19751" y="31053"/>
                  </a:lnTo>
                  <a:lnTo>
                    <a:pt x="23571" y="37101"/>
                  </a:lnTo>
                  <a:lnTo>
                    <a:pt x="20909" y="37101"/>
                  </a:lnTo>
                  <a:lnTo>
                    <a:pt x="24743" y="43135"/>
                  </a:lnTo>
                  <a:lnTo>
                    <a:pt x="22081" y="43135"/>
                  </a:lnTo>
                  <a:lnTo>
                    <a:pt x="25901" y="49183"/>
                  </a:lnTo>
                  <a:lnTo>
                    <a:pt x="23253" y="49183"/>
                  </a:lnTo>
                  <a:lnTo>
                    <a:pt x="27073" y="55232"/>
                  </a:lnTo>
                  <a:lnTo>
                    <a:pt x="0" y="55232"/>
                  </a:lnTo>
                  <a:lnTo>
                    <a:pt x="3617" y="49183"/>
                  </a:lnTo>
                  <a:lnTo>
                    <a:pt x="1158" y="49183"/>
                  </a:lnTo>
                  <a:lnTo>
                    <a:pt x="4790" y="43135"/>
                  </a:lnTo>
                  <a:lnTo>
                    <a:pt x="2330" y="43135"/>
                  </a:lnTo>
                  <a:lnTo>
                    <a:pt x="5962" y="37101"/>
                  </a:lnTo>
                  <a:lnTo>
                    <a:pt x="3502" y="37101"/>
                  </a:lnTo>
                  <a:lnTo>
                    <a:pt x="7119" y="31053"/>
                  </a:lnTo>
                  <a:lnTo>
                    <a:pt x="4659" y="31053"/>
                  </a:lnTo>
                  <a:lnTo>
                    <a:pt x="8291" y="25004"/>
                  </a:lnTo>
                  <a:lnTo>
                    <a:pt x="5831" y="25004"/>
                  </a:lnTo>
                  <a:lnTo>
                    <a:pt x="9463" y="18956"/>
                  </a:lnTo>
                  <a:lnTo>
                    <a:pt x="7003" y="18956"/>
                  </a:lnTo>
                  <a:lnTo>
                    <a:pt x="10621" y="12908"/>
                  </a:lnTo>
                  <a:lnTo>
                    <a:pt x="8161" y="12908"/>
                  </a:lnTo>
                  <a:lnTo>
                    <a:pt x="11258" y="7757"/>
                  </a:lnTo>
                  <a:lnTo>
                    <a:pt x="9333" y="7757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7;p27"/>
            <p:cNvSpPr/>
            <p:nvPr/>
          </p:nvSpPr>
          <p:spPr>
            <a:xfrm>
              <a:off x="3572403" y="3325325"/>
              <a:ext cx="342522" cy="1306752"/>
            </a:xfrm>
            <a:custGeom>
              <a:avLst/>
              <a:gdLst/>
              <a:ahLst/>
              <a:cxnLst/>
              <a:rect l="l" t="t" r="r" b="b"/>
              <a:pathLst>
                <a:path w="15759" h="60122" extrusionOk="0">
                  <a:moveTo>
                    <a:pt x="8292" y="59558"/>
                  </a:moveTo>
                  <a:cubicBezTo>
                    <a:pt x="8292" y="60122"/>
                    <a:pt x="7453" y="60122"/>
                    <a:pt x="7453" y="59558"/>
                  </a:cubicBezTo>
                  <a:lnTo>
                    <a:pt x="7453" y="47910"/>
                  </a:lnTo>
                  <a:lnTo>
                    <a:pt x="290" y="42512"/>
                  </a:lnTo>
                  <a:cubicBezTo>
                    <a:pt x="30" y="42237"/>
                    <a:pt x="420" y="41847"/>
                    <a:pt x="681" y="42107"/>
                  </a:cubicBezTo>
                  <a:lnTo>
                    <a:pt x="7453" y="47128"/>
                  </a:lnTo>
                  <a:lnTo>
                    <a:pt x="7453" y="43004"/>
                  </a:lnTo>
                  <a:lnTo>
                    <a:pt x="261" y="35813"/>
                  </a:lnTo>
                  <a:cubicBezTo>
                    <a:pt x="1" y="35552"/>
                    <a:pt x="406" y="35162"/>
                    <a:pt x="666" y="35422"/>
                  </a:cubicBezTo>
                  <a:lnTo>
                    <a:pt x="7453" y="42208"/>
                  </a:lnTo>
                  <a:lnTo>
                    <a:pt x="7453" y="36030"/>
                  </a:lnTo>
                  <a:lnTo>
                    <a:pt x="2113" y="30676"/>
                  </a:lnTo>
                  <a:cubicBezTo>
                    <a:pt x="1838" y="30416"/>
                    <a:pt x="2244" y="30010"/>
                    <a:pt x="2504" y="30285"/>
                  </a:cubicBezTo>
                  <a:lnTo>
                    <a:pt x="7453" y="35234"/>
                  </a:lnTo>
                  <a:lnTo>
                    <a:pt x="7453" y="29041"/>
                  </a:lnTo>
                  <a:lnTo>
                    <a:pt x="3546" y="25134"/>
                  </a:lnTo>
                  <a:cubicBezTo>
                    <a:pt x="3285" y="24859"/>
                    <a:pt x="3676" y="24469"/>
                    <a:pt x="3937" y="24729"/>
                  </a:cubicBezTo>
                  <a:lnTo>
                    <a:pt x="7453" y="28260"/>
                  </a:lnTo>
                  <a:lnTo>
                    <a:pt x="7453" y="22067"/>
                  </a:lnTo>
                  <a:lnTo>
                    <a:pt x="4443" y="19057"/>
                  </a:lnTo>
                  <a:cubicBezTo>
                    <a:pt x="4183" y="18796"/>
                    <a:pt x="4588" y="18391"/>
                    <a:pt x="4848" y="18652"/>
                  </a:cubicBezTo>
                  <a:lnTo>
                    <a:pt x="7453" y="21271"/>
                  </a:lnTo>
                  <a:lnTo>
                    <a:pt x="7453" y="14571"/>
                  </a:lnTo>
                  <a:lnTo>
                    <a:pt x="4443" y="11562"/>
                  </a:lnTo>
                  <a:cubicBezTo>
                    <a:pt x="4183" y="11301"/>
                    <a:pt x="4588" y="10896"/>
                    <a:pt x="4848" y="11171"/>
                  </a:cubicBezTo>
                  <a:lnTo>
                    <a:pt x="7453" y="13775"/>
                  </a:lnTo>
                  <a:lnTo>
                    <a:pt x="7453" y="7886"/>
                  </a:lnTo>
                  <a:lnTo>
                    <a:pt x="5557" y="5991"/>
                  </a:lnTo>
                  <a:cubicBezTo>
                    <a:pt x="5297" y="5730"/>
                    <a:pt x="5687" y="5325"/>
                    <a:pt x="5948" y="5600"/>
                  </a:cubicBezTo>
                  <a:lnTo>
                    <a:pt x="7453" y="7090"/>
                  </a:lnTo>
                  <a:lnTo>
                    <a:pt x="7453" y="565"/>
                  </a:lnTo>
                  <a:cubicBezTo>
                    <a:pt x="7453" y="0"/>
                    <a:pt x="8292" y="0"/>
                    <a:pt x="8292" y="565"/>
                  </a:cubicBezTo>
                  <a:lnTo>
                    <a:pt x="8292" y="7105"/>
                  </a:lnTo>
                  <a:lnTo>
                    <a:pt x="9667" y="5730"/>
                  </a:lnTo>
                  <a:cubicBezTo>
                    <a:pt x="9927" y="5470"/>
                    <a:pt x="10318" y="5860"/>
                    <a:pt x="10057" y="6121"/>
                  </a:cubicBezTo>
                  <a:lnTo>
                    <a:pt x="8292" y="7886"/>
                  </a:lnTo>
                  <a:lnTo>
                    <a:pt x="8292" y="13775"/>
                  </a:lnTo>
                  <a:lnTo>
                    <a:pt x="10911" y="11171"/>
                  </a:lnTo>
                  <a:cubicBezTo>
                    <a:pt x="11171" y="10910"/>
                    <a:pt x="11577" y="11301"/>
                    <a:pt x="11302" y="11562"/>
                  </a:cubicBezTo>
                  <a:lnTo>
                    <a:pt x="8292" y="14571"/>
                  </a:lnTo>
                  <a:lnTo>
                    <a:pt x="8292" y="21271"/>
                  </a:lnTo>
                  <a:lnTo>
                    <a:pt x="10911" y="18652"/>
                  </a:lnTo>
                  <a:cubicBezTo>
                    <a:pt x="11171" y="18391"/>
                    <a:pt x="11577" y="18796"/>
                    <a:pt x="11302" y="19057"/>
                  </a:cubicBezTo>
                  <a:lnTo>
                    <a:pt x="8292" y="22067"/>
                  </a:lnTo>
                  <a:lnTo>
                    <a:pt x="8292" y="28260"/>
                  </a:lnTo>
                  <a:lnTo>
                    <a:pt x="11591" y="24961"/>
                  </a:lnTo>
                  <a:cubicBezTo>
                    <a:pt x="11866" y="24686"/>
                    <a:pt x="12257" y="25091"/>
                    <a:pt x="11996" y="25351"/>
                  </a:cubicBezTo>
                  <a:lnTo>
                    <a:pt x="8292" y="29041"/>
                  </a:lnTo>
                  <a:lnTo>
                    <a:pt x="8292" y="35234"/>
                  </a:lnTo>
                  <a:lnTo>
                    <a:pt x="13024" y="30502"/>
                  </a:lnTo>
                  <a:cubicBezTo>
                    <a:pt x="13284" y="30242"/>
                    <a:pt x="13689" y="30633"/>
                    <a:pt x="13414" y="30908"/>
                  </a:cubicBezTo>
                  <a:lnTo>
                    <a:pt x="8292" y="36030"/>
                  </a:lnTo>
                  <a:lnTo>
                    <a:pt x="8292" y="42208"/>
                  </a:lnTo>
                  <a:lnTo>
                    <a:pt x="15093" y="35422"/>
                  </a:lnTo>
                  <a:cubicBezTo>
                    <a:pt x="15353" y="35162"/>
                    <a:pt x="15758" y="35552"/>
                    <a:pt x="15483" y="35813"/>
                  </a:cubicBezTo>
                  <a:lnTo>
                    <a:pt x="8292" y="43004"/>
                  </a:lnTo>
                  <a:lnTo>
                    <a:pt x="8292" y="47128"/>
                  </a:lnTo>
                  <a:lnTo>
                    <a:pt x="14442" y="42469"/>
                  </a:lnTo>
                  <a:cubicBezTo>
                    <a:pt x="14702" y="42208"/>
                    <a:pt x="15093" y="42599"/>
                    <a:pt x="14832" y="42874"/>
                  </a:cubicBezTo>
                  <a:lnTo>
                    <a:pt x="8292" y="47910"/>
                  </a:lnTo>
                  <a:lnTo>
                    <a:pt x="8292" y="5955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0;p27"/>
            <p:cNvSpPr/>
            <p:nvPr/>
          </p:nvSpPr>
          <p:spPr>
            <a:xfrm>
              <a:off x="4287521" y="3683213"/>
              <a:ext cx="430266" cy="691303"/>
            </a:xfrm>
            <a:custGeom>
              <a:avLst/>
              <a:gdLst/>
              <a:ahLst/>
              <a:cxnLst/>
              <a:rect l="l" t="t" r="r" b="b"/>
              <a:pathLst>
                <a:path w="19796" h="31806" extrusionOk="0">
                  <a:moveTo>
                    <a:pt x="10332" y="218"/>
                  </a:moveTo>
                  <a:cubicBezTo>
                    <a:pt x="13414" y="2924"/>
                    <a:pt x="15859" y="7062"/>
                    <a:pt x="17408" y="10839"/>
                  </a:cubicBezTo>
                  <a:cubicBezTo>
                    <a:pt x="18652" y="13877"/>
                    <a:pt x="19578" y="17307"/>
                    <a:pt x="19694" y="20606"/>
                  </a:cubicBezTo>
                  <a:cubicBezTo>
                    <a:pt x="19795" y="23427"/>
                    <a:pt x="19318" y="26495"/>
                    <a:pt x="17465" y="28738"/>
                  </a:cubicBezTo>
                  <a:cubicBezTo>
                    <a:pt x="15570" y="31024"/>
                    <a:pt x="12777" y="31805"/>
                    <a:pt x="9898" y="31805"/>
                  </a:cubicBezTo>
                  <a:cubicBezTo>
                    <a:pt x="7018" y="31805"/>
                    <a:pt x="4226" y="31024"/>
                    <a:pt x="2344" y="28738"/>
                  </a:cubicBezTo>
                  <a:cubicBezTo>
                    <a:pt x="492" y="26495"/>
                    <a:pt x="0" y="23427"/>
                    <a:pt x="116" y="20606"/>
                  </a:cubicBezTo>
                  <a:cubicBezTo>
                    <a:pt x="232" y="17307"/>
                    <a:pt x="1158" y="13877"/>
                    <a:pt x="2402" y="10839"/>
                  </a:cubicBezTo>
                  <a:cubicBezTo>
                    <a:pt x="3936" y="7062"/>
                    <a:pt x="6396" y="2924"/>
                    <a:pt x="9478" y="218"/>
                  </a:cubicBezTo>
                  <a:cubicBezTo>
                    <a:pt x="9724" y="1"/>
                    <a:pt x="10086" y="1"/>
                    <a:pt x="10332" y="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1;p27"/>
            <p:cNvSpPr/>
            <p:nvPr/>
          </p:nvSpPr>
          <p:spPr>
            <a:xfrm>
              <a:off x="4335317" y="3809341"/>
              <a:ext cx="334654" cy="791284"/>
            </a:xfrm>
            <a:custGeom>
              <a:avLst/>
              <a:gdLst/>
              <a:ahLst/>
              <a:cxnLst/>
              <a:rect l="l" t="t" r="r" b="b"/>
              <a:pathLst>
                <a:path w="15397" h="36406" extrusionOk="0">
                  <a:moveTo>
                    <a:pt x="8032" y="35957"/>
                  </a:moveTo>
                  <a:cubicBezTo>
                    <a:pt x="8032" y="36406"/>
                    <a:pt x="7366" y="36406"/>
                    <a:pt x="7366" y="35957"/>
                  </a:cubicBezTo>
                  <a:lnTo>
                    <a:pt x="7366" y="22761"/>
                  </a:lnTo>
                  <a:lnTo>
                    <a:pt x="1636" y="17031"/>
                  </a:lnTo>
                  <a:cubicBezTo>
                    <a:pt x="1433" y="16814"/>
                    <a:pt x="1737" y="16510"/>
                    <a:pt x="1954" y="16713"/>
                  </a:cubicBezTo>
                  <a:lnTo>
                    <a:pt x="7366" y="22124"/>
                  </a:lnTo>
                  <a:lnTo>
                    <a:pt x="7366" y="17190"/>
                  </a:lnTo>
                  <a:lnTo>
                    <a:pt x="203" y="10028"/>
                  </a:lnTo>
                  <a:cubicBezTo>
                    <a:pt x="1" y="9825"/>
                    <a:pt x="319" y="9507"/>
                    <a:pt x="522" y="9709"/>
                  </a:cubicBezTo>
                  <a:lnTo>
                    <a:pt x="7366" y="16554"/>
                  </a:lnTo>
                  <a:lnTo>
                    <a:pt x="7366" y="11619"/>
                  </a:lnTo>
                  <a:lnTo>
                    <a:pt x="2432" y="6685"/>
                  </a:lnTo>
                  <a:cubicBezTo>
                    <a:pt x="2229" y="6483"/>
                    <a:pt x="2533" y="6164"/>
                    <a:pt x="2750" y="6367"/>
                  </a:cubicBezTo>
                  <a:lnTo>
                    <a:pt x="7366" y="10997"/>
                  </a:lnTo>
                  <a:lnTo>
                    <a:pt x="7366" y="6063"/>
                  </a:lnTo>
                  <a:lnTo>
                    <a:pt x="4964" y="3661"/>
                  </a:lnTo>
                  <a:cubicBezTo>
                    <a:pt x="4761" y="3444"/>
                    <a:pt x="5080" y="3126"/>
                    <a:pt x="5282" y="3343"/>
                  </a:cubicBezTo>
                  <a:lnTo>
                    <a:pt x="7366" y="5426"/>
                  </a:lnTo>
                  <a:lnTo>
                    <a:pt x="7366" y="449"/>
                  </a:lnTo>
                  <a:cubicBezTo>
                    <a:pt x="7366" y="0"/>
                    <a:pt x="8032" y="0"/>
                    <a:pt x="8032" y="449"/>
                  </a:cubicBezTo>
                  <a:lnTo>
                    <a:pt x="8032" y="5426"/>
                  </a:lnTo>
                  <a:lnTo>
                    <a:pt x="10130" y="3343"/>
                  </a:lnTo>
                  <a:cubicBezTo>
                    <a:pt x="10332" y="3126"/>
                    <a:pt x="10651" y="3444"/>
                    <a:pt x="10434" y="3661"/>
                  </a:cubicBezTo>
                  <a:lnTo>
                    <a:pt x="8032" y="6063"/>
                  </a:lnTo>
                  <a:lnTo>
                    <a:pt x="8032" y="10997"/>
                  </a:lnTo>
                  <a:lnTo>
                    <a:pt x="12662" y="6367"/>
                  </a:lnTo>
                  <a:cubicBezTo>
                    <a:pt x="12879" y="6150"/>
                    <a:pt x="13197" y="6483"/>
                    <a:pt x="12980" y="6685"/>
                  </a:cubicBezTo>
                  <a:lnTo>
                    <a:pt x="8046" y="11619"/>
                  </a:lnTo>
                  <a:lnTo>
                    <a:pt x="8046" y="16554"/>
                  </a:lnTo>
                  <a:lnTo>
                    <a:pt x="14890" y="9709"/>
                  </a:lnTo>
                  <a:cubicBezTo>
                    <a:pt x="15093" y="9521"/>
                    <a:pt x="15397" y="9825"/>
                    <a:pt x="15194" y="10028"/>
                  </a:cubicBezTo>
                  <a:lnTo>
                    <a:pt x="8046" y="17190"/>
                  </a:lnTo>
                  <a:lnTo>
                    <a:pt x="8046" y="22124"/>
                  </a:lnTo>
                  <a:lnTo>
                    <a:pt x="13458" y="16713"/>
                  </a:lnTo>
                  <a:cubicBezTo>
                    <a:pt x="13675" y="16496"/>
                    <a:pt x="13993" y="16814"/>
                    <a:pt x="13776" y="17031"/>
                  </a:cubicBezTo>
                  <a:lnTo>
                    <a:pt x="8046" y="2276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3;p27"/>
            <p:cNvSpPr/>
            <p:nvPr/>
          </p:nvSpPr>
          <p:spPr>
            <a:xfrm>
              <a:off x="4780037" y="3486474"/>
              <a:ext cx="1717195" cy="950754"/>
            </a:xfrm>
            <a:custGeom>
              <a:avLst/>
              <a:gdLst/>
              <a:ahLst/>
              <a:cxnLst/>
              <a:rect l="l" t="t" r="r" b="b"/>
              <a:pathLst>
                <a:path w="79006" h="43743" extrusionOk="0">
                  <a:moveTo>
                    <a:pt x="79005" y="34149"/>
                  </a:moveTo>
                  <a:lnTo>
                    <a:pt x="79005" y="43743"/>
                  </a:lnTo>
                  <a:lnTo>
                    <a:pt x="22341" y="43743"/>
                  </a:lnTo>
                  <a:lnTo>
                    <a:pt x="15656" y="30575"/>
                  </a:lnTo>
                  <a:cubicBezTo>
                    <a:pt x="15656" y="31197"/>
                    <a:pt x="29070" y="36942"/>
                    <a:pt x="30502" y="26596"/>
                  </a:cubicBezTo>
                  <a:cubicBezTo>
                    <a:pt x="34163" y="1"/>
                    <a:pt x="79005" y="3488"/>
                    <a:pt x="79005" y="34149"/>
                  </a:cubicBezTo>
                  <a:close/>
                  <a:moveTo>
                    <a:pt x="20012" y="43743"/>
                  </a:moveTo>
                  <a:cubicBezTo>
                    <a:pt x="17943" y="40038"/>
                    <a:pt x="14730" y="34106"/>
                    <a:pt x="11113" y="34106"/>
                  </a:cubicBezTo>
                  <a:lnTo>
                    <a:pt x="11113" y="34106"/>
                  </a:lnTo>
                  <a:cubicBezTo>
                    <a:pt x="5528" y="34120"/>
                    <a:pt x="796" y="38215"/>
                    <a:pt x="0" y="43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4;p27"/>
            <p:cNvSpPr/>
            <p:nvPr/>
          </p:nvSpPr>
          <p:spPr>
            <a:xfrm>
              <a:off x="1736509" y="4500412"/>
              <a:ext cx="41536" cy="41536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5" y="1"/>
                  </a:moveTo>
                  <a:cubicBezTo>
                    <a:pt x="420" y="1"/>
                    <a:pt x="0" y="421"/>
                    <a:pt x="0" y="956"/>
                  </a:cubicBezTo>
                  <a:cubicBezTo>
                    <a:pt x="0" y="1491"/>
                    <a:pt x="420" y="1911"/>
                    <a:pt x="955" y="1911"/>
                  </a:cubicBezTo>
                  <a:cubicBezTo>
                    <a:pt x="1491" y="1911"/>
                    <a:pt x="1910" y="1491"/>
                    <a:pt x="1910" y="956"/>
                  </a:cubicBezTo>
                  <a:cubicBezTo>
                    <a:pt x="1910" y="421"/>
                    <a:pt x="1491" y="1"/>
                    <a:pt x="9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;p27"/>
            <p:cNvSpPr/>
            <p:nvPr/>
          </p:nvSpPr>
          <p:spPr>
            <a:xfrm>
              <a:off x="1851397" y="4567421"/>
              <a:ext cx="30516" cy="30842"/>
            </a:xfrm>
            <a:custGeom>
              <a:avLst/>
              <a:gdLst/>
              <a:ahLst/>
              <a:cxnLst/>
              <a:rect l="l" t="t" r="r" b="b"/>
              <a:pathLst>
                <a:path w="1404" h="1419" extrusionOk="0">
                  <a:moveTo>
                    <a:pt x="593" y="1418"/>
                  </a:moveTo>
                  <a:cubicBezTo>
                    <a:pt x="1143" y="1418"/>
                    <a:pt x="1404" y="767"/>
                    <a:pt x="1027" y="391"/>
                  </a:cubicBezTo>
                  <a:cubicBezTo>
                    <a:pt x="651" y="0"/>
                    <a:pt x="0" y="275"/>
                    <a:pt x="0" y="810"/>
                  </a:cubicBezTo>
                  <a:cubicBezTo>
                    <a:pt x="0" y="1143"/>
                    <a:pt x="261" y="1418"/>
                    <a:pt x="593" y="141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6;p27"/>
            <p:cNvSpPr/>
            <p:nvPr/>
          </p:nvSpPr>
          <p:spPr>
            <a:xfrm>
              <a:off x="1885348" y="4576223"/>
              <a:ext cx="61054" cy="61032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202" y="2807"/>
                  </a:moveTo>
                  <a:cubicBezTo>
                    <a:pt x="2273" y="2807"/>
                    <a:pt x="2808" y="1519"/>
                    <a:pt x="2041" y="767"/>
                  </a:cubicBezTo>
                  <a:cubicBezTo>
                    <a:pt x="1289" y="0"/>
                    <a:pt x="1" y="536"/>
                    <a:pt x="1" y="1606"/>
                  </a:cubicBezTo>
                  <a:cubicBezTo>
                    <a:pt x="1" y="2272"/>
                    <a:pt x="536" y="2807"/>
                    <a:pt x="1202" y="280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7;p27"/>
            <p:cNvSpPr/>
            <p:nvPr/>
          </p:nvSpPr>
          <p:spPr>
            <a:xfrm>
              <a:off x="1824337" y="4550120"/>
              <a:ext cx="16388" cy="16062"/>
            </a:xfrm>
            <a:custGeom>
              <a:avLst/>
              <a:gdLst/>
              <a:ahLst/>
              <a:cxnLst/>
              <a:rect l="l" t="t" r="r" b="b"/>
              <a:pathLst>
                <a:path w="754" h="739" extrusionOk="0">
                  <a:moveTo>
                    <a:pt x="319" y="738"/>
                  </a:moveTo>
                  <a:cubicBezTo>
                    <a:pt x="608" y="738"/>
                    <a:pt x="753" y="405"/>
                    <a:pt x="551" y="203"/>
                  </a:cubicBezTo>
                  <a:cubicBezTo>
                    <a:pt x="348" y="0"/>
                    <a:pt x="1" y="145"/>
                    <a:pt x="1" y="420"/>
                  </a:cubicBezTo>
                  <a:cubicBezTo>
                    <a:pt x="15" y="608"/>
                    <a:pt x="145" y="738"/>
                    <a:pt x="319" y="73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8;p27"/>
            <p:cNvSpPr/>
            <p:nvPr/>
          </p:nvSpPr>
          <p:spPr>
            <a:xfrm>
              <a:off x="1884413" y="4544773"/>
              <a:ext cx="16062" cy="16062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19" y="738"/>
                  </a:moveTo>
                  <a:cubicBezTo>
                    <a:pt x="608" y="738"/>
                    <a:pt x="738" y="405"/>
                    <a:pt x="536" y="203"/>
                  </a:cubicBezTo>
                  <a:cubicBezTo>
                    <a:pt x="348" y="0"/>
                    <a:pt x="0" y="145"/>
                    <a:pt x="0" y="420"/>
                  </a:cubicBezTo>
                  <a:cubicBezTo>
                    <a:pt x="0" y="593"/>
                    <a:pt x="145" y="738"/>
                    <a:pt x="319" y="73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9;p27"/>
            <p:cNvSpPr/>
            <p:nvPr/>
          </p:nvSpPr>
          <p:spPr>
            <a:xfrm>
              <a:off x="1690279" y="4514583"/>
              <a:ext cx="16366" cy="16062"/>
            </a:xfrm>
            <a:custGeom>
              <a:avLst/>
              <a:gdLst/>
              <a:ahLst/>
              <a:cxnLst/>
              <a:rect l="l" t="t" r="r" b="b"/>
              <a:pathLst>
                <a:path w="753" h="739" extrusionOk="0">
                  <a:moveTo>
                    <a:pt x="319" y="738"/>
                  </a:moveTo>
                  <a:cubicBezTo>
                    <a:pt x="608" y="738"/>
                    <a:pt x="753" y="391"/>
                    <a:pt x="550" y="188"/>
                  </a:cubicBezTo>
                  <a:cubicBezTo>
                    <a:pt x="348" y="0"/>
                    <a:pt x="0" y="130"/>
                    <a:pt x="0" y="420"/>
                  </a:cubicBezTo>
                  <a:cubicBezTo>
                    <a:pt x="0" y="593"/>
                    <a:pt x="145" y="738"/>
                    <a:pt x="319" y="73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0;p27"/>
            <p:cNvSpPr/>
            <p:nvPr/>
          </p:nvSpPr>
          <p:spPr>
            <a:xfrm>
              <a:off x="1944488" y="4631561"/>
              <a:ext cx="16062" cy="16062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19" y="739"/>
                  </a:moveTo>
                  <a:cubicBezTo>
                    <a:pt x="593" y="739"/>
                    <a:pt x="738" y="406"/>
                    <a:pt x="536" y="203"/>
                  </a:cubicBezTo>
                  <a:cubicBezTo>
                    <a:pt x="333" y="1"/>
                    <a:pt x="0" y="146"/>
                    <a:pt x="0" y="420"/>
                  </a:cubicBezTo>
                  <a:cubicBezTo>
                    <a:pt x="0" y="609"/>
                    <a:pt x="130" y="739"/>
                    <a:pt x="319" y="7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1;p27"/>
            <p:cNvSpPr/>
            <p:nvPr/>
          </p:nvSpPr>
          <p:spPr>
            <a:xfrm>
              <a:off x="6024191" y="3224176"/>
              <a:ext cx="545679" cy="876529"/>
            </a:xfrm>
            <a:custGeom>
              <a:avLst/>
              <a:gdLst/>
              <a:ahLst/>
              <a:cxnLst/>
              <a:rect l="l" t="t" r="r" b="b"/>
              <a:pathLst>
                <a:path w="25106" h="40328" extrusionOk="0">
                  <a:moveTo>
                    <a:pt x="13096" y="276"/>
                  </a:moveTo>
                  <a:cubicBezTo>
                    <a:pt x="17017" y="3705"/>
                    <a:pt x="20114" y="8958"/>
                    <a:pt x="22067" y="13733"/>
                  </a:cubicBezTo>
                  <a:cubicBezTo>
                    <a:pt x="23659" y="17596"/>
                    <a:pt x="24816" y="21951"/>
                    <a:pt x="24976" y="26133"/>
                  </a:cubicBezTo>
                  <a:cubicBezTo>
                    <a:pt x="25106" y="29707"/>
                    <a:pt x="24498" y="33600"/>
                    <a:pt x="22154" y="36436"/>
                  </a:cubicBezTo>
                  <a:cubicBezTo>
                    <a:pt x="19752" y="39330"/>
                    <a:pt x="16207" y="40328"/>
                    <a:pt x="12560" y="40328"/>
                  </a:cubicBezTo>
                  <a:cubicBezTo>
                    <a:pt x="8914" y="40328"/>
                    <a:pt x="5369" y="39330"/>
                    <a:pt x="2967" y="36436"/>
                  </a:cubicBezTo>
                  <a:cubicBezTo>
                    <a:pt x="623" y="33600"/>
                    <a:pt x="1" y="29707"/>
                    <a:pt x="145" y="26133"/>
                  </a:cubicBezTo>
                  <a:cubicBezTo>
                    <a:pt x="305" y="21937"/>
                    <a:pt x="1462" y="17596"/>
                    <a:pt x="3039" y="13733"/>
                  </a:cubicBezTo>
                  <a:cubicBezTo>
                    <a:pt x="4993" y="8958"/>
                    <a:pt x="8104" y="3705"/>
                    <a:pt x="12025" y="276"/>
                  </a:cubicBezTo>
                  <a:cubicBezTo>
                    <a:pt x="12329" y="1"/>
                    <a:pt x="12792" y="1"/>
                    <a:pt x="13096" y="276"/>
                  </a:cubicBezTo>
                  <a:close/>
                </a:path>
              </a:pathLst>
            </a:custGeom>
            <a:solidFill>
              <a:srgbClr val="FD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2;p27"/>
            <p:cNvSpPr/>
            <p:nvPr/>
          </p:nvSpPr>
          <p:spPr>
            <a:xfrm>
              <a:off x="6084897" y="3384254"/>
              <a:ext cx="424919" cy="1002962"/>
            </a:xfrm>
            <a:custGeom>
              <a:avLst/>
              <a:gdLst/>
              <a:ahLst/>
              <a:cxnLst/>
              <a:rect l="l" t="t" r="r" b="b"/>
              <a:pathLst>
                <a:path w="19550" h="46145" extrusionOk="0">
                  <a:moveTo>
                    <a:pt x="10187" y="45581"/>
                  </a:moveTo>
                  <a:cubicBezTo>
                    <a:pt x="10187" y="46145"/>
                    <a:pt x="9348" y="46145"/>
                    <a:pt x="9348" y="45581"/>
                  </a:cubicBezTo>
                  <a:lnTo>
                    <a:pt x="9348" y="28854"/>
                  </a:lnTo>
                  <a:lnTo>
                    <a:pt x="2070" y="21575"/>
                  </a:lnTo>
                  <a:cubicBezTo>
                    <a:pt x="1809" y="21315"/>
                    <a:pt x="2200" y="20910"/>
                    <a:pt x="2475" y="21170"/>
                  </a:cubicBezTo>
                  <a:lnTo>
                    <a:pt x="9333" y="28043"/>
                  </a:lnTo>
                  <a:lnTo>
                    <a:pt x="9333" y="21792"/>
                  </a:lnTo>
                  <a:lnTo>
                    <a:pt x="261" y="12705"/>
                  </a:lnTo>
                  <a:cubicBezTo>
                    <a:pt x="0" y="12445"/>
                    <a:pt x="391" y="12040"/>
                    <a:pt x="666" y="12315"/>
                  </a:cubicBezTo>
                  <a:lnTo>
                    <a:pt x="9333" y="20996"/>
                  </a:lnTo>
                  <a:lnTo>
                    <a:pt x="9333" y="14731"/>
                  </a:lnTo>
                  <a:lnTo>
                    <a:pt x="3082" y="8466"/>
                  </a:lnTo>
                  <a:cubicBezTo>
                    <a:pt x="2808" y="8205"/>
                    <a:pt x="3213" y="7800"/>
                    <a:pt x="3473" y="8075"/>
                  </a:cubicBezTo>
                  <a:lnTo>
                    <a:pt x="9333" y="13935"/>
                  </a:lnTo>
                  <a:lnTo>
                    <a:pt x="9333" y="7670"/>
                  </a:lnTo>
                  <a:lnTo>
                    <a:pt x="6295" y="4631"/>
                  </a:lnTo>
                  <a:cubicBezTo>
                    <a:pt x="6034" y="4356"/>
                    <a:pt x="6425" y="3966"/>
                    <a:pt x="6700" y="4226"/>
                  </a:cubicBezTo>
                  <a:lnTo>
                    <a:pt x="9348" y="6874"/>
                  </a:lnTo>
                  <a:lnTo>
                    <a:pt x="9348" y="565"/>
                  </a:lnTo>
                  <a:cubicBezTo>
                    <a:pt x="9348" y="1"/>
                    <a:pt x="10187" y="1"/>
                    <a:pt x="10187" y="565"/>
                  </a:cubicBezTo>
                  <a:lnTo>
                    <a:pt x="10187" y="6874"/>
                  </a:lnTo>
                  <a:lnTo>
                    <a:pt x="12835" y="4226"/>
                  </a:lnTo>
                  <a:cubicBezTo>
                    <a:pt x="13096" y="3966"/>
                    <a:pt x="13501" y="4356"/>
                    <a:pt x="13226" y="4631"/>
                  </a:cubicBezTo>
                  <a:lnTo>
                    <a:pt x="10187" y="7670"/>
                  </a:lnTo>
                  <a:lnTo>
                    <a:pt x="10187" y="13935"/>
                  </a:lnTo>
                  <a:lnTo>
                    <a:pt x="16047" y="8075"/>
                  </a:lnTo>
                  <a:cubicBezTo>
                    <a:pt x="16322" y="7800"/>
                    <a:pt x="16713" y="8205"/>
                    <a:pt x="16453" y="8466"/>
                  </a:cubicBezTo>
                  <a:lnTo>
                    <a:pt x="10187" y="14731"/>
                  </a:lnTo>
                  <a:lnTo>
                    <a:pt x="10187" y="20982"/>
                  </a:lnTo>
                  <a:lnTo>
                    <a:pt x="18869" y="12315"/>
                  </a:lnTo>
                  <a:cubicBezTo>
                    <a:pt x="19129" y="12025"/>
                    <a:pt x="19549" y="12445"/>
                    <a:pt x="19260" y="12705"/>
                  </a:cubicBezTo>
                  <a:lnTo>
                    <a:pt x="10187" y="21792"/>
                  </a:lnTo>
                  <a:lnTo>
                    <a:pt x="10187" y="28043"/>
                  </a:lnTo>
                  <a:lnTo>
                    <a:pt x="17060" y="21170"/>
                  </a:lnTo>
                  <a:cubicBezTo>
                    <a:pt x="17321" y="20910"/>
                    <a:pt x="17726" y="21315"/>
                    <a:pt x="17451" y="21575"/>
                  </a:cubicBezTo>
                  <a:lnTo>
                    <a:pt x="10187" y="2885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3;p27"/>
            <p:cNvSpPr/>
            <p:nvPr/>
          </p:nvSpPr>
          <p:spPr>
            <a:xfrm>
              <a:off x="7107029" y="3704106"/>
              <a:ext cx="545679" cy="876529"/>
            </a:xfrm>
            <a:custGeom>
              <a:avLst/>
              <a:gdLst/>
              <a:ahLst/>
              <a:cxnLst/>
              <a:rect l="l" t="t" r="r" b="b"/>
              <a:pathLst>
                <a:path w="25106" h="40328" extrusionOk="0">
                  <a:moveTo>
                    <a:pt x="13095" y="276"/>
                  </a:moveTo>
                  <a:cubicBezTo>
                    <a:pt x="17002" y="3705"/>
                    <a:pt x="20113" y="8957"/>
                    <a:pt x="22067" y="13732"/>
                  </a:cubicBezTo>
                  <a:cubicBezTo>
                    <a:pt x="23644" y="17596"/>
                    <a:pt x="24816" y="21937"/>
                    <a:pt x="24961" y="26133"/>
                  </a:cubicBezTo>
                  <a:cubicBezTo>
                    <a:pt x="25105" y="29707"/>
                    <a:pt x="24498" y="33585"/>
                    <a:pt x="22139" y="36421"/>
                  </a:cubicBezTo>
                  <a:cubicBezTo>
                    <a:pt x="19737" y="39329"/>
                    <a:pt x="16206" y="40328"/>
                    <a:pt x="12546" y="40328"/>
                  </a:cubicBezTo>
                  <a:cubicBezTo>
                    <a:pt x="8899" y="40328"/>
                    <a:pt x="5354" y="39329"/>
                    <a:pt x="2967" y="36421"/>
                  </a:cubicBezTo>
                  <a:cubicBezTo>
                    <a:pt x="608" y="33585"/>
                    <a:pt x="0" y="29707"/>
                    <a:pt x="131" y="26133"/>
                  </a:cubicBezTo>
                  <a:cubicBezTo>
                    <a:pt x="290" y="21937"/>
                    <a:pt x="1447" y="17596"/>
                    <a:pt x="3039" y="13732"/>
                  </a:cubicBezTo>
                  <a:cubicBezTo>
                    <a:pt x="4992" y="8957"/>
                    <a:pt x="8103" y="3705"/>
                    <a:pt x="12010" y="276"/>
                  </a:cubicBezTo>
                  <a:cubicBezTo>
                    <a:pt x="12314" y="1"/>
                    <a:pt x="12777" y="1"/>
                    <a:pt x="13095" y="276"/>
                  </a:cubicBez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4;p27"/>
            <p:cNvSpPr/>
            <p:nvPr/>
          </p:nvSpPr>
          <p:spPr>
            <a:xfrm>
              <a:off x="7167713" y="3863880"/>
              <a:ext cx="424289" cy="938474"/>
            </a:xfrm>
            <a:custGeom>
              <a:avLst/>
              <a:gdLst/>
              <a:ahLst/>
              <a:cxnLst/>
              <a:rect l="l" t="t" r="r" b="b"/>
              <a:pathLst>
                <a:path w="19521" h="43178" extrusionOk="0">
                  <a:moveTo>
                    <a:pt x="10188" y="42614"/>
                  </a:moveTo>
                  <a:cubicBezTo>
                    <a:pt x="10188" y="43178"/>
                    <a:pt x="9320" y="43178"/>
                    <a:pt x="9334" y="42614"/>
                  </a:cubicBezTo>
                  <a:lnTo>
                    <a:pt x="9334" y="28853"/>
                  </a:lnTo>
                  <a:lnTo>
                    <a:pt x="2070" y="21589"/>
                  </a:lnTo>
                  <a:cubicBezTo>
                    <a:pt x="1810" y="21314"/>
                    <a:pt x="2200" y="20938"/>
                    <a:pt x="2461" y="21184"/>
                  </a:cubicBezTo>
                  <a:lnTo>
                    <a:pt x="9334" y="28057"/>
                  </a:lnTo>
                  <a:lnTo>
                    <a:pt x="9334" y="21806"/>
                  </a:lnTo>
                  <a:lnTo>
                    <a:pt x="261" y="12719"/>
                  </a:lnTo>
                  <a:cubicBezTo>
                    <a:pt x="1" y="12459"/>
                    <a:pt x="392" y="12068"/>
                    <a:pt x="652" y="12314"/>
                  </a:cubicBezTo>
                  <a:lnTo>
                    <a:pt x="9334" y="20996"/>
                  </a:lnTo>
                  <a:lnTo>
                    <a:pt x="9334" y="14745"/>
                  </a:lnTo>
                  <a:lnTo>
                    <a:pt x="3069" y="8479"/>
                  </a:lnTo>
                  <a:cubicBezTo>
                    <a:pt x="2808" y="8219"/>
                    <a:pt x="3213" y="7814"/>
                    <a:pt x="3474" y="8074"/>
                  </a:cubicBezTo>
                  <a:lnTo>
                    <a:pt x="9334" y="13935"/>
                  </a:lnTo>
                  <a:lnTo>
                    <a:pt x="9334" y="7684"/>
                  </a:lnTo>
                  <a:lnTo>
                    <a:pt x="6295" y="4645"/>
                  </a:lnTo>
                  <a:cubicBezTo>
                    <a:pt x="6020" y="4370"/>
                    <a:pt x="6426" y="3979"/>
                    <a:pt x="6686" y="4240"/>
                  </a:cubicBezTo>
                  <a:lnTo>
                    <a:pt x="9334" y="6888"/>
                  </a:lnTo>
                  <a:lnTo>
                    <a:pt x="9334" y="579"/>
                  </a:lnTo>
                  <a:cubicBezTo>
                    <a:pt x="9320" y="0"/>
                    <a:pt x="10188" y="0"/>
                    <a:pt x="10188" y="579"/>
                  </a:cubicBezTo>
                  <a:lnTo>
                    <a:pt x="10188" y="6888"/>
                  </a:lnTo>
                  <a:lnTo>
                    <a:pt x="12821" y="4240"/>
                  </a:lnTo>
                  <a:cubicBezTo>
                    <a:pt x="13096" y="3979"/>
                    <a:pt x="13487" y="4370"/>
                    <a:pt x="13226" y="4645"/>
                  </a:cubicBezTo>
                  <a:lnTo>
                    <a:pt x="10188" y="7684"/>
                  </a:lnTo>
                  <a:lnTo>
                    <a:pt x="10188" y="13949"/>
                  </a:lnTo>
                  <a:lnTo>
                    <a:pt x="16048" y="8089"/>
                  </a:lnTo>
                  <a:cubicBezTo>
                    <a:pt x="16308" y="7814"/>
                    <a:pt x="16714" y="8219"/>
                    <a:pt x="16439" y="8479"/>
                  </a:cubicBezTo>
                  <a:lnTo>
                    <a:pt x="10188" y="14745"/>
                  </a:lnTo>
                  <a:lnTo>
                    <a:pt x="10188" y="20996"/>
                  </a:lnTo>
                  <a:lnTo>
                    <a:pt x="18855" y="12328"/>
                  </a:lnTo>
                  <a:cubicBezTo>
                    <a:pt x="19130" y="12054"/>
                    <a:pt x="19521" y="12459"/>
                    <a:pt x="19260" y="12719"/>
                  </a:cubicBezTo>
                  <a:lnTo>
                    <a:pt x="10188" y="21806"/>
                  </a:lnTo>
                  <a:lnTo>
                    <a:pt x="10188" y="28057"/>
                  </a:lnTo>
                  <a:lnTo>
                    <a:pt x="17046" y="21184"/>
                  </a:lnTo>
                  <a:cubicBezTo>
                    <a:pt x="17321" y="20923"/>
                    <a:pt x="17712" y="21329"/>
                    <a:pt x="17452" y="21589"/>
                  </a:cubicBezTo>
                  <a:lnTo>
                    <a:pt x="10173" y="2885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5;p27"/>
            <p:cNvSpPr/>
            <p:nvPr/>
          </p:nvSpPr>
          <p:spPr>
            <a:xfrm>
              <a:off x="3895965" y="4210445"/>
              <a:ext cx="3194415" cy="677784"/>
            </a:xfrm>
            <a:custGeom>
              <a:avLst/>
              <a:gdLst/>
              <a:ahLst/>
              <a:cxnLst/>
              <a:rect l="l" t="t" r="r" b="b"/>
              <a:pathLst>
                <a:path w="146971" h="31184" extrusionOk="0">
                  <a:moveTo>
                    <a:pt x="146970" y="25627"/>
                  </a:moveTo>
                  <a:lnTo>
                    <a:pt x="146970" y="25627"/>
                  </a:lnTo>
                  <a:cubicBezTo>
                    <a:pt x="146970" y="11533"/>
                    <a:pt x="135438" y="1"/>
                    <a:pt x="121359" y="1"/>
                  </a:cubicBezTo>
                  <a:lnTo>
                    <a:pt x="36537" y="1"/>
                  </a:lnTo>
                  <a:cubicBezTo>
                    <a:pt x="31516" y="15"/>
                    <a:pt x="27435" y="4096"/>
                    <a:pt x="27421" y="9117"/>
                  </a:cubicBezTo>
                  <a:cubicBezTo>
                    <a:pt x="27406" y="14152"/>
                    <a:pt x="23340" y="18218"/>
                    <a:pt x="18305" y="18233"/>
                  </a:cubicBezTo>
                  <a:lnTo>
                    <a:pt x="7380" y="18233"/>
                  </a:lnTo>
                  <a:cubicBezTo>
                    <a:pt x="3314" y="18247"/>
                    <a:pt x="15" y="21546"/>
                    <a:pt x="0" y="25627"/>
                  </a:cubicBezTo>
                  <a:lnTo>
                    <a:pt x="130865" y="31183"/>
                  </a:lnTo>
                  <a:close/>
                </a:path>
              </a:pathLst>
            </a:custGeom>
            <a:solidFill>
              <a:srgbClr val="2C4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6;p27"/>
            <p:cNvSpPr/>
            <p:nvPr/>
          </p:nvSpPr>
          <p:spPr>
            <a:xfrm>
              <a:off x="4257962" y="4353874"/>
              <a:ext cx="1722847" cy="503209"/>
            </a:xfrm>
            <a:custGeom>
              <a:avLst/>
              <a:gdLst/>
              <a:ahLst/>
              <a:cxnLst/>
              <a:rect l="l" t="t" r="r" b="b"/>
              <a:pathLst>
                <a:path w="79266" h="23152" extrusionOk="0">
                  <a:moveTo>
                    <a:pt x="79266" y="19028"/>
                  </a:moveTo>
                  <a:lnTo>
                    <a:pt x="79266" y="19028"/>
                  </a:lnTo>
                  <a:cubicBezTo>
                    <a:pt x="79266" y="8566"/>
                    <a:pt x="70700" y="0"/>
                    <a:pt x="60238" y="0"/>
                  </a:cubicBezTo>
                  <a:lnTo>
                    <a:pt x="27146" y="0"/>
                  </a:lnTo>
                  <a:cubicBezTo>
                    <a:pt x="23412" y="15"/>
                    <a:pt x="20388" y="3039"/>
                    <a:pt x="20374" y="6772"/>
                  </a:cubicBezTo>
                  <a:cubicBezTo>
                    <a:pt x="20359" y="10505"/>
                    <a:pt x="17335" y="13529"/>
                    <a:pt x="13602" y="13544"/>
                  </a:cubicBezTo>
                  <a:lnTo>
                    <a:pt x="5484" y="13544"/>
                  </a:lnTo>
                  <a:cubicBezTo>
                    <a:pt x="2460" y="13544"/>
                    <a:pt x="15" y="16004"/>
                    <a:pt x="0" y="19028"/>
                  </a:cubicBezTo>
                  <a:lnTo>
                    <a:pt x="67299" y="23152"/>
                  </a:ln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7;p27"/>
            <p:cNvSpPr/>
            <p:nvPr/>
          </p:nvSpPr>
          <p:spPr>
            <a:xfrm>
              <a:off x="4534083" y="4595394"/>
              <a:ext cx="373972" cy="253821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8;p27"/>
            <p:cNvSpPr/>
            <p:nvPr/>
          </p:nvSpPr>
          <p:spPr>
            <a:xfrm>
              <a:off x="4628131" y="4645406"/>
              <a:ext cx="269862" cy="159470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9;p27"/>
            <p:cNvSpPr/>
            <p:nvPr/>
          </p:nvSpPr>
          <p:spPr>
            <a:xfrm>
              <a:off x="4572141" y="4338138"/>
              <a:ext cx="364213" cy="557307"/>
            </a:xfrm>
            <a:custGeom>
              <a:avLst/>
              <a:gdLst/>
              <a:ahLst/>
              <a:cxnLst/>
              <a:rect l="l" t="t" r="r" b="b"/>
              <a:pathLst>
                <a:path w="16757" h="25641" extrusionOk="0">
                  <a:moveTo>
                    <a:pt x="16467" y="18218"/>
                  </a:moveTo>
                  <a:cubicBezTo>
                    <a:pt x="16380" y="13776"/>
                    <a:pt x="14123" y="6628"/>
                    <a:pt x="10346" y="3632"/>
                  </a:cubicBezTo>
                  <a:cubicBezTo>
                    <a:pt x="5760" y="1"/>
                    <a:pt x="1" y="2996"/>
                    <a:pt x="4949" y="8856"/>
                  </a:cubicBezTo>
                  <a:cubicBezTo>
                    <a:pt x="7583" y="11982"/>
                    <a:pt x="12951" y="16655"/>
                    <a:pt x="14123" y="21155"/>
                  </a:cubicBezTo>
                  <a:cubicBezTo>
                    <a:pt x="15295" y="25641"/>
                    <a:pt x="16757" y="23789"/>
                    <a:pt x="16467" y="18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0;p27"/>
            <p:cNvSpPr/>
            <p:nvPr/>
          </p:nvSpPr>
          <p:spPr>
            <a:xfrm>
              <a:off x="4706746" y="4428404"/>
              <a:ext cx="212634" cy="428375"/>
            </a:xfrm>
            <a:custGeom>
              <a:avLst/>
              <a:gdLst/>
              <a:ahLst/>
              <a:cxnLst/>
              <a:rect l="l" t="t" r="r" b="b"/>
              <a:pathLst>
                <a:path w="9783" h="19709" extrusionOk="0">
                  <a:moveTo>
                    <a:pt x="189" y="463"/>
                  </a:moveTo>
                  <a:cubicBezTo>
                    <a:pt x="1" y="290"/>
                    <a:pt x="232" y="0"/>
                    <a:pt x="435" y="160"/>
                  </a:cubicBezTo>
                  <a:cubicBezTo>
                    <a:pt x="2808" y="2055"/>
                    <a:pt x="4906" y="5311"/>
                    <a:pt x="6512" y="8668"/>
                  </a:cubicBezTo>
                  <a:cubicBezTo>
                    <a:pt x="8581" y="13038"/>
                    <a:pt x="9782" y="17567"/>
                    <a:pt x="9594" y="19448"/>
                  </a:cubicBezTo>
                  <a:cubicBezTo>
                    <a:pt x="9565" y="19708"/>
                    <a:pt x="9174" y="19665"/>
                    <a:pt x="9203" y="19419"/>
                  </a:cubicBezTo>
                  <a:cubicBezTo>
                    <a:pt x="9392" y="17581"/>
                    <a:pt x="8191" y="13139"/>
                    <a:pt x="6150" y="8841"/>
                  </a:cubicBezTo>
                  <a:cubicBezTo>
                    <a:pt x="4588" y="5528"/>
                    <a:pt x="2504" y="2316"/>
                    <a:pt x="189" y="46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4;p27"/>
            <p:cNvSpPr/>
            <p:nvPr/>
          </p:nvSpPr>
          <p:spPr>
            <a:xfrm>
              <a:off x="5129448" y="3945647"/>
              <a:ext cx="1357394" cy="626511"/>
            </a:xfrm>
            <a:custGeom>
              <a:avLst/>
              <a:gdLst/>
              <a:ahLst/>
              <a:cxnLst/>
              <a:rect l="l" t="t" r="r" b="b"/>
              <a:pathLst>
                <a:path w="62452" h="28825" extrusionOk="0">
                  <a:moveTo>
                    <a:pt x="6338" y="16264"/>
                  </a:moveTo>
                  <a:cubicBezTo>
                    <a:pt x="7958" y="16250"/>
                    <a:pt x="9536" y="16901"/>
                    <a:pt x="10708" y="18030"/>
                  </a:cubicBezTo>
                  <a:cubicBezTo>
                    <a:pt x="11272" y="17248"/>
                    <a:pt x="12169" y="16742"/>
                    <a:pt x="13139" y="16684"/>
                  </a:cubicBezTo>
                  <a:cubicBezTo>
                    <a:pt x="13298" y="12661"/>
                    <a:pt x="16944" y="9681"/>
                    <a:pt x="20909" y="10346"/>
                  </a:cubicBezTo>
                  <a:cubicBezTo>
                    <a:pt x="22124" y="4587"/>
                    <a:pt x="27088" y="406"/>
                    <a:pt x="32962" y="203"/>
                  </a:cubicBezTo>
                  <a:cubicBezTo>
                    <a:pt x="38837" y="0"/>
                    <a:pt x="44090" y="3835"/>
                    <a:pt x="45681" y="9493"/>
                  </a:cubicBezTo>
                  <a:cubicBezTo>
                    <a:pt x="50919" y="8074"/>
                    <a:pt x="56085" y="12025"/>
                    <a:pt x="56085" y="17451"/>
                  </a:cubicBezTo>
                  <a:cubicBezTo>
                    <a:pt x="56085" y="17682"/>
                    <a:pt x="56071" y="17914"/>
                    <a:pt x="56056" y="18131"/>
                  </a:cubicBezTo>
                  <a:cubicBezTo>
                    <a:pt x="56374" y="18073"/>
                    <a:pt x="56707" y="18044"/>
                    <a:pt x="57040" y="18044"/>
                  </a:cubicBezTo>
                  <a:cubicBezTo>
                    <a:pt x="60021" y="18015"/>
                    <a:pt x="62452" y="20432"/>
                    <a:pt x="62452" y="23412"/>
                  </a:cubicBezTo>
                  <a:cubicBezTo>
                    <a:pt x="62452" y="26393"/>
                    <a:pt x="60021" y="28810"/>
                    <a:pt x="57040" y="28795"/>
                  </a:cubicBezTo>
                  <a:lnTo>
                    <a:pt x="6338" y="28795"/>
                  </a:lnTo>
                  <a:cubicBezTo>
                    <a:pt x="2851" y="28824"/>
                    <a:pt x="0" y="26017"/>
                    <a:pt x="0" y="22530"/>
                  </a:cubicBezTo>
                  <a:cubicBezTo>
                    <a:pt x="0" y="19043"/>
                    <a:pt x="2851" y="16221"/>
                    <a:pt x="6338" y="162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5;p27"/>
            <p:cNvSpPr/>
            <p:nvPr/>
          </p:nvSpPr>
          <p:spPr>
            <a:xfrm>
              <a:off x="6743772" y="3544658"/>
              <a:ext cx="608276" cy="977162"/>
            </a:xfrm>
            <a:custGeom>
              <a:avLst/>
              <a:gdLst/>
              <a:ahLst/>
              <a:cxnLst/>
              <a:rect l="l" t="t" r="r" b="b"/>
              <a:pathLst>
                <a:path w="27986" h="44958" extrusionOk="0">
                  <a:moveTo>
                    <a:pt x="14601" y="304"/>
                  </a:moveTo>
                  <a:cubicBezTo>
                    <a:pt x="18956" y="4139"/>
                    <a:pt x="22429" y="9985"/>
                    <a:pt x="24599" y="15324"/>
                  </a:cubicBezTo>
                  <a:cubicBezTo>
                    <a:pt x="26365" y="19636"/>
                    <a:pt x="27667" y="24469"/>
                    <a:pt x="27841" y="29142"/>
                  </a:cubicBezTo>
                  <a:cubicBezTo>
                    <a:pt x="27985" y="33122"/>
                    <a:pt x="27305" y="37463"/>
                    <a:pt x="24686" y="40617"/>
                  </a:cubicBezTo>
                  <a:cubicBezTo>
                    <a:pt x="22009" y="43858"/>
                    <a:pt x="18059" y="44958"/>
                    <a:pt x="13993" y="44958"/>
                  </a:cubicBezTo>
                  <a:cubicBezTo>
                    <a:pt x="9927" y="44958"/>
                    <a:pt x="5977" y="43858"/>
                    <a:pt x="3300" y="40617"/>
                  </a:cubicBezTo>
                  <a:cubicBezTo>
                    <a:pt x="681" y="37463"/>
                    <a:pt x="1" y="33122"/>
                    <a:pt x="145" y="29142"/>
                  </a:cubicBezTo>
                  <a:cubicBezTo>
                    <a:pt x="319" y="24469"/>
                    <a:pt x="1621" y="19636"/>
                    <a:pt x="3387" y="15324"/>
                  </a:cubicBezTo>
                  <a:cubicBezTo>
                    <a:pt x="5572" y="9985"/>
                    <a:pt x="9030" y="4139"/>
                    <a:pt x="13400" y="304"/>
                  </a:cubicBezTo>
                  <a:cubicBezTo>
                    <a:pt x="13733" y="0"/>
                    <a:pt x="14253" y="0"/>
                    <a:pt x="14601" y="304"/>
                  </a:cubicBezTo>
                  <a:close/>
                </a:path>
              </a:pathLst>
            </a:custGeom>
            <a:solidFill>
              <a:srgbClr val="D5B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6;p27"/>
            <p:cNvSpPr/>
            <p:nvPr/>
          </p:nvSpPr>
          <p:spPr>
            <a:xfrm>
              <a:off x="6811085" y="3722668"/>
              <a:ext cx="473649" cy="1119331"/>
            </a:xfrm>
            <a:custGeom>
              <a:avLst/>
              <a:gdLst/>
              <a:ahLst/>
              <a:cxnLst/>
              <a:rect l="l" t="t" r="r" b="b"/>
              <a:pathLst>
                <a:path w="21792" h="51499" extrusionOk="0">
                  <a:moveTo>
                    <a:pt x="11373" y="50847"/>
                  </a:moveTo>
                  <a:cubicBezTo>
                    <a:pt x="11388" y="51498"/>
                    <a:pt x="10418" y="51498"/>
                    <a:pt x="10433" y="50847"/>
                  </a:cubicBezTo>
                  <a:lnTo>
                    <a:pt x="10433" y="32181"/>
                  </a:lnTo>
                  <a:lnTo>
                    <a:pt x="2315" y="24078"/>
                  </a:lnTo>
                  <a:cubicBezTo>
                    <a:pt x="2026" y="23789"/>
                    <a:pt x="2475" y="23340"/>
                    <a:pt x="2764" y="23629"/>
                  </a:cubicBezTo>
                  <a:lnTo>
                    <a:pt x="10433" y="31298"/>
                  </a:lnTo>
                  <a:lnTo>
                    <a:pt x="10433" y="24324"/>
                  </a:lnTo>
                  <a:lnTo>
                    <a:pt x="304" y="14195"/>
                  </a:lnTo>
                  <a:cubicBezTo>
                    <a:pt x="0" y="13891"/>
                    <a:pt x="449" y="13457"/>
                    <a:pt x="753" y="13747"/>
                  </a:cubicBezTo>
                  <a:lnTo>
                    <a:pt x="10418" y="23427"/>
                  </a:lnTo>
                  <a:lnTo>
                    <a:pt x="10418" y="16452"/>
                  </a:lnTo>
                  <a:lnTo>
                    <a:pt x="3444" y="9464"/>
                  </a:lnTo>
                  <a:cubicBezTo>
                    <a:pt x="3155" y="9174"/>
                    <a:pt x="3589" y="8726"/>
                    <a:pt x="3893" y="9015"/>
                  </a:cubicBezTo>
                  <a:lnTo>
                    <a:pt x="10433" y="15555"/>
                  </a:lnTo>
                  <a:lnTo>
                    <a:pt x="10433" y="8581"/>
                  </a:lnTo>
                  <a:lnTo>
                    <a:pt x="7033" y="5180"/>
                  </a:lnTo>
                  <a:cubicBezTo>
                    <a:pt x="6729" y="4891"/>
                    <a:pt x="7177" y="4443"/>
                    <a:pt x="7481" y="4732"/>
                  </a:cubicBezTo>
                  <a:lnTo>
                    <a:pt x="10433" y="7684"/>
                  </a:lnTo>
                  <a:lnTo>
                    <a:pt x="10433" y="651"/>
                  </a:lnTo>
                  <a:cubicBezTo>
                    <a:pt x="10418" y="0"/>
                    <a:pt x="11388" y="0"/>
                    <a:pt x="11373" y="651"/>
                  </a:cubicBezTo>
                  <a:lnTo>
                    <a:pt x="11373" y="7684"/>
                  </a:lnTo>
                  <a:lnTo>
                    <a:pt x="14325" y="4732"/>
                  </a:lnTo>
                  <a:cubicBezTo>
                    <a:pt x="14615" y="4443"/>
                    <a:pt x="15063" y="4891"/>
                    <a:pt x="14759" y="5180"/>
                  </a:cubicBezTo>
                  <a:lnTo>
                    <a:pt x="11373" y="8581"/>
                  </a:lnTo>
                  <a:lnTo>
                    <a:pt x="11373" y="15555"/>
                  </a:lnTo>
                  <a:lnTo>
                    <a:pt x="17914" y="9015"/>
                  </a:lnTo>
                  <a:cubicBezTo>
                    <a:pt x="18203" y="8726"/>
                    <a:pt x="18652" y="9174"/>
                    <a:pt x="18348" y="9464"/>
                  </a:cubicBezTo>
                  <a:lnTo>
                    <a:pt x="11373" y="16452"/>
                  </a:lnTo>
                  <a:lnTo>
                    <a:pt x="11373" y="23427"/>
                  </a:lnTo>
                  <a:lnTo>
                    <a:pt x="21054" y="13747"/>
                  </a:lnTo>
                  <a:cubicBezTo>
                    <a:pt x="21343" y="13457"/>
                    <a:pt x="21792" y="13906"/>
                    <a:pt x="21488" y="14195"/>
                  </a:cubicBezTo>
                  <a:lnTo>
                    <a:pt x="11373" y="24324"/>
                  </a:lnTo>
                  <a:lnTo>
                    <a:pt x="11373" y="31298"/>
                  </a:lnTo>
                  <a:lnTo>
                    <a:pt x="19028" y="23644"/>
                  </a:lnTo>
                  <a:cubicBezTo>
                    <a:pt x="19332" y="23340"/>
                    <a:pt x="19780" y="23789"/>
                    <a:pt x="19477" y="24078"/>
                  </a:cubicBezTo>
                  <a:lnTo>
                    <a:pt x="11373" y="3219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7;p27"/>
            <p:cNvSpPr/>
            <p:nvPr/>
          </p:nvSpPr>
          <p:spPr>
            <a:xfrm>
              <a:off x="4905208" y="4412037"/>
              <a:ext cx="1772533" cy="655136"/>
            </a:xfrm>
            <a:custGeom>
              <a:avLst/>
              <a:gdLst/>
              <a:ahLst/>
              <a:cxnLst/>
              <a:rect l="l" t="t" r="r" b="b"/>
              <a:pathLst>
                <a:path w="81552" h="30142" extrusionOk="0">
                  <a:moveTo>
                    <a:pt x="22182" y="30141"/>
                  </a:moveTo>
                  <a:lnTo>
                    <a:pt x="59370" y="30141"/>
                  </a:lnTo>
                  <a:cubicBezTo>
                    <a:pt x="71568" y="30141"/>
                    <a:pt x="81552" y="23370"/>
                    <a:pt x="81552" y="15078"/>
                  </a:cubicBezTo>
                  <a:lnTo>
                    <a:pt x="81552" y="15078"/>
                  </a:lnTo>
                  <a:cubicBezTo>
                    <a:pt x="81552" y="6787"/>
                    <a:pt x="71568" y="1"/>
                    <a:pt x="59370" y="1"/>
                  </a:cubicBezTo>
                  <a:lnTo>
                    <a:pt x="22182" y="1"/>
                  </a:lnTo>
                  <a:cubicBezTo>
                    <a:pt x="9984" y="1"/>
                    <a:pt x="0" y="6787"/>
                    <a:pt x="0" y="15078"/>
                  </a:cubicBezTo>
                  <a:lnTo>
                    <a:pt x="0" y="15078"/>
                  </a:lnTo>
                  <a:cubicBezTo>
                    <a:pt x="0" y="23370"/>
                    <a:pt x="9984" y="30141"/>
                    <a:pt x="22182" y="30141"/>
                  </a:cubicBezTo>
                  <a:close/>
                </a:path>
              </a:pathLst>
            </a:custGeom>
            <a:solidFill>
              <a:srgbClr val="D5B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8;p27"/>
            <p:cNvSpPr/>
            <p:nvPr/>
          </p:nvSpPr>
          <p:spPr>
            <a:xfrm>
              <a:off x="1545611" y="3846579"/>
              <a:ext cx="524596" cy="842557"/>
            </a:xfrm>
            <a:custGeom>
              <a:avLst/>
              <a:gdLst/>
              <a:ahLst/>
              <a:cxnLst/>
              <a:rect l="l" t="t" r="r" b="b"/>
              <a:pathLst>
                <a:path w="24136" h="38765" extrusionOk="0">
                  <a:moveTo>
                    <a:pt x="12589" y="261"/>
                  </a:moveTo>
                  <a:cubicBezTo>
                    <a:pt x="16351" y="3560"/>
                    <a:pt x="19332" y="8610"/>
                    <a:pt x="21213" y="13197"/>
                  </a:cubicBezTo>
                  <a:cubicBezTo>
                    <a:pt x="22732" y="16916"/>
                    <a:pt x="23861" y="21097"/>
                    <a:pt x="24006" y="25120"/>
                  </a:cubicBezTo>
                  <a:cubicBezTo>
                    <a:pt x="24136" y="28564"/>
                    <a:pt x="23557" y="32297"/>
                    <a:pt x="21285" y="35017"/>
                  </a:cubicBezTo>
                  <a:cubicBezTo>
                    <a:pt x="18985" y="37810"/>
                    <a:pt x="15584" y="38765"/>
                    <a:pt x="12068" y="38765"/>
                  </a:cubicBezTo>
                  <a:cubicBezTo>
                    <a:pt x="8566" y="38765"/>
                    <a:pt x="5151" y="37810"/>
                    <a:pt x="2851" y="35017"/>
                  </a:cubicBezTo>
                  <a:cubicBezTo>
                    <a:pt x="593" y="32297"/>
                    <a:pt x="0" y="28564"/>
                    <a:pt x="130" y="25120"/>
                  </a:cubicBezTo>
                  <a:cubicBezTo>
                    <a:pt x="290" y="21097"/>
                    <a:pt x="1404" y="16916"/>
                    <a:pt x="2923" y="13197"/>
                  </a:cubicBezTo>
                  <a:cubicBezTo>
                    <a:pt x="4804" y="8610"/>
                    <a:pt x="7785" y="3560"/>
                    <a:pt x="11547" y="261"/>
                  </a:cubicBezTo>
                  <a:cubicBezTo>
                    <a:pt x="11851" y="0"/>
                    <a:pt x="12299" y="0"/>
                    <a:pt x="12589" y="261"/>
                  </a:cubicBez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9;p27"/>
            <p:cNvSpPr/>
            <p:nvPr/>
          </p:nvSpPr>
          <p:spPr>
            <a:xfrm>
              <a:off x="1603795" y="4000050"/>
              <a:ext cx="408227" cy="839101"/>
            </a:xfrm>
            <a:custGeom>
              <a:avLst/>
              <a:gdLst/>
              <a:ahLst/>
              <a:cxnLst/>
              <a:rect l="l" t="t" r="r" b="b"/>
              <a:pathLst>
                <a:path w="18782" h="38606" extrusionOk="0">
                  <a:moveTo>
                    <a:pt x="9796" y="38056"/>
                  </a:moveTo>
                  <a:cubicBezTo>
                    <a:pt x="9811" y="38606"/>
                    <a:pt x="8971" y="38606"/>
                    <a:pt x="8986" y="38056"/>
                  </a:cubicBezTo>
                  <a:lnTo>
                    <a:pt x="8986" y="27754"/>
                  </a:lnTo>
                  <a:lnTo>
                    <a:pt x="1997" y="20765"/>
                  </a:lnTo>
                  <a:cubicBezTo>
                    <a:pt x="1736" y="20504"/>
                    <a:pt x="2127" y="20128"/>
                    <a:pt x="2373" y="20374"/>
                  </a:cubicBezTo>
                  <a:lnTo>
                    <a:pt x="8986" y="26987"/>
                  </a:lnTo>
                  <a:lnTo>
                    <a:pt x="8986" y="20967"/>
                  </a:lnTo>
                  <a:lnTo>
                    <a:pt x="261" y="12242"/>
                  </a:lnTo>
                  <a:cubicBezTo>
                    <a:pt x="0" y="11982"/>
                    <a:pt x="391" y="11591"/>
                    <a:pt x="637" y="11851"/>
                  </a:cubicBezTo>
                  <a:lnTo>
                    <a:pt x="8986" y="20200"/>
                  </a:lnTo>
                  <a:lnTo>
                    <a:pt x="8986" y="14181"/>
                  </a:lnTo>
                  <a:lnTo>
                    <a:pt x="2966" y="8162"/>
                  </a:lnTo>
                  <a:cubicBezTo>
                    <a:pt x="2706" y="7901"/>
                    <a:pt x="3097" y="7525"/>
                    <a:pt x="3357" y="7771"/>
                  </a:cubicBezTo>
                  <a:lnTo>
                    <a:pt x="8986" y="13414"/>
                  </a:lnTo>
                  <a:lnTo>
                    <a:pt x="8986" y="7395"/>
                  </a:lnTo>
                  <a:lnTo>
                    <a:pt x="6063" y="4472"/>
                  </a:lnTo>
                  <a:cubicBezTo>
                    <a:pt x="5802" y="4211"/>
                    <a:pt x="6193" y="3821"/>
                    <a:pt x="6439" y="4081"/>
                  </a:cubicBezTo>
                  <a:lnTo>
                    <a:pt x="8986" y="6628"/>
                  </a:lnTo>
                  <a:lnTo>
                    <a:pt x="8986" y="550"/>
                  </a:lnTo>
                  <a:cubicBezTo>
                    <a:pt x="8971" y="1"/>
                    <a:pt x="9811" y="1"/>
                    <a:pt x="9796" y="550"/>
                  </a:cubicBezTo>
                  <a:lnTo>
                    <a:pt x="9796" y="6628"/>
                  </a:lnTo>
                  <a:lnTo>
                    <a:pt x="12343" y="4081"/>
                  </a:lnTo>
                  <a:cubicBezTo>
                    <a:pt x="12603" y="3821"/>
                    <a:pt x="12979" y="4211"/>
                    <a:pt x="12734" y="4472"/>
                  </a:cubicBezTo>
                  <a:lnTo>
                    <a:pt x="9796" y="7395"/>
                  </a:lnTo>
                  <a:lnTo>
                    <a:pt x="9796" y="13414"/>
                  </a:lnTo>
                  <a:lnTo>
                    <a:pt x="15439" y="7771"/>
                  </a:lnTo>
                  <a:cubicBezTo>
                    <a:pt x="15685" y="7525"/>
                    <a:pt x="16076" y="7901"/>
                    <a:pt x="15816" y="8162"/>
                  </a:cubicBezTo>
                  <a:lnTo>
                    <a:pt x="9796" y="14181"/>
                  </a:lnTo>
                  <a:lnTo>
                    <a:pt x="9796" y="20200"/>
                  </a:lnTo>
                  <a:lnTo>
                    <a:pt x="18145" y="11851"/>
                  </a:lnTo>
                  <a:cubicBezTo>
                    <a:pt x="18406" y="11591"/>
                    <a:pt x="18782" y="11982"/>
                    <a:pt x="18536" y="12242"/>
                  </a:cubicBezTo>
                  <a:lnTo>
                    <a:pt x="9796" y="20967"/>
                  </a:lnTo>
                  <a:lnTo>
                    <a:pt x="9796" y="26987"/>
                  </a:lnTo>
                  <a:lnTo>
                    <a:pt x="16409" y="20374"/>
                  </a:lnTo>
                  <a:cubicBezTo>
                    <a:pt x="16669" y="20128"/>
                    <a:pt x="17046" y="20504"/>
                    <a:pt x="16800" y="20765"/>
                  </a:cubicBezTo>
                  <a:lnTo>
                    <a:pt x="9796" y="2775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0;p27"/>
            <p:cNvSpPr/>
            <p:nvPr/>
          </p:nvSpPr>
          <p:spPr>
            <a:xfrm>
              <a:off x="2555242" y="3844058"/>
              <a:ext cx="524618" cy="842579"/>
            </a:xfrm>
            <a:custGeom>
              <a:avLst/>
              <a:gdLst/>
              <a:ahLst/>
              <a:cxnLst/>
              <a:rect l="l" t="t" r="r" b="b"/>
              <a:pathLst>
                <a:path w="24137" h="38766" extrusionOk="0">
                  <a:moveTo>
                    <a:pt x="12589" y="261"/>
                  </a:moveTo>
                  <a:cubicBezTo>
                    <a:pt x="16351" y="3575"/>
                    <a:pt x="19347" y="8610"/>
                    <a:pt x="21228" y="13212"/>
                  </a:cubicBezTo>
                  <a:cubicBezTo>
                    <a:pt x="22747" y="16930"/>
                    <a:pt x="23861" y="21098"/>
                    <a:pt x="24006" y="25135"/>
                  </a:cubicBezTo>
                  <a:cubicBezTo>
                    <a:pt x="24136" y="28564"/>
                    <a:pt x="23557" y="32297"/>
                    <a:pt x="21300" y="35032"/>
                  </a:cubicBezTo>
                  <a:cubicBezTo>
                    <a:pt x="18985" y="37810"/>
                    <a:pt x="15585" y="38765"/>
                    <a:pt x="12068" y="38765"/>
                  </a:cubicBezTo>
                  <a:cubicBezTo>
                    <a:pt x="8567" y="38765"/>
                    <a:pt x="5166" y="37810"/>
                    <a:pt x="2851" y="35032"/>
                  </a:cubicBezTo>
                  <a:cubicBezTo>
                    <a:pt x="594" y="32297"/>
                    <a:pt x="1" y="28564"/>
                    <a:pt x="131" y="25135"/>
                  </a:cubicBezTo>
                  <a:cubicBezTo>
                    <a:pt x="290" y="21098"/>
                    <a:pt x="1404" y="16930"/>
                    <a:pt x="2923" y="13212"/>
                  </a:cubicBezTo>
                  <a:cubicBezTo>
                    <a:pt x="4805" y="8610"/>
                    <a:pt x="7800" y="3575"/>
                    <a:pt x="11562" y="261"/>
                  </a:cubicBezTo>
                  <a:cubicBezTo>
                    <a:pt x="11851" y="1"/>
                    <a:pt x="12300" y="1"/>
                    <a:pt x="12589" y="261"/>
                  </a:cubicBezTo>
                  <a:close/>
                </a:path>
              </a:pathLst>
            </a:custGeom>
            <a:solidFill>
              <a:srgbClr val="FD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1;p27"/>
            <p:cNvSpPr/>
            <p:nvPr/>
          </p:nvSpPr>
          <p:spPr>
            <a:xfrm>
              <a:off x="2613427" y="3997529"/>
              <a:ext cx="408553" cy="965230"/>
            </a:xfrm>
            <a:custGeom>
              <a:avLst/>
              <a:gdLst/>
              <a:ahLst/>
              <a:cxnLst/>
              <a:rect l="l" t="t" r="r" b="b"/>
              <a:pathLst>
                <a:path w="18797" h="44409" extrusionOk="0">
                  <a:moveTo>
                    <a:pt x="9811" y="43844"/>
                  </a:moveTo>
                  <a:cubicBezTo>
                    <a:pt x="9811" y="44408"/>
                    <a:pt x="8972" y="44408"/>
                    <a:pt x="8986" y="43844"/>
                  </a:cubicBezTo>
                  <a:lnTo>
                    <a:pt x="8986" y="27754"/>
                  </a:lnTo>
                  <a:lnTo>
                    <a:pt x="1997" y="20765"/>
                  </a:lnTo>
                  <a:cubicBezTo>
                    <a:pt x="1737" y="20504"/>
                    <a:pt x="2128" y="20128"/>
                    <a:pt x="2388" y="20389"/>
                  </a:cubicBezTo>
                  <a:lnTo>
                    <a:pt x="8986" y="26987"/>
                  </a:lnTo>
                  <a:lnTo>
                    <a:pt x="8986" y="20968"/>
                  </a:lnTo>
                  <a:lnTo>
                    <a:pt x="261" y="12242"/>
                  </a:lnTo>
                  <a:cubicBezTo>
                    <a:pt x="0" y="11982"/>
                    <a:pt x="391" y="11606"/>
                    <a:pt x="652" y="11852"/>
                  </a:cubicBezTo>
                  <a:lnTo>
                    <a:pt x="8986" y="20201"/>
                  </a:lnTo>
                  <a:lnTo>
                    <a:pt x="8986" y="14181"/>
                  </a:lnTo>
                  <a:lnTo>
                    <a:pt x="2967" y="8162"/>
                  </a:lnTo>
                  <a:cubicBezTo>
                    <a:pt x="2706" y="7901"/>
                    <a:pt x="3097" y="7525"/>
                    <a:pt x="3357" y="7786"/>
                  </a:cubicBezTo>
                  <a:lnTo>
                    <a:pt x="8986" y="13414"/>
                  </a:lnTo>
                  <a:lnTo>
                    <a:pt x="8986" y="7395"/>
                  </a:lnTo>
                  <a:lnTo>
                    <a:pt x="6063" y="4472"/>
                  </a:lnTo>
                  <a:cubicBezTo>
                    <a:pt x="5803" y="4212"/>
                    <a:pt x="6194" y="3835"/>
                    <a:pt x="6454" y="4081"/>
                  </a:cubicBezTo>
                  <a:lnTo>
                    <a:pt x="8986" y="6628"/>
                  </a:lnTo>
                  <a:lnTo>
                    <a:pt x="8986" y="565"/>
                  </a:lnTo>
                  <a:cubicBezTo>
                    <a:pt x="8972" y="1"/>
                    <a:pt x="9811" y="1"/>
                    <a:pt x="9811" y="565"/>
                  </a:cubicBezTo>
                  <a:lnTo>
                    <a:pt x="9811" y="6628"/>
                  </a:lnTo>
                  <a:lnTo>
                    <a:pt x="12343" y="4081"/>
                  </a:lnTo>
                  <a:cubicBezTo>
                    <a:pt x="12604" y="3835"/>
                    <a:pt x="12994" y="4212"/>
                    <a:pt x="12734" y="4472"/>
                  </a:cubicBezTo>
                  <a:lnTo>
                    <a:pt x="9811" y="7395"/>
                  </a:lnTo>
                  <a:lnTo>
                    <a:pt x="9811" y="13414"/>
                  </a:lnTo>
                  <a:lnTo>
                    <a:pt x="15440" y="7786"/>
                  </a:lnTo>
                  <a:cubicBezTo>
                    <a:pt x="15700" y="7525"/>
                    <a:pt x="16076" y="7901"/>
                    <a:pt x="15830" y="8162"/>
                  </a:cubicBezTo>
                  <a:lnTo>
                    <a:pt x="9811" y="14181"/>
                  </a:lnTo>
                  <a:lnTo>
                    <a:pt x="9811" y="20201"/>
                  </a:lnTo>
                  <a:lnTo>
                    <a:pt x="18146" y="11852"/>
                  </a:lnTo>
                  <a:cubicBezTo>
                    <a:pt x="18406" y="11606"/>
                    <a:pt x="18797" y="11982"/>
                    <a:pt x="18536" y="12242"/>
                  </a:cubicBezTo>
                  <a:lnTo>
                    <a:pt x="9811" y="20968"/>
                  </a:lnTo>
                  <a:lnTo>
                    <a:pt x="9811" y="26987"/>
                  </a:lnTo>
                  <a:lnTo>
                    <a:pt x="16409" y="20389"/>
                  </a:lnTo>
                  <a:cubicBezTo>
                    <a:pt x="16670" y="20128"/>
                    <a:pt x="17046" y="20504"/>
                    <a:pt x="16800" y="20765"/>
                  </a:cubicBezTo>
                  <a:lnTo>
                    <a:pt x="9811" y="2775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2;p27"/>
            <p:cNvSpPr/>
            <p:nvPr/>
          </p:nvSpPr>
          <p:spPr>
            <a:xfrm>
              <a:off x="1761899" y="3350304"/>
              <a:ext cx="786264" cy="1263043"/>
            </a:xfrm>
            <a:custGeom>
              <a:avLst/>
              <a:gdLst/>
              <a:ahLst/>
              <a:cxnLst/>
              <a:rect l="l" t="t" r="r" b="b"/>
              <a:pathLst>
                <a:path w="36175" h="58111" extrusionOk="0">
                  <a:moveTo>
                    <a:pt x="18854" y="391"/>
                  </a:moveTo>
                  <a:cubicBezTo>
                    <a:pt x="24497" y="5339"/>
                    <a:pt x="28983" y="12907"/>
                    <a:pt x="31790" y="19795"/>
                  </a:cubicBezTo>
                  <a:cubicBezTo>
                    <a:pt x="34077" y="25366"/>
                    <a:pt x="35755" y="31617"/>
                    <a:pt x="35972" y="37650"/>
                  </a:cubicBezTo>
                  <a:cubicBezTo>
                    <a:pt x="36175" y="42816"/>
                    <a:pt x="35292" y="48416"/>
                    <a:pt x="31906" y="52496"/>
                  </a:cubicBezTo>
                  <a:cubicBezTo>
                    <a:pt x="28448" y="56678"/>
                    <a:pt x="23340" y="58111"/>
                    <a:pt x="18087" y="58111"/>
                  </a:cubicBezTo>
                  <a:cubicBezTo>
                    <a:pt x="12820" y="58111"/>
                    <a:pt x="7712" y="56678"/>
                    <a:pt x="4254" y="52496"/>
                  </a:cubicBezTo>
                  <a:cubicBezTo>
                    <a:pt x="868" y="48401"/>
                    <a:pt x="0" y="42816"/>
                    <a:pt x="188" y="37650"/>
                  </a:cubicBezTo>
                  <a:cubicBezTo>
                    <a:pt x="405" y="31617"/>
                    <a:pt x="2084" y="25366"/>
                    <a:pt x="4370" y="19795"/>
                  </a:cubicBezTo>
                  <a:cubicBezTo>
                    <a:pt x="7192" y="12893"/>
                    <a:pt x="11663" y="5339"/>
                    <a:pt x="17306" y="391"/>
                  </a:cubicBezTo>
                  <a:cubicBezTo>
                    <a:pt x="17755" y="0"/>
                    <a:pt x="18420" y="0"/>
                    <a:pt x="18854" y="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3;p27"/>
            <p:cNvSpPr/>
            <p:nvPr/>
          </p:nvSpPr>
          <p:spPr>
            <a:xfrm>
              <a:off x="1811585" y="3480823"/>
              <a:ext cx="686565" cy="1102638"/>
            </a:xfrm>
            <a:custGeom>
              <a:avLst/>
              <a:gdLst/>
              <a:ahLst/>
              <a:cxnLst/>
              <a:rect l="l" t="t" r="r" b="b"/>
              <a:pathLst>
                <a:path w="31588" h="50731" extrusionOk="0">
                  <a:moveTo>
                    <a:pt x="16481" y="333"/>
                  </a:moveTo>
                  <a:cubicBezTo>
                    <a:pt x="21401" y="4659"/>
                    <a:pt x="25308" y="11258"/>
                    <a:pt x="27768" y="17277"/>
                  </a:cubicBezTo>
                  <a:cubicBezTo>
                    <a:pt x="29765" y="22139"/>
                    <a:pt x="31226" y="27608"/>
                    <a:pt x="31414" y="32875"/>
                  </a:cubicBezTo>
                  <a:cubicBezTo>
                    <a:pt x="31588" y="37375"/>
                    <a:pt x="30821" y="42266"/>
                    <a:pt x="27869" y="45840"/>
                  </a:cubicBezTo>
                  <a:cubicBezTo>
                    <a:pt x="24845" y="49487"/>
                    <a:pt x="20388" y="50731"/>
                    <a:pt x="15801" y="50731"/>
                  </a:cubicBezTo>
                  <a:cubicBezTo>
                    <a:pt x="11200" y="50731"/>
                    <a:pt x="6743" y="49487"/>
                    <a:pt x="3719" y="45840"/>
                  </a:cubicBezTo>
                  <a:cubicBezTo>
                    <a:pt x="767" y="42266"/>
                    <a:pt x="0" y="37375"/>
                    <a:pt x="174" y="32875"/>
                  </a:cubicBezTo>
                  <a:cubicBezTo>
                    <a:pt x="362" y="27608"/>
                    <a:pt x="1838" y="22139"/>
                    <a:pt x="3820" y="17277"/>
                  </a:cubicBezTo>
                  <a:cubicBezTo>
                    <a:pt x="6280" y="11258"/>
                    <a:pt x="10187" y="4659"/>
                    <a:pt x="15121" y="333"/>
                  </a:cubicBezTo>
                  <a:cubicBezTo>
                    <a:pt x="15497" y="0"/>
                    <a:pt x="16091" y="0"/>
                    <a:pt x="16481" y="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4;p27"/>
            <p:cNvSpPr/>
            <p:nvPr/>
          </p:nvSpPr>
          <p:spPr>
            <a:xfrm>
              <a:off x="1848686" y="3580826"/>
              <a:ext cx="612666" cy="1317467"/>
            </a:xfrm>
            <a:custGeom>
              <a:avLst/>
              <a:gdLst/>
              <a:ahLst/>
              <a:cxnLst/>
              <a:rect l="l" t="t" r="r" b="b"/>
              <a:pathLst>
                <a:path w="28188" h="60615" extrusionOk="0">
                  <a:moveTo>
                    <a:pt x="14702" y="59804"/>
                  </a:moveTo>
                  <a:cubicBezTo>
                    <a:pt x="14702" y="60614"/>
                    <a:pt x="13472" y="60614"/>
                    <a:pt x="13472" y="59804"/>
                  </a:cubicBezTo>
                  <a:lnTo>
                    <a:pt x="13472" y="41572"/>
                  </a:lnTo>
                  <a:lnTo>
                    <a:pt x="2996" y="31096"/>
                  </a:lnTo>
                  <a:cubicBezTo>
                    <a:pt x="2591" y="30720"/>
                    <a:pt x="3184" y="30126"/>
                    <a:pt x="3575" y="30517"/>
                  </a:cubicBezTo>
                  <a:lnTo>
                    <a:pt x="13472" y="40429"/>
                  </a:lnTo>
                  <a:lnTo>
                    <a:pt x="13472" y="31400"/>
                  </a:lnTo>
                  <a:lnTo>
                    <a:pt x="391" y="18319"/>
                  </a:lnTo>
                  <a:cubicBezTo>
                    <a:pt x="1" y="17928"/>
                    <a:pt x="580" y="17350"/>
                    <a:pt x="970" y="17740"/>
                  </a:cubicBezTo>
                  <a:lnTo>
                    <a:pt x="13472" y="30257"/>
                  </a:lnTo>
                  <a:lnTo>
                    <a:pt x="13472" y="21228"/>
                  </a:lnTo>
                  <a:lnTo>
                    <a:pt x="4457" y="12213"/>
                  </a:lnTo>
                  <a:cubicBezTo>
                    <a:pt x="4067" y="11822"/>
                    <a:pt x="4646" y="11243"/>
                    <a:pt x="5036" y="11634"/>
                  </a:cubicBezTo>
                  <a:lnTo>
                    <a:pt x="13472" y="20084"/>
                  </a:lnTo>
                  <a:lnTo>
                    <a:pt x="13472" y="11055"/>
                  </a:lnTo>
                  <a:lnTo>
                    <a:pt x="9088" y="6671"/>
                  </a:lnTo>
                  <a:cubicBezTo>
                    <a:pt x="8712" y="6280"/>
                    <a:pt x="9290" y="5716"/>
                    <a:pt x="9667" y="6092"/>
                  </a:cubicBezTo>
                  <a:lnTo>
                    <a:pt x="13472" y="9898"/>
                  </a:lnTo>
                  <a:lnTo>
                    <a:pt x="13472" y="811"/>
                  </a:lnTo>
                  <a:cubicBezTo>
                    <a:pt x="13472" y="0"/>
                    <a:pt x="14702" y="0"/>
                    <a:pt x="14702" y="811"/>
                  </a:cubicBezTo>
                  <a:lnTo>
                    <a:pt x="14702" y="9898"/>
                  </a:lnTo>
                  <a:lnTo>
                    <a:pt x="18508" y="6092"/>
                  </a:lnTo>
                  <a:cubicBezTo>
                    <a:pt x="18898" y="5687"/>
                    <a:pt x="19492" y="6280"/>
                    <a:pt x="19086" y="6671"/>
                  </a:cubicBezTo>
                  <a:lnTo>
                    <a:pt x="14702" y="11055"/>
                  </a:lnTo>
                  <a:lnTo>
                    <a:pt x="14702" y="20084"/>
                  </a:lnTo>
                  <a:lnTo>
                    <a:pt x="23152" y="11634"/>
                  </a:lnTo>
                  <a:cubicBezTo>
                    <a:pt x="23529" y="11229"/>
                    <a:pt x="24122" y="11822"/>
                    <a:pt x="23731" y="12213"/>
                  </a:cubicBezTo>
                  <a:lnTo>
                    <a:pt x="14702" y="21228"/>
                  </a:lnTo>
                  <a:lnTo>
                    <a:pt x="14702" y="30257"/>
                  </a:lnTo>
                  <a:lnTo>
                    <a:pt x="27204" y="17740"/>
                  </a:lnTo>
                  <a:cubicBezTo>
                    <a:pt x="27595" y="17335"/>
                    <a:pt x="28188" y="17928"/>
                    <a:pt x="27783" y="18319"/>
                  </a:cubicBezTo>
                  <a:lnTo>
                    <a:pt x="14702" y="31400"/>
                  </a:lnTo>
                  <a:lnTo>
                    <a:pt x="14702" y="40429"/>
                  </a:lnTo>
                  <a:lnTo>
                    <a:pt x="24599" y="30517"/>
                  </a:lnTo>
                  <a:cubicBezTo>
                    <a:pt x="24990" y="30126"/>
                    <a:pt x="25583" y="30720"/>
                    <a:pt x="25178" y="31096"/>
                  </a:cubicBezTo>
                  <a:lnTo>
                    <a:pt x="14702" y="4157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5;p27"/>
            <p:cNvSpPr/>
            <p:nvPr/>
          </p:nvSpPr>
          <p:spPr>
            <a:xfrm>
              <a:off x="2264015" y="3745620"/>
              <a:ext cx="584998" cy="939430"/>
            </a:xfrm>
            <a:custGeom>
              <a:avLst/>
              <a:gdLst/>
              <a:ahLst/>
              <a:cxnLst/>
              <a:rect l="l" t="t" r="r" b="b"/>
              <a:pathLst>
                <a:path w="26915" h="43222" extrusionOk="0">
                  <a:moveTo>
                    <a:pt x="14036" y="290"/>
                  </a:moveTo>
                  <a:cubicBezTo>
                    <a:pt x="18232" y="3980"/>
                    <a:pt x="21561" y="9594"/>
                    <a:pt x="23659" y="14731"/>
                  </a:cubicBezTo>
                  <a:cubicBezTo>
                    <a:pt x="25352" y="18869"/>
                    <a:pt x="26596" y="23528"/>
                    <a:pt x="26770" y="28014"/>
                  </a:cubicBezTo>
                  <a:cubicBezTo>
                    <a:pt x="26914" y="31848"/>
                    <a:pt x="26263" y="36016"/>
                    <a:pt x="23746" y="39054"/>
                  </a:cubicBezTo>
                  <a:cubicBezTo>
                    <a:pt x="21170" y="42165"/>
                    <a:pt x="17364" y="43222"/>
                    <a:pt x="13457" y="43222"/>
                  </a:cubicBezTo>
                  <a:cubicBezTo>
                    <a:pt x="9551" y="43222"/>
                    <a:pt x="5745" y="42165"/>
                    <a:pt x="3169" y="39054"/>
                  </a:cubicBezTo>
                  <a:cubicBezTo>
                    <a:pt x="652" y="36016"/>
                    <a:pt x="1" y="31848"/>
                    <a:pt x="145" y="28014"/>
                  </a:cubicBezTo>
                  <a:cubicBezTo>
                    <a:pt x="319" y="23528"/>
                    <a:pt x="1563" y="18869"/>
                    <a:pt x="3256" y="14731"/>
                  </a:cubicBezTo>
                  <a:cubicBezTo>
                    <a:pt x="5354" y="9594"/>
                    <a:pt x="8682" y="3980"/>
                    <a:pt x="12879" y="290"/>
                  </a:cubicBezTo>
                  <a:cubicBezTo>
                    <a:pt x="13211" y="1"/>
                    <a:pt x="13703" y="1"/>
                    <a:pt x="14036" y="290"/>
                  </a:cubicBezTo>
                  <a:close/>
                </a:path>
              </a:pathLst>
            </a:custGeom>
            <a:solidFill>
              <a:srgbClr val="D5B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16;p27"/>
            <p:cNvSpPr/>
            <p:nvPr/>
          </p:nvSpPr>
          <p:spPr>
            <a:xfrm>
              <a:off x="2329111" y="3916718"/>
              <a:ext cx="455435" cy="1075600"/>
            </a:xfrm>
            <a:custGeom>
              <a:avLst/>
              <a:gdLst/>
              <a:ahLst/>
              <a:cxnLst/>
              <a:rect l="l" t="t" r="r" b="b"/>
              <a:pathLst>
                <a:path w="20954" h="49487" extrusionOk="0">
                  <a:moveTo>
                    <a:pt x="10911" y="48893"/>
                  </a:moveTo>
                  <a:cubicBezTo>
                    <a:pt x="10911" y="49487"/>
                    <a:pt x="10014" y="49487"/>
                    <a:pt x="9999" y="48893"/>
                  </a:cubicBezTo>
                  <a:lnTo>
                    <a:pt x="9999" y="30951"/>
                  </a:lnTo>
                  <a:lnTo>
                    <a:pt x="2215" y="23152"/>
                  </a:lnTo>
                  <a:cubicBezTo>
                    <a:pt x="1925" y="22862"/>
                    <a:pt x="2359" y="22443"/>
                    <a:pt x="2634" y="22732"/>
                  </a:cubicBezTo>
                  <a:lnTo>
                    <a:pt x="10014" y="30097"/>
                  </a:lnTo>
                  <a:lnTo>
                    <a:pt x="10014" y="23383"/>
                  </a:lnTo>
                  <a:lnTo>
                    <a:pt x="276" y="13645"/>
                  </a:lnTo>
                  <a:cubicBezTo>
                    <a:pt x="1" y="13356"/>
                    <a:pt x="420" y="12951"/>
                    <a:pt x="695" y="13225"/>
                  </a:cubicBezTo>
                  <a:lnTo>
                    <a:pt x="10014" y="22530"/>
                  </a:lnTo>
                  <a:lnTo>
                    <a:pt x="10014" y="15816"/>
                  </a:lnTo>
                  <a:lnTo>
                    <a:pt x="3300" y="9102"/>
                  </a:lnTo>
                  <a:cubicBezTo>
                    <a:pt x="3011" y="8812"/>
                    <a:pt x="3445" y="8393"/>
                    <a:pt x="3720" y="8668"/>
                  </a:cubicBezTo>
                  <a:lnTo>
                    <a:pt x="10014" y="14962"/>
                  </a:lnTo>
                  <a:lnTo>
                    <a:pt x="10014" y="8248"/>
                  </a:lnTo>
                  <a:lnTo>
                    <a:pt x="6744" y="4978"/>
                  </a:lnTo>
                  <a:cubicBezTo>
                    <a:pt x="6454" y="4703"/>
                    <a:pt x="6888" y="4269"/>
                    <a:pt x="7178" y="4558"/>
                  </a:cubicBezTo>
                  <a:lnTo>
                    <a:pt x="10014" y="7394"/>
                  </a:lnTo>
                  <a:lnTo>
                    <a:pt x="10014" y="622"/>
                  </a:lnTo>
                  <a:cubicBezTo>
                    <a:pt x="9999" y="0"/>
                    <a:pt x="10925" y="0"/>
                    <a:pt x="10911" y="622"/>
                  </a:cubicBezTo>
                  <a:lnTo>
                    <a:pt x="10911" y="7394"/>
                  </a:lnTo>
                  <a:lnTo>
                    <a:pt x="13747" y="4558"/>
                  </a:lnTo>
                  <a:cubicBezTo>
                    <a:pt x="14037" y="4254"/>
                    <a:pt x="14471" y="4703"/>
                    <a:pt x="14181" y="4978"/>
                  </a:cubicBezTo>
                  <a:lnTo>
                    <a:pt x="10911" y="8248"/>
                  </a:lnTo>
                  <a:lnTo>
                    <a:pt x="10911" y="14962"/>
                  </a:lnTo>
                  <a:lnTo>
                    <a:pt x="17205" y="8668"/>
                  </a:lnTo>
                  <a:cubicBezTo>
                    <a:pt x="17480" y="8393"/>
                    <a:pt x="17900" y="8812"/>
                    <a:pt x="17625" y="9102"/>
                  </a:cubicBezTo>
                  <a:lnTo>
                    <a:pt x="10911" y="15816"/>
                  </a:lnTo>
                  <a:lnTo>
                    <a:pt x="10911" y="22530"/>
                  </a:lnTo>
                  <a:lnTo>
                    <a:pt x="20215" y="13225"/>
                  </a:lnTo>
                  <a:cubicBezTo>
                    <a:pt x="20505" y="12922"/>
                    <a:pt x="20953" y="13356"/>
                    <a:pt x="20649" y="13645"/>
                  </a:cubicBezTo>
                  <a:lnTo>
                    <a:pt x="10911" y="23383"/>
                  </a:lnTo>
                  <a:lnTo>
                    <a:pt x="10911" y="30097"/>
                  </a:lnTo>
                  <a:lnTo>
                    <a:pt x="18276" y="22732"/>
                  </a:lnTo>
                  <a:cubicBezTo>
                    <a:pt x="18566" y="22457"/>
                    <a:pt x="18985" y="22862"/>
                    <a:pt x="18710" y="23152"/>
                  </a:cubicBezTo>
                  <a:lnTo>
                    <a:pt x="10911" y="3095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17;p27"/>
            <p:cNvSpPr/>
            <p:nvPr/>
          </p:nvSpPr>
          <p:spPr>
            <a:xfrm>
              <a:off x="2926976" y="4409842"/>
              <a:ext cx="899199" cy="413269"/>
            </a:xfrm>
            <a:custGeom>
              <a:avLst/>
              <a:gdLst/>
              <a:ahLst/>
              <a:cxnLst/>
              <a:rect l="l" t="t" r="r" b="b"/>
              <a:pathLst>
                <a:path w="41371" h="19014" extrusionOk="0">
                  <a:moveTo>
                    <a:pt x="37232" y="10737"/>
                  </a:moveTo>
                  <a:cubicBezTo>
                    <a:pt x="36147" y="10737"/>
                    <a:pt x="35119" y="11157"/>
                    <a:pt x="34338" y="11909"/>
                  </a:cubicBezTo>
                  <a:cubicBezTo>
                    <a:pt x="33962" y="11388"/>
                    <a:pt x="33368" y="11056"/>
                    <a:pt x="32732" y="11012"/>
                  </a:cubicBezTo>
                  <a:cubicBezTo>
                    <a:pt x="32630" y="8639"/>
                    <a:pt x="30691" y="6773"/>
                    <a:pt x="28318" y="6773"/>
                  </a:cubicBezTo>
                  <a:cubicBezTo>
                    <a:pt x="28072" y="6773"/>
                    <a:pt x="27826" y="6787"/>
                    <a:pt x="27595" y="6830"/>
                  </a:cubicBezTo>
                  <a:cubicBezTo>
                    <a:pt x="26799" y="3025"/>
                    <a:pt x="23514" y="261"/>
                    <a:pt x="19636" y="131"/>
                  </a:cubicBezTo>
                  <a:cubicBezTo>
                    <a:pt x="15759" y="1"/>
                    <a:pt x="12286" y="2533"/>
                    <a:pt x="11229" y="6266"/>
                  </a:cubicBezTo>
                  <a:cubicBezTo>
                    <a:pt x="7757" y="5326"/>
                    <a:pt x="4356" y="7945"/>
                    <a:pt x="4356" y="11533"/>
                  </a:cubicBezTo>
                  <a:cubicBezTo>
                    <a:pt x="4356" y="11678"/>
                    <a:pt x="4356" y="11822"/>
                    <a:pt x="4371" y="11967"/>
                  </a:cubicBezTo>
                  <a:cubicBezTo>
                    <a:pt x="2316" y="11591"/>
                    <a:pt x="377" y="13052"/>
                    <a:pt x="189" y="15136"/>
                  </a:cubicBezTo>
                  <a:cubicBezTo>
                    <a:pt x="1" y="17220"/>
                    <a:pt x="1636" y="19014"/>
                    <a:pt x="3720" y="19014"/>
                  </a:cubicBezTo>
                  <a:lnTo>
                    <a:pt x="37232" y="19014"/>
                  </a:lnTo>
                  <a:cubicBezTo>
                    <a:pt x="39518" y="19014"/>
                    <a:pt x="41370" y="17162"/>
                    <a:pt x="41370" y="14876"/>
                  </a:cubicBezTo>
                  <a:cubicBezTo>
                    <a:pt x="41370" y="12589"/>
                    <a:pt x="39518" y="10737"/>
                    <a:pt x="37232" y="107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18;p27"/>
            <p:cNvSpPr/>
            <p:nvPr/>
          </p:nvSpPr>
          <p:spPr>
            <a:xfrm>
              <a:off x="3628647" y="4619932"/>
              <a:ext cx="268905" cy="182118"/>
            </a:xfrm>
            <a:custGeom>
              <a:avLst/>
              <a:gdLst/>
              <a:ahLst/>
              <a:cxnLst/>
              <a:rect l="l" t="t" r="r" b="b"/>
              <a:pathLst>
                <a:path w="12372" h="8379" extrusionOk="0">
                  <a:moveTo>
                    <a:pt x="10867" y="4891"/>
                  </a:moveTo>
                  <a:cubicBezTo>
                    <a:pt x="9724" y="2996"/>
                    <a:pt x="7264" y="782"/>
                    <a:pt x="4891" y="435"/>
                  </a:cubicBezTo>
                  <a:cubicBezTo>
                    <a:pt x="2026" y="0"/>
                    <a:pt x="0" y="2388"/>
                    <a:pt x="3574" y="3705"/>
                  </a:cubicBezTo>
                  <a:cubicBezTo>
                    <a:pt x="5484" y="4399"/>
                    <a:pt x="8957" y="5094"/>
                    <a:pt x="10578" y="6743"/>
                  </a:cubicBezTo>
                  <a:cubicBezTo>
                    <a:pt x="12198" y="8378"/>
                    <a:pt x="12372" y="7221"/>
                    <a:pt x="10867" y="489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19;p27"/>
            <p:cNvSpPr/>
            <p:nvPr/>
          </p:nvSpPr>
          <p:spPr>
            <a:xfrm>
              <a:off x="3696264" y="4655795"/>
              <a:ext cx="193746" cy="114478"/>
            </a:xfrm>
            <a:custGeom>
              <a:avLst/>
              <a:gdLst/>
              <a:ahLst/>
              <a:cxnLst/>
              <a:rect l="l" t="t" r="r" b="b"/>
              <a:pathLst>
                <a:path w="8914" h="5267" extrusionOk="0">
                  <a:moveTo>
                    <a:pt x="188" y="304"/>
                  </a:moveTo>
                  <a:cubicBezTo>
                    <a:pt x="0" y="289"/>
                    <a:pt x="15" y="0"/>
                    <a:pt x="203" y="14"/>
                  </a:cubicBezTo>
                  <a:cubicBezTo>
                    <a:pt x="1621" y="116"/>
                    <a:pt x="3285" y="796"/>
                    <a:pt x="4790" y="1664"/>
                  </a:cubicBezTo>
                  <a:cubicBezTo>
                    <a:pt x="6743" y="2778"/>
                    <a:pt x="8407" y="4196"/>
                    <a:pt x="8827" y="4963"/>
                  </a:cubicBezTo>
                  <a:cubicBezTo>
                    <a:pt x="8913" y="5137"/>
                    <a:pt x="8682" y="5267"/>
                    <a:pt x="8581" y="5108"/>
                  </a:cubicBezTo>
                  <a:cubicBezTo>
                    <a:pt x="8176" y="4370"/>
                    <a:pt x="6555" y="2995"/>
                    <a:pt x="4645" y="1910"/>
                  </a:cubicBezTo>
                  <a:cubicBezTo>
                    <a:pt x="3183" y="1056"/>
                    <a:pt x="1548" y="391"/>
                    <a:pt x="188" y="30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0;p27"/>
            <p:cNvSpPr/>
            <p:nvPr/>
          </p:nvSpPr>
          <p:spPr>
            <a:xfrm>
              <a:off x="3655989" y="4435011"/>
              <a:ext cx="261689" cy="400380"/>
            </a:xfrm>
            <a:custGeom>
              <a:avLst/>
              <a:gdLst/>
              <a:ahLst/>
              <a:cxnLst/>
              <a:rect l="l" t="t" r="r" b="b"/>
              <a:pathLst>
                <a:path w="12040" h="18421" extrusionOk="0">
                  <a:moveTo>
                    <a:pt x="11837" y="13095"/>
                  </a:moveTo>
                  <a:cubicBezTo>
                    <a:pt x="11779" y="9898"/>
                    <a:pt x="10144" y="4761"/>
                    <a:pt x="7438" y="2605"/>
                  </a:cubicBezTo>
                  <a:cubicBezTo>
                    <a:pt x="4139" y="0"/>
                    <a:pt x="1" y="2142"/>
                    <a:pt x="3546" y="6352"/>
                  </a:cubicBezTo>
                  <a:cubicBezTo>
                    <a:pt x="5442" y="8610"/>
                    <a:pt x="9305" y="11967"/>
                    <a:pt x="10144" y="15193"/>
                  </a:cubicBezTo>
                  <a:cubicBezTo>
                    <a:pt x="10984" y="18420"/>
                    <a:pt x="12040" y="17089"/>
                    <a:pt x="11837" y="1309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1;p27"/>
            <p:cNvSpPr/>
            <p:nvPr/>
          </p:nvSpPr>
          <p:spPr>
            <a:xfrm>
              <a:off x="3752558" y="4499477"/>
              <a:ext cx="153167" cy="308224"/>
            </a:xfrm>
            <a:custGeom>
              <a:avLst/>
              <a:gdLst/>
              <a:ahLst/>
              <a:cxnLst/>
              <a:rect l="l" t="t" r="r" b="b"/>
              <a:pathLst>
                <a:path w="7047" h="14181" extrusionOk="0">
                  <a:moveTo>
                    <a:pt x="145" y="348"/>
                  </a:moveTo>
                  <a:cubicBezTo>
                    <a:pt x="0" y="232"/>
                    <a:pt x="174" y="1"/>
                    <a:pt x="319" y="131"/>
                  </a:cubicBezTo>
                  <a:cubicBezTo>
                    <a:pt x="2026" y="1491"/>
                    <a:pt x="3531" y="3835"/>
                    <a:pt x="4688" y="6251"/>
                  </a:cubicBezTo>
                  <a:cubicBezTo>
                    <a:pt x="6179" y="9377"/>
                    <a:pt x="7047" y="12633"/>
                    <a:pt x="6902" y="13993"/>
                  </a:cubicBezTo>
                  <a:cubicBezTo>
                    <a:pt x="6888" y="14181"/>
                    <a:pt x="6598" y="14152"/>
                    <a:pt x="6627" y="13964"/>
                  </a:cubicBezTo>
                  <a:cubicBezTo>
                    <a:pt x="6758" y="12647"/>
                    <a:pt x="5904" y="9464"/>
                    <a:pt x="4428" y="6367"/>
                  </a:cubicBezTo>
                  <a:cubicBezTo>
                    <a:pt x="3299" y="3980"/>
                    <a:pt x="1809" y="1679"/>
                    <a:pt x="145" y="34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2;p27"/>
            <p:cNvSpPr/>
            <p:nvPr/>
          </p:nvSpPr>
          <p:spPr>
            <a:xfrm>
              <a:off x="1732072" y="4746050"/>
              <a:ext cx="5679855" cy="428354"/>
            </a:xfrm>
            <a:custGeom>
              <a:avLst/>
              <a:gdLst/>
              <a:ahLst/>
              <a:cxnLst/>
              <a:rect l="l" t="t" r="r" b="b"/>
              <a:pathLst>
                <a:path w="285707" h="21547" extrusionOk="0">
                  <a:moveTo>
                    <a:pt x="3589" y="1"/>
                  </a:moveTo>
                  <a:lnTo>
                    <a:pt x="282104" y="1"/>
                  </a:lnTo>
                  <a:cubicBezTo>
                    <a:pt x="284086" y="1"/>
                    <a:pt x="285692" y="1607"/>
                    <a:pt x="285707" y="3589"/>
                  </a:cubicBezTo>
                  <a:lnTo>
                    <a:pt x="285707" y="3589"/>
                  </a:lnTo>
                  <a:cubicBezTo>
                    <a:pt x="285692" y="5572"/>
                    <a:pt x="284086" y="7178"/>
                    <a:pt x="282104" y="7178"/>
                  </a:cubicBezTo>
                  <a:lnTo>
                    <a:pt x="265753" y="7178"/>
                  </a:lnTo>
                  <a:cubicBezTo>
                    <a:pt x="263770" y="7192"/>
                    <a:pt x="262164" y="8798"/>
                    <a:pt x="262164" y="10781"/>
                  </a:cubicBezTo>
                  <a:lnTo>
                    <a:pt x="262164" y="10781"/>
                  </a:lnTo>
                  <a:cubicBezTo>
                    <a:pt x="262164" y="12749"/>
                    <a:pt x="263770" y="14355"/>
                    <a:pt x="265753" y="14369"/>
                  </a:cubicBezTo>
                  <a:lnTo>
                    <a:pt x="277314" y="14369"/>
                  </a:lnTo>
                  <a:cubicBezTo>
                    <a:pt x="279296" y="14369"/>
                    <a:pt x="280903" y="15975"/>
                    <a:pt x="280917" y="17958"/>
                  </a:cubicBezTo>
                  <a:lnTo>
                    <a:pt x="280917" y="17958"/>
                  </a:lnTo>
                  <a:cubicBezTo>
                    <a:pt x="280903" y="19940"/>
                    <a:pt x="279296" y="21546"/>
                    <a:pt x="277329" y="21546"/>
                  </a:cubicBezTo>
                  <a:lnTo>
                    <a:pt x="21994" y="21546"/>
                  </a:lnTo>
                  <a:cubicBezTo>
                    <a:pt x="20012" y="21546"/>
                    <a:pt x="18406" y="19940"/>
                    <a:pt x="18406" y="17958"/>
                  </a:cubicBezTo>
                  <a:lnTo>
                    <a:pt x="18406" y="17958"/>
                  </a:lnTo>
                  <a:cubicBezTo>
                    <a:pt x="18406" y="15975"/>
                    <a:pt x="20012" y="14369"/>
                    <a:pt x="21994" y="14369"/>
                  </a:cubicBezTo>
                  <a:lnTo>
                    <a:pt x="24396" y="14369"/>
                  </a:lnTo>
                  <a:cubicBezTo>
                    <a:pt x="26364" y="14355"/>
                    <a:pt x="27970" y="12749"/>
                    <a:pt x="27985" y="10781"/>
                  </a:cubicBezTo>
                  <a:lnTo>
                    <a:pt x="27985" y="10781"/>
                  </a:lnTo>
                  <a:cubicBezTo>
                    <a:pt x="27970" y="8798"/>
                    <a:pt x="26364" y="7192"/>
                    <a:pt x="24396" y="7178"/>
                  </a:cubicBezTo>
                  <a:lnTo>
                    <a:pt x="3589" y="7178"/>
                  </a:lnTo>
                  <a:cubicBezTo>
                    <a:pt x="1606" y="7178"/>
                    <a:pt x="0" y="5572"/>
                    <a:pt x="0" y="3589"/>
                  </a:cubicBezTo>
                  <a:lnTo>
                    <a:pt x="0" y="3589"/>
                  </a:lnTo>
                  <a:cubicBezTo>
                    <a:pt x="0" y="1607"/>
                    <a:pt x="1606" y="1"/>
                    <a:pt x="3589" y="1"/>
                  </a:cubicBezTo>
                  <a:close/>
                  <a:moveTo>
                    <a:pt x="11894" y="14369"/>
                  </a:moveTo>
                  <a:lnTo>
                    <a:pt x="11894" y="14369"/>
                  </a:lnTo>
                  <a:cubicBezTo>
                    <a:pt x="9984" y="14369"/>
                    <a:pt x="8450" y="15918"/>
                    <a:pt x="8436" y="17813"/>
                  </a:cubicBezTo>
                  <a:lnTo>
                    <a:pt x="8436" y="18102"/>
                  </a:lnTo>
                  <a:cubicBezTo>
                    <a:pt x="8450" y="19998"/>
                    <a:pt x="9984" y="21546"/>
                    <a:pt x="11894" y="21546"/>
                  </a:cubicBezTo>
                  <a:lnTo>
                    <a:pt x="11894" y="21546"/>
                  </a:lnTo>
                  <a:cubicBezTo>
                    <a:pt x="13790" y="21546"/>
                    <a:pt x="15338" y="19998"/>
                    <a:pt x="15338" y="18102"/>
                  </a:cubicBezTo>
                  <a:lnTo>
                    <a:pt x="15338" y="17813"/>
                  </a:lnTo>
                  <a:cubicBezTo>
                    <a:pt x="15338" y="15918"/>
                    <a:pt x="13790" y="14369"/>
                    <a:pt x="11894" y="143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5;p27"/>
            <p:cNvSpPr/>
            <p:nvPr/>
          </p:nvSpPr>
          <p:spPr>
            <a:xfrm>
              <a:off x="6991595" y="4673400"/>
              <a:ext cx="226153" cy="200353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DE7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6;p27"/>
            <p:cNvSpPr/>
            <p:nvPr/>
          </p:nvSpPr>
          <p:spPr>
            <a:xfrm>
              <a:off x="7024936" y="4705155"/>
              <a:ext cx="189355" cy="152254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7;p27"/>
            <p:cNvSpPr/>
            <p:nvPr/>
          </p:nvSpPr>
          <p:spPr>
            <a:xfrm>
              <a:off x="3007178" y="4831588"/>
              <a:ext cx="226153" cy="200353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90"/>
                  </a:moveTo>
                  <a:cubicBezTo>
                    <a:pt x="1708" y="1"/>
                    <a:pt x="3473" y="247"/>
                    <a:pt x="4935" y="666"/>
                  </a:cubicBezTo>
                  <a:cubicBezTo>
                    <a:pt x="6150" y="999"/>
                    <a:pt x="7294" y="1534"/>
                    <a:pt x="8321" y="2258"/>
                  </a:cubicBezTo>
                  <a:cubicBezTo>
                    <a:pt x="9160" y="2880"/>
                    <a:pt x="9956" y="3719"/>
                    <a:pt x="10173" y="4776"/>
                  </a:cubicBezTo>
                  <a:cubicBezTo>
                    <a:pt x="10405" y="5861"/>
                    <a:pt x="9985" y="6859"/>
                    <a:pt x="9334" y="7698"/>
                  </a:cubicBezTo>
                  <a:cubicBezTo>
                    <a:pt x="8668" y="8538"/>
                    <a:pt x="7785" y="9174"/>
                    <a:pt x="6686" y="9203"/>
                  </a:cubicBezTo>
                  <a:cubicBezTo>
                    <a:pt x="5601" y="9218"/>
                    <a:pt x="4602" y="8653"/>
                    <a:pt x="3792" y="7973"/>
                  </a:cubicBezTo>
                  <a:cubicBezTo>
                    <a:pt x="2866" y="7134"/>
                    <a:pt x="2070" y="6150"/>
                    <a:pt x="1477" y="5051"/>
                  </a:cubicBezTo>
                  <a:cubicBezTo>
                    <a:pt x="724" y="3734"/>
                    <a:pt x="88" y="2055"/>
                    <a:pt x="1" y="536"/>
                  </a:cubicBezTo>
                  <a:cubicBezTo>
                    <a:pt x="1" y="406"/>
                    <a:pt x="73" y="304"/>
                    <a:pt x="203" y="29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28;p27"/>
            <p:cNvSpPr/>
            <p:nvPr/>
          </p:nvSpPr>
          <p:spPr>
            <a:xfrm>
              <a:off x="3040824" y="4864299"/>
              <a:ext cx="188725" cy="151297"/>
            </a:xfrm>
            <a:custGeom>
              <a:avLst/>
              <a:gdLst/>
              <a:ahLst/>
              <a:cxnLst/>
              <a:rect l="l" t="t" r="r" b="b"/>
              <a:pathLst>
                <a:path w="8683" h="6961" extrusionOk="0">
                  <a:moveTo>
                    <a:pt x="6729" y="5615"/>
                  </a:moveTo>
                  <a:lnTo>
                    <a:pt x="3763" y="5962"/>
                  </a:lnTo>
                  <a:cubicBezTo>
                    <a:pt x="3575" y="5976"/>
                    <a:pt x="3546" y="5687"/>
                    <a:pt x="3734" y="5658"/>
                  </a:cubicBezTo>
                  <a:lnTo>
                    <a:pt x="6411" y="5354"/>
                  </a:lnTo>
                  <a:lnTo>
                    <a:pt x="4342" y="3748"/>
                  </a:lnTo>
                  <a:lnTo>
                    <a:pt x="1231" y="4124"/>
                  </a:lnTo>
                  <a:cubicBezTo>
                    <a:pt x="1028" y="4153"/>
                    <a:pt x="985" y="3835"/>
                    <a:pt x="1188" y="3820"/>
                  </a:cubicBezTo>
                  <a:lnTo>
                    <a:pt x="4009" y="3488"/>
                  </a:lnTo>
                  <a:lnTo>
                    <a:pt x="1853" y="1751"/>
                  </a:lnTo>
                  <a:lnTo>
                    <a:pt x="623" y="1896"/>
                  </a:lnTo>
                  <a:cubicBezTo>
                    <a:pt x="435" y="1925"/>
                    <a:pt x="392" y="1621"/>
                    <a:pt x="594" y="1607"/>
                  </a:cubicBezTo>
                  <a:lnTo>
                    <a:pt x="1520" y="1491"/>
                  </a:lnTo>
                  <a:lnTo>
                    <a:pt x="204" y="449"/>
                  </a:lnTo>
                  <a:cubicBezTo>
                    <a:pt x="1" y="290"/>
                    <a:pt x="232" y="0"/>
                    <a:pt x="435" y="145"/>
                  </a:cubicBezTo>
                  <a:lnTo>
                    <a:pt x="1766" y="1201"/>
                  </a:lnTo>
                  <a:lnTo>
                    <a:pt x="1651" y="261"/>
                  </a:lnTo>
                  <a:cubicBezTo>
                    <a:pt x="1636" y="73"/>
                    <a:pt x="1925" y="29"/>
                    <a:pt x="1954" y="232"/>
                  </a:cubicBezTo>
                  <a:lnTo>
                    <a:pt x="2099" y="1462"/>
                  </a:lnTo>
                  <a:lnTo>
                    <a:pt x="4255" y="3184"/>
                  </a:lnTo>
                  <a:lnTo>
                    <a:pt x="3908" y="420"/>
                  </a:lnTo>
                  <a:cubicBezTo>
                    <a:pt x="3879" y="232"/>
                    <a:pt x="4183" y="189"/>
                    <a:pt x="4212" y="391"/>
                  </a:cubicBezTo>
                  <a:lnTo>
                    <a:pt x="4573" y="3444"/>
                  </a:lnTo>
                  <a:lnTo>
                    <a:pt x="6643" y="5050"/>
                  </a:lnTo>
                  <a:lnTo>
                    <a:pt x="6324" y="2373"/>
                  </a:lnTo>
                  <a:cubicBezTo>
                    <a:pt x="6310" y="2171"/>
                    <a:pt x="6599" y="2142"/>
                    <a:pt x="6628" y="2345"/>
                  </a:cubicBezTo>
                  <a:lnTo>
                    <a:pt x="6975" y="5311"/>
                  </a:lnTo>
                  <a:lnTo>
                    <a:pt x="8480" y="6497"/>
                  </a:lnTo>
                  <a:cubicBezTo>
                    <a:pt x="8683" y="6657"/>
                    <a:pt x="8451" y="6960"/>
                    <a:pt x="8249" y="680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21" y="1472198"/>
            <a:ext cx="988979" cy="9085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32" y="1703477"/>
            <a:ext cx="2030180" cy="10980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29" y="1591672"/>
            <a:ext cx="1617951" cy="11297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67" y="1744455"/>
            <a:ext cx="1186673" cy="1109192"/>
          </a:xfrm>
          <a:prstGeom prst="rect">
            <a:avLst/>
          </a:prstGeom>
        </p:spPr>
      </p:pic>
      <p:sp>
        <p:nvSpPr>
          <p:cNvPr id="20" name="Google Shape;881;p25"/>
          <p:cNvSpPr/>
          <p:nvPr/>
        </p:nvSpPr>
        <p:spPr>
          <a:xfrm>
            <a:off x="486819" y="1004224"/>
            <a:ext cx="1328864" cy="361501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 &amp; Tool </a:t>
            </a:r>
          </a:p>
        </p:txBody>
      </p:sp>
      <p:sp>
        <p:nvSpPr>
          <p:cNvPr id="21" name="Google Shape;881;p25"/>
          <p:cNvSpPr/>
          <p:nvPr/>
        </p:nvSpPr>
        <p:spPr>
          <a:xfrm>
            <a:off x="2882514" y="996724"/>
            <a:ext cx="1328864" cy="361501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Framework </a:t>
            </a:r>
          </a:p>
        </p:txBody>
      </p:sp>
      <p:sp>
        <p:nvSpPr>
          <p:cNvPr id="22" name="Google Shape;881;p25"/>
          <p:cNvSpPr/>
          <p:nvPr/>
        </p:nvSpPr>
        <p:spPr>
          <a:xfrm>
            <a:off x="5042792" y="1003475"/>
            <a:ext cx="1328864" cy="361501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Server </a:t>
            </a:r>
          </a:p>
        </p:txBody>
      </p:sp>
      <p:sp>
        <p:nvSpPr>
          <p:cNvPr id="23" name="Google Shape;881;p25"/>
          <p:cNvSpPr/>
          <p:nvPr/>
        </p:nvSpPr>
        <p:spPr>
          <a:xfrm>
            <a:off x="7222173" y="996724"/>
            <a:ext cx="1328864" cy="361501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Base</a:t>
            </a:r>
          </a:p>
        </p:txBody>
      </p:sp>
      <p:sp>
        <p:nvSpPr>
          <p:cNvPr id="10" name="Google Shape;1229;p27"/>
          <p:cNvSpPr/>
          <p:nvPr/>
        </p:nvSpPr>
        <p:spPr>
          <a:xfrm>
            <a:off x="7975" y="3274012"/>
            <a:ext cx="9136025" cy="419825"/>
          </a:xfrm>
          <a:custGeom>
            <a:avLst/>
            <a:gdLst/>
            <a:ahLst/>
            <a:cxnLst/>
            <a:rect l="l" t="t" r="r" b="b"/>
            <a:pathLst>
              <a:path w="365441" h="16793" extrusionOk="0">
                <a:moveTo>
                  <a:pt x="0" y="16703"/>
                </a:moveTo>
                <a:lnTo>
                  <a:pt x="91720" y="16793"/>
                </a:lnTo>
                <a:lnTo>
                  <a:pt x="151877" y="5912"/>
                </a:lnTo>
                <a:lnTo>
                  <a:pt x="212041" y="14813"/>
                </a:lnTo>
                <a:lnTo>
                  <a:pt x="272189" y="0"/>
                </a:lnTo>
                <a:lnTo>
                  <a:pt x="365441" y="157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cxnSp>
        <p:nvCxnSpPr>
          <p:cNvPr id="69" name="Google Shape;1231;p27"/>
          <p:cNvCxnSpPr/>
          <p:nvPr/>
        </p:nvCxnSpPr>
        <p:spPr>
          <a:xfrm flipH="1" flipV="1">
            <a:off x="1199847" y="3275079"/>
            <a:ext cx="6283" cy="4187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231;p27"/>
          <p:cNvCxnSpPr/>
          <p:nvPr/>
        </p:nvCxnSpPr>
        <p:spPr>
          <a:xfrm flipH="1" flipV="1">
            <a:off x="5811930" y="3098760"/>
            <a:ext cx="6283" cy="4187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1231;p27"/>
          <p:cNvCxnSpPr/>
          <p:nvPr/>
        </p:nvCxnSpPr>
        <p:spPr>
          <a:xfrm flipH="1" flipV="1">
            <a:off x="8107215" y="2847754"/>
            <a:ext cx="6283" cy="4187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1231;p27"/>
          <p:cNvCxnSpPr/>
          <p:nvPr/>
        </p:nvCxnSpPr>
        <p:spPr>
          <a:xfrm flipH="1" flipV="1">
            <a:off x="3506918" y="3069214"/>
            <a:ext cx="6283" cy="4187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2000;p34"/>
          <p:cNvSpPr txBox="1">
            <a:spLocks/>
          </p:cNvSpPr>
          <p:nvPr/>
        </p:nvSpPr>
        <p:spPr>
          <a:xfrm>
            <a:off x="453478" y="165042"/>
            <a:ext cx="7521632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b="1" dirty="0" smtClean="0"/>
              <a:t>03. </a:t>
            </a:r>
            <a:r>
              <a:rPr lang="ko-KR" altLang="en-US" sz="2400" b="1" dirty="0" smtClean="0"/>
              <a:t>개발 환경</a:t>
            </a:r>
            <a:endParaRPr 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492" y="2399948"/>
            <a:ext cx="1598542" cy="5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7"/>
          <p:cNvSpPr txBox="1">
            <a:spLocks noGrp="1"/>
          </p:cNvSpPr>
          <p:nvPr>
            <p:ph type="title"/>
          </p:nvPr>
        </p:nvSpPr>
        <p:spPr>
          <a:xfrm>
            <a:off x="768618" y="265206"/>
            <a:ext cx="2559340" cy="67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04 - 1. </a:t>
            </a:r>
            <a:r>
              <a:rPr lang="ko-KR" altLang="en-US" dirty="0" smtClean="0"/>
              <a:t>웹 구성</a:t>
            </a:r>
            <a:endParaRPr dirty="0"/>
          </a:p>
        </p:txBody>
      </p:sp>
      <p:sp>
        <p:nvSpPr>
          <p:cNvPr id="1223" name="Google Shape;1223;p27"/>
          <p:cNvSpPr/>
          <p:nvPr/>
        </p:nvSpPr>
        <p:spPr>
          <a:xfrm>
            <a:off x="8521275" y="427987"/>
            <a:ext cx="226457" cy="200353"/>
          </a:xfrm>
          <a:custGeom>
            <a:avLst/>
            <a:gdLst/>
            <a:ahLst/>
            <a:cxnLst/>
            <a:rect l="l" t="t" r="r" b="b"/>
            <a:pathLst>
              <a:path w="10419" h="9218" extrusionOk="0">
                <a:moveTo>
                  <a:pt x="203" y="276"/>
                </a:moveTo>
                <a:cubicBezTo>
                  <a:pt x="1708" y="1"/>
                  <a:pt x="3488" y="247"/>
                  <a:pt x="4949" y="666"/>
                </a:cubicBezTo>
                <a:cubicBezTo>
                  <a:pt x="6150" y="999"/>
                  <a:pt x="7293" y="1535"/>
                  <a:pt x="8321" y="2244"/>
                </a:cubicBezTo>
                <a:cubicBezTo>
                  <a:pt x="9174" y="2866"/>
                  <a:pt x="9956" y="3719"/>
                  <a:pt x="10187" y="4776"/>
                </a:cubicBezTo>
                <a:cubicBezTo>
                  <a:pt x="10419" y="5861"/>
                  <a:pt x="9999" y="6859"/>
                  <a:pt x="9334" y="7699"/>
                </a:cubicBezTo>
                <a:cubicBezTo>
                  <a:pt x="8668" y="8538"/>
                  <a:pt x="7800" y="9175"/>
                  <a:pt x="6700" y="9189"/>
                </a:cubicBezTo>
                <a:cubicBezTo>
                  <a:pt x="5615" y="9218"/>
                  <a:pt x="4602" y="8654"/>
                  <a:pt x="3806" y="7974"/>
                </a:cubicBezTo>
                <a:cubicBezTo>
                  <a:pt x="2866" y="7134"/>
                  <a:pt x="2084" y="6150"/>
                  <a:pt x="1476" y="5051"/>
                </a:cubicBezTo>
                <a:cubicBezTo>
                  <a:pt x="739" y="3734"/>
                  <a:pt x="87" y="2055"/>
                  <a:pt x="15" y="536"/>
                </a:cubicBezTo>
                <a:cubicBezTo>
                  <a:pt x="1" y="406"/>
                  <a:pt x="87" y="305"/>
                  <a:pt x="203" y="276"/>
                </a:cubicBezTo>
                <a:close/>
              </a:path>
            </a:pathLst>
          </a:custGeom>
          <a:solidFill>
            <a:srgbClr val="DE74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7"/>
          <p:cNvSpPr/>
          <p:nvPr/>
        </p:nvSpPr>
        <p:spPr>
          <a:xfrm>
            <a:off x="8539979" y="452363"/>
            <a:ext cx="189051" cy="151602"/>
          </a:xfrm>
          <a:custGeom>
            <a:avLst/>
            <a:gdLst/>
            <a:ahLst/>
            <a:cxnLst/>
            <a:rect l="l" t="t" r="r" b="b"/>
            <a:pathLst>
              <a:path w="8698" h="6975" extrusionOk="0">
                <a:moveTo>
                  <a:pt x="6744" y="5629"/>
                </a:moveTo>
                <a:lnTo>
                  <a:pt x="3777" y="5976"/>
                </a:lnTo>
                <a:cubicBezTo>
                  <a:pt x="3575" y="5991"/>
                  <a:pt x="3546" y="5701"/>
                  <a:pt x="3734" y="5672"/>
                </a:cubicBezTo>
                <a:lnTo>
                  <a:pt x="6411" y="5354"/>
                </a:lnTo>
                <a:lnTo>
                  <a:pt x="4356" y="3762"/>
                </a:lnTo>
                <a:lnTo>
                  <a:pt x="1231" y="4138"/>
                </a:lnTo>
                <a:cubicBezTo>
                  <a:pt x="1043" y="4153"/>
                  <a:pt x="999" y="3864"/>
                  <a:pt x="1202" y="3835"/>
                </a:cubicBezTo>
                <a:lnTo>
                  <a:pt x="4023" y="3502"/>
                </a:lnTo>
                <a:lnTo>
                  <a:pt x="1867" y="1765"/>
                </a:lnTo>
                <a:lnTo>
                  <a:pt x="637" y="1910"/>
                </a:lnTo>
                <a:cubicBezTo>
                  <a:pt x="435" y="1939"/>
                  <a:pt x="406" y="1635"/>
                  <a:pt x="609" y="1621"/>
                </a:cubicBezTo>
                <a:lnTo>
                  <a:pt x="1535" y="1505"/>
                </a:lnTo>
                <a:lnTo>
                  <a:pt x="203" y="463"/>
                </a:lnTo>
                <a:cubicBezTo>
                  <a:pt x="1" y="304"/>
                  <a:pt x="247" y="0"/>
                  <a:pt x="435" y="159"/>
                </a:cubicBezTo>
                <a:lnTo>
                  <a:pt x="1766" y="1201"/>
                </a:lnTo>
                <a:lnTo>
                  <a:pt x="1665" y="275"/>
                </a:lnTo>
                <a:cubicBezTo>
                  <a:pt x="1636" y="87"/>
                  <a:pt x="1925" y="44"/>
                  <a:pt x="1954" y="246"/>
                </a:cubicBezTo>
                <a:lnTo>
                  <a:pt x="2099" y="1476"/>
                </a:lnTo>
                <a:lnTo>
                  <a:pt x="4255" y="3198"/>
                </a:lnTo>
                <a:lnTo>
                  <a:pt x="3922" y="434"/>
                </a:lnTo>
                <a:cubicBezTo>
                  <a:pt x="3893" y="246"/>
                  <a:pt x="4197" y="203"/>
                  <a:pt x="4212" y="405"/>
                </a:cubicBezTo>
                <a:lnTo>
                  <a:pt x="4588" y="3458"/>
                </a:lnTo>
                <a:lnTo>
                  <a:pt x="6657" y="5065"/>
                </a:lnTo>
                <a:lnTo>
                  <a:pt x="6339" y="2388"/>
                </a:lnTo>
                <a:cubicBezTo>
                  <a:pt x="6310" y="2185"/>
                  <a:pt x="6614" y="2156"/>
                  <a:pt x="6628" y="2344"/>
                </a:cubicBezTo>
                <a:lnTo>
                  <a:pt x="6990" y="5325"/>
                </a:lnTo>
                <a:lnTo>
                  <a:pt x="8495" y="6511"/>
                </a:lnTo>
                <a:cubicBezTo>
                  <a:pt x="8697" y="6671"/>
                  <a:pt x="8451" y="6975"/>
                  <a:pt x="8263" y="68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960585" y="1464091"/>
            <a:ext cx="7220892" cy="2245370"/>
            <a:chOff x="960585" y="942724"/>
            <a:chExt cx="7220892" cy="2245370"/>
          </a:xfrm>
        </p:grpSpPr>
        <p:sp>
          <p:nvSpPr>
            <p:cNvPr id="117" name="Google Shape;6760;p54"/>
            <p:cNvSpPr/>
            <p:nvPr/>
          </p:nvSpPr>
          <p:spPr>
            <a:xfrm>
              <a:off x="960586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사용자 화면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6762;p54"/>
            <p:cNvSpPr/>
            <p:nvPr/>
          </p:nvSpPr>
          <p:spPr>
            <a:xfrm>
              <a:off x="960585" y="2170738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Index.html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Google Shape;6767;p54"/>
            <p:cNvSpPr/>
            <p:nvPr/>
          </p:nvSpPr>
          <p:spPr>
            <a:xfrm>
              <a:off x="2428710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Layout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설정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6769;p54"/>
            <p:cNvSpPr/>
            <p:nvPr/>
          </p:nvSpPr>
          <p:spPr>
            <a:xfrm>
              <a:off x="2428709" y="2175957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App.vue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Google Shape;6774;p54"/>
            <p:cNvSpPr/>
            <p:nvPr/>
          </p:nvSpPr>
          <p:spPr>
            <a:xfrm>
              <a:off x="3896834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Component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6775;p54"/>
            <p:cNvSpPr/>
            <p:nvPr/>
          </p:nvSpPr>
          <p:spPr>
            <a:xfrm>
              <a:off x="3896817" y="1885378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Sidebar.vue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Google Shape;6776;p54"/>
            <p:cNvSpPr/>
            <p:nvPr/>
          </p:nvSpPr>
          <p:spPr>
            <a:xfrm>
              <a:off x="3896817" y="2456407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Routes/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index.js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Google Shape;6781;p54"/>
            <p:cNvSpPr/>
            <p:nvPr/>
          </p:nvSpPr>
          <p:spPr>
            <a:xfrm>
              <a:off x="5364958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View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6782;p54"/>
            <p:cNvSpPr/>
            <p:nvPr/>
          </p:nvSpPr>
          <p:spPr>
            <a:xfrm>
              <a:off x="5364947" y="2477333"/>
              <a:ext cx="1348391" cy="473841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Content.vue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Google Shape;6788;p54"/>
            <p:cNvSpPr/>
            <p:nvPr/>
          </p:nvSpPr>
          <p:spPr>
            <a:xfrm>
              <a:off x="6833086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API / DB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Google Shape;6789;p54"/>
            <p:cNvSpPr/>
            <p:nvPr/>
          </p:nvSpPr>
          <p:spPr>
            <a:xfrm>
              <a:off x="6833066" y="2170737"/>
              <a:ext cx="1348391" cy="473841"/>
            </a:xfrm>
            <a:prstGeom prst="flowChartAlternateProcess">
              <a:avLst/>
            </a:prstGeom>
            <a:solidFill>
              <a:srgbClr val="00C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네이버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API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Google Shape;6791;p54"/>
            <p:cNvSpPr/>
            <p:nvPr/>
          </p:nvSpPr>
          <p:spPr>
            <a:xfrm>
              <a:off x="6833065" y="2714253"/>
              <a:ext cx="1348391" cy="473841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Data Base</a:t>
              </a:r>
              <a:endParaRPr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Google Shape;2268;p35"/>
          <p:cNvSpPr txBox="1"/>
          <p:nvPr/>
        </p:nvSpPr>
        <p:spPr>
          <a:xfrm>
            <a:off x="960585" y="939555"/>
            <a:ext cx="12222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 MAP &gt;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7" name="Google Shape;6791;p54"/>
          <p:cNvSpPr/>
          <p:nvPr/>
        </p:nvSpPr>
        <p:spPr>
          <a:xfrm>
            <a:off x="6833065" y="4226712"/>
            <a:ext cx="1348391" cy="473841"/>
          </a:xfrm>
          <a:prstGeom prst="flowChartAlternateProcess">
            <a:avLst/>
          </a:prstGeom>
          <a:solidFill>
            <a:srgbClr val="435F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경기도 </a:t>
            </a:r>
            <a:r>
              <a:rPr lang="en-US" altLang="ko-KR" b="1" dirty="0" smtClean="0">
                <a:solidFill>
                  <a:schemeClr val="tx1"/>
                </a:solidFill>
              </a:rPr>
              <a:t>API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7382934" y="3847771"/>
            <a:ext cx="248652" cy="2406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34526" y="3814198"/>
            <a:ext cx="175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7"/>
          <p:cNvSpPr txBox="1">
            <a:spLocks noGrp="1"/>
          </p:cNvSpPr>
          <p:nvPr>
            <p:ph type="title"/>
          </p:nvPr>
        </p:nvSpPr>
        <p:spPr>
          <a:xfrm>
            <a:off x="768618" y="265206"/>
            <a:ext cx="2559340" cy="67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04 - 2. </a:t>
            </a:r>
            <a:r>
              <a:rPr lang="ko-KR" altLang="en-US" dirty="0" smtClean="0"/>
              <a:t>웹 구성</a:t>
            </a:r>
            <a:endParaRPr dirty="0"/>
          </a:p>
        </p:txBody>
      </p:sp>
      <p:sp>
        <p:nvSpPr>
          <p:cNvPr id="1223" name="Google Shape;1223;p27"/>
          <p:cNvSpPr/>
          <p:nvPr/>
        </p:nvSpPr>
        <p:spPr>
          <a:xfrm>
            <a:off x="8521275" y="427987"/>
            <a:ext cx="226457" cy="200353"/>
          </a:xfrm>
          <a:custGeom>
            <a:avLst/>
            <a:gdLst/>
            <a:ahLst/>
            <a:cxnLst/>
            <a:rect l="l" t="t" r="r" b="b"/>
            <a:pathLst>
              <a:path w="10419" h="9218" extrusionOk="0">
                <a:moveTo>
                  <a:pt x="203" y="276"/>
                </a:moveTo>
                <a:cubicBezTo>
                  <a:pt x="1708" y="1"/>
                  <a:pt x="3488" y="247"/>
                  <a:pt x="4949" y="666"/>
                </a:cubicBezTo>
                <a:cubicBezTo>
                  <a:pt x="6150" y="999"/>
                  <a:pt x="7293" y="1535"/>
                  <a:pt x="8321" y="2244"/>
                </a:cubicBezTo>
                <a:cubicBezTo>
                  <a:pt x="9174" y="2866"/>
                  <a:pt x="9956" y="3719"/>
                  <a:pt x="10187" y="4776"/>
                </a:cubicBezTo>
                <a:cubicBezTo>
                  <a:pt x="10419" y="5861"/>
                  <a:pt x="9999" y="6859"/>
                  <a:pt x="9334" y="7699"/>
                </a:cubicBezTo>
                <a:cubicBezTo>
                  <a:pt x="8668" y="8538"/>
                  <a:pt x="7800" y="9175"/>
                  <a:pt x="6700" y="9189"/>
                </a:cubicBezTo>
                <a:cubicBezTo>
                  <a:pt x="5615" y="9218"/>
                  <a:pt x="4602" y="8654"/>
                  <a:pt x="3806" y="7974"/>
                </a:cubicBezTo>
                <a:cubicBezTo>
                  <a:pt x="2866" y="7134"/>
                  <a:pt x="2084" y="6150"/>
                  <a:pt x="1476" y="5051"/>
                </a:cubicBezTo>
                <a:cubicBezTo>
                  <a:pt x="739" y="3734"/>
                  <a:pt x="87" y="2055"/>
                  <a:pt x="15" y="536"/>
                </a:cubicBezTo>
                <a:cubicBezTo>
                  <a:pt x="1" y="406"/>
                  <a:pt x="87" y="305"/>
                  <a:pt x="203" y="276"/>
                </a:cubicBezTo>
                <a:close/>
              </a:path>
            </a:pathLst>
          </a:custGeom>
          <a:solidFill>
            <a:srgbClr val="DE74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7"/>
          <p:cNvSpPr/>
          <p:nvPr/>
        </p:nvSpPr>
        <p:spPr>
          <a:xfrm>
            <a:off x="8539979" y="452363"/>
            <a:ext cx="189051" cy="151602"/>
          </a:xfrm>
          <a:custGeom>
            <a:avLst/>
            <a:gdLst/>
            <a:ahLst/>
            <a:cxnLst/>
            <a:rect l="l" t="t" r="r" b="b"/>
            <a:pathLst>
              <a:path w="8698" h="6975" extrusionOk="0">
                <a:moveTo>
                  <a:pt x="6744" y="5629"/>
                </a:moveTo>
                <a:lnTo>
                  <a:pt x="3777" y="5976"/>
                </a:lnTo>
                <a:cubicBezTo>
                  <a:pt x="3575" y="5991"/>
                  <a:pt x="3546" y="5701"/>
                  <a:pt x="3734" y="5672"/>
                </a:cubicBezTo>
                <a:lnTo>
                  <a:pt x="6411" y="5354"/>
                </a:lnTo>
                <a:lnTo>
                  <a:pt x="4356" y="3762"/>
                </a:lnTo>
                <a:lnTo>
                  <a:pt x="1231" y="4138"/>
                </a:lnTo>
                <a:cubicBezTo>
                  <a:pt x="1043" y="4153"/>
                  <a:pt x="999" y="3864"/>
                  <a:pt x="1202" y="3835"/>
                </a:cubicBezTo>
                <a:lnTo>
                  <a:pt x="4023" y="3502"/>
                </a:lnTo>
                <a:lnTo>
                  <a:pt x="1867" y="1765"/>
                </a:lnTo>
                <a:lnTo>
                  <a:pt x="637" y="1910"/>
                </a:lnTo>
                <a:cubicBezTo>
                  <a:pt x="435" y="1939"/>
                  <a:pt x="406" y="1635"/>
                  <a:pt x="609" y="1621"/>
                </a:cubicBezTo>
                <a:lnTo>
                  <a:pt x="1535" y="1505"/>
                </a:lnTo>
                <a:lnTo>
                  <a:pt x="203" y="463"/>
                </a:lnTo>
                <a:cubicBezTo>
                  <a:pt x="1" y="304"/>
                  <a:pt x="247" y="0"/>
                  <a:pt x="435" y="159"/>
                </a:cubicBezTo>
                <a:lnTo>
                  <a:pt x="1766" y="1201"/>
                </a:lnTo>
                <a:lnTo>
                  <a:pt x="1665" y="275"/>
                </a:lnTo>
                <a:cubicBezTo>
                  <a:pt x="1636" y="87"/>
                  <a:pt x="1925" y="44"/>
                  <a:pt x="1954" y="246"/>
                </a:cubicBezTo>
                <a:lnTo>
                  <a:pt x="2099" y="1476"/>
                </a:lnTo>
                <a:lnTo>
                  <a:pt x="4255" y="3198"/>
                </a:lnTo>
                <a:lnTo>
                  <a:pt x="3922" y="434"/>
                </a:lnTo>
                <a:cubicBezTo>
                  <a:pt x="3893" y="246"/>
                  <a:pt x="4197" y="203"/>
                  <a:pt x="4212" y="405"/>
                </a:cubicBezTo>
                <a:lnTo>
                  <a:pt x="4588" y="3458"/>
                </a:lnTo>
                <a:lnTo>
                  <a:pt x="6657" y="5065"/>
                </a:lnTo>
                <a:lnTo>
                  <a:pt x="6339" y="2388"/>
                </a:lnTo>
                <a:cubicBezTo>
                  <a:pt x="6310" y="2185"/>
                  <a:pt x="6614" y="2156"/>
                  <a:pt x="6628" y="2344"/>
                </a:cubicBezTo>
                <a:lnTo>
                  <a:pt x="6990" y="5325"/>
                </a:lnTo>
                <a:lnTo>
                  <a:pt x="8495" y="6511"/>
                </a:lnTo>
                <a:cubicBezTo>
                  <a:pt x="8697" y="6671"/>
                  <a:pt x="8451" y="6975"/>
                  <a:pt x="8263" y="68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960585" y="1464091"/>
            <a:ext cx="7220892" cy="2245369"/>
            <a:chOff x="960585" y="942724"/>
            <a:chExt cx="7220892" cy="2245369"/>
          </a:xfrm>
        </p:grpSpPr>
        <p:sp>
          <p:nvSpPr>
            <p:cNvPr id="117" name="Google Shape;6760;p54"/>
            <p:cNvSpPr/>
            <p:nvPr/>
          </p:nvSpPr>
          <p:spPr>
            <a:xfrm>
              <a:off x="960586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사용자 화면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6762;p54"/>
            <p:cNvSpPr/>
            <p:nvPr/>
          </p:nvSpPr>
          <p:spPr>
            <a:xfrm>
              <a:off x="960585" y="2170738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Index.html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Google Shape;6767;p54"/>
            <p:cNvSpPr/>
            <p:nvPr/>
          </p:nvSpPr>
          <p:spPr>
            <a:xfrm>
              <a:off x="2428710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Layout 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Google Shape;6769;p54"/>
            <p:cNvSpPr/>
            <p:nvPr/>
          </p:nvSpPr>
          <p:spPr>
            <a:xfrm>
              <a:off x="2428709" y="2175957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App.vue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Google Shape;6774;p54"/>
            <p:cNvSpPr/>
            <p:nvPr/>
          </p:nvSpPr>
          <p:spPr>
            <a:xfrm>
              <a:off x="3896834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Component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Google Shape;6775;p54"/>
            <p:cNvSpPr/>
            <p:nvPr/>
          </p:nvSpPr>
          <p:spPr>
            <a:xfrm>
              <a:off x="3896816" y="1612662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Sidebar.vue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Google Shape;6776;p54"/>
            <p:cNvSpPr/>
            <p:nvPr/>
          </p:nvSpPr>
          <p:spPr>
            <a:xfrm>
              <a:off x="3896816" y="2170738"/>
              <a:ext cx="1348391" cy="473841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Routes/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index.js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Google Shape;6781;p54"/>
            <p:cNvSpPr/>
            <p:nvPr/>
          </p:nvSpPr>
          <p:spPr>
            <a:xfrm>
              <a:off x="5364958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View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Google Shape;6782;p54"/>
            <p:cNvSpPr/>
            <p:nvPr/>
          </p:nvSpPr>
          <p:spPr>
            <a:xfrm>
              <a:off x="5364923" y="2170737"/>
              <a:ext cx="1348391" cy="473841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 smtClean="0">
                  <a:solidFill>
                    <a:schemeClr val="tx1"/>
                  </a:solidFill>
                </a:rPr>
                <a:t>List.vue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Google Shape;6788;p54"/>
            <p:cNvSpPr/>
            <p:nvPr/>
          </p:nvSpPr>
          <p:spPr>
            <a:xfrm>
              <a:off x="6833086" y="942724"/>
              <a:ext cx="1348391" cy="473841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bg1"/>
                  </a:solidFill>
                </a:rPr>
                <a:t>API / DB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Google Shape;6791;p54"/>
            <p:cNvSpPr/>
            <p:nvPr/>
          </p:nvSpPr>
          <p:spPr>
            <a:xfrm>
              <a:off x="6833086" y="2714252"/>
              <a:ext cx="1348391" cy="473841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Data Base</a:t>
              </a:r>
              <a:endParaRPr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Google Shape;2268;p35"/>
          <p:cNvSpPr txBox="1"/>
          <p:nvPr/>
        </p:nvSpPr>
        <p:spPr>
          <a:xfrm>
            <a:off x="960585" y="946985"/>
            <a:ext cx="1268729" cy="32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 BOARD &gt;</a:t>
            </a:r>
            <a:endParaRPr sz="1600" dirty="0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9" name="Google Shape;6782;p54"/>
          <p:cNvSpPr/>
          <p:nvPr/>
        </p:nvSpPr>
        <p:spPr>
          <a:xfrm>
            <a:off x="5364922" y="3235620"/>
            <a:ext cx="1348391" cy="473841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Write.vue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0" name="Google Shape;6782;p54"/>
          <p:cNvSpPr/>
          <p:nvPr/>
        </p:nvSpPr>
        <p:spPr>
          <a:xfrm>
            <a:off x="5364922" y="3779136"/>
            <a:ext cx="1348391" cy="473841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Review.vue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34;p44"/>
          <p:cNvSpPr txBox="1">
            <a:spLocks noGrp="1"/>
          </p:cNvSpPr>
          <p:nvPr>
            <p:ph type="title"/>
          </p:nvPr>
        </p:nvSpPr>
        <p:spPr>
          <a:xfrm>
            <a:off x="2766150" y="545738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4" name="Google Shape;2836;p44"/>
          <p:cNvSpPr txBox="1">
            <a:spLocks/>
          </p:cNvSpPr>
          <p:nvPr/>
        </p:nvSpPr>
        <p:spPr>
          <a:xfrm>
            <a:off x="2821350" y="1451136"/>
            <a:ext cx="35565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mtClean="0"/>
              <a:t>Do you have any questions?</a:t>
            </a:r>
            <a:endParaRPr 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29636" y="1875135"/>
            <a:ext cx="6684727" cy="2814524"/>
            <a:chOff x="1229637" y="401524"/>
            <a:chExt cx="6684727" cy="2814524"/>
          </a:xfrm>
        </p:grpSpPr>
        <p:grpSp>
          <p:nvGrpSpPr>
            <p:cNvPr id="6" name="Google Shape;1728;p33"/>
            <p:cNvGrpSpPr/>
            <p:nvPr/>
          </p:nvGrpSpPr>
          <p:grpSpPr>
            <a:xfrm>
              <a:off x="6623293" y="938236"/>
              <a:ext cx="838522" cy="1937532"/>
              <a:chOff x="2936583" y="3029488"/>
              <a:chExt cx="518598" cy="1198227"/>
            </a:xfrm>
          </p:grpSpPr>
          <p:sp>
            <p:nvSpPr>
              <p:cNvPr id="268" name="Google Shape;1729;p33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730;p33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31;p33"/>
            <p:cNvGrpSpPr/>
            <p:nvPr/>
          </p:nvGrpSpPr>
          <p:grpSpPr>
            <a:xfrm>
              <a:off x="1700510" y="938236"/>
              <a:ext cx="838522" cy="1937532"/>
              <a:chOff x="2936583" y="3029488"/>
              <a:chExt cx="518598" cy="1198227"/>
            </a:xfrm>
          </p:grpSpPr>
          <p:sp>
            <p:nvSpPr>
              <p:cNvPr id="266" name="Google Shape;1732;p33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733;p33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734;p33"/>
            <p:cNvSpPr/>
            <p:nvPr/>
          </p:nvSpPr>
          <p:spPr>
            <a:xfrm>
              <a:off x="3665094" y="401524"/>
              <a:ext cx="465828" cy="190115"/>
            </a:xfrm>
            <a:custGeom>
              <a:avLst/>
              <a:gdLst/>
              <a:ahLst/>
              <a:cxnLst/>
              <a:rect l="l" t="t" r="r" b="b"/>
              <a:pathLst>
                <a:path w="9875" h="4030" extrusionOk="0">
                  <a:moveTo>
                    <a:pt x="5267" y="1"/>
                  </a:moveTo>
                  <a:cubicBezTo>
                    <a:pt x="4388" y="1"/>
                    <a:pt x="3514" y="561"/>
                    <a:pt x="3439" y="1720"/>
                  </a:cubicBezTo>
                  <a:cubicBezTo>
                    <a:pt x="3439" y="1772"/>
                    <a:pt x="3439" y="1798"/>
                    <a:pt x="3439" y="1851"/>
                  </a:cubicBezTo>
                  <a:cubicBezTo>
                    <a:pt x="3100" y="1690"/>
                    <a:pt x="2750" y="1616"/>
                    <a:pt x="2410" y="1616"/>
                  </a:cubicBezTo>
                  <a:cubicBezTo>
                    <a:pt x="1142" y="1616"/>
                    <a:pt x="0" y="2643"/>
                    <a:pt x="0" y="4030"/>
                  </a:cubicBezTo>
                  <a:lnTo>
                    <a:pt x="9634" y="4030"/>
                  </a:lnTo>
                  <a:cubicBezTo>
                    <a:pt x="9875" y="2825"/>
                    <a:pt x="8927" y="1803"/>
                    <a:pt x="7814" y="1803"/>
                  </a:cubicBezTo>
                  <a:cubicBezTo>
                    <a:pt x="7593" y="1803"/>
                    <a:pt x="7366" y="1843"/>
                    <a:pt x="7140" y="1930"/>
                  </a:cubicBezTo>
                  <a:cubicBezTo>
                    <a:pt x="7181" y="660"/>
                    <a:pt x="6220" y="1"/>
                    <a:pt x="5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5;p33"/>
            <p:cNvSpPr/>
            <p:nvPr/>
          </p:nvSpPr>
          <p:spPr>
            <a:xfrm>
              <a:off x="3489703" y="627961"/>
              <a:ext cx="427241" cy="160584"/>
            </a:xfrm>
            <a:custGeom>
              <a:avLst/>
              <a:gdLst/>
              <a:ahLst/>
              <a:cxnLst/>
              <a:rect l="l" t="t" r="r" b="b"/>
              <a:pathLst>
                <a:path w="9057" h="3404" extrusionOk="0">
                  <a:moveTo>
                    <a:pt x="5368" y="0"/>
                  </a:moveTo>
                  <a:cubicBezTo>
                    <a:pt x="4488" y="0"/>
                    <a:pt x="3611" y="538"/>
                    <a:pt x="3439" y="1671"/>
                  </a:cubicBezTo>
                  <a:cubicBezTo>
                    <a:pt x="3150" y="1120"/>
                    <a:pt x="2599" y="778"/>
                    <a:pt x="1969" y="778"/>
                  </a:cubicBezTo>
                  <a:cubicBezTo>
                    <a:pt x="525" y="778"/>
                    <a:pt x="0" y="2222"/>
                    <a:pt x="420" y="3272"/>
                  </a:cubicBezTo>
                  <a:cubicBezTo>
                    <a:pt x="394" y="3298"/>
                    <a:pt x="368" y="3351"/>
                    <a:pt x="341" y="3403"/>
                  </a:cubicBezTo>
                  <a:lnTo>
                    <a:pt x="9056" y="3403"/>
                  </a:lnTo>
                  <a:cubicBezTo>
                    <a:pt x="9030" y="2632"/>
                    <a:pt x="8425" y="2011"/>
                    <a:pt x="7660" y="2011"/>
                  </a:cubicBezTo>
                  <a:cubicBezTo>
                    <a:pt x="7644" y="2011"/>
                    <a:pt x="7628" y="2012"/>
                    <a:pt x="7612" y="2012"/>
                  </a:cubicBezTo>
                  <a:cubicBezTo>
                    <a:pt x="7534" y="2012"/>
                    <a:pt x="7429" y="2038"/>
                    <a:pt x="7350" y="2038"/>
                  </a:cubicBezTo>
                  <a:cubicBezTo>
                    <a:pt x="7350" y="2038"/>
                    <a:pt x="7350" y="2012"/>
                    <a:pt x="7350" y="1986"/>
                  </a:cubicBezTo>
                  <a:cubicBezTo>
                    <a:pt x="7364" y="690"/>
                    <a:pt x="6364" y="0"/>
                    <a:pt x="5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6;p33"/>
            <p:cNvSpPr/>
            <p:nvPr/>
          </p:nvSpPr>
          <p:spPr>
            <a:xfrm>
              <a:off x="5266630" y="719432"/>
              <a:ext cx="387616" cy="150818"/>
            </a:xfrm>
            <a:custGeom>
              <a:avLst/>
              <a:gdLst/>
              <a:ahLst/>
              <a:cxnLst/>
              <a:rect l="l" t="t" r="r" b="b"/>
              <a:pathLst>
                <a:path w="8217" h="3197" extrusionOk="0">
                  <a:moveTo>
                    <a:pt x="3602" y="1"/>
                  </a:moveTo>
                  <a:cubicBezTo>
                    <a:pt x="2917" y="1"/>
                    <a:pt x="2232" y="447"/>
                    <a:pt x="2153" y="1333"/>
                  </a:cubicBezTo>
                  <a:lnTo>
                    <a:pt x="2100" y="1333"/>
                  </a:lnTo>
                  <a:cubicBezTo>
                    <a:pt x="1024" y="1333"/>
                    <a:pt x="131" y="2121"/>
                    <a:pt x="0" y="3197"/>
                  </a:cubicBezTo>
                  <a:lnTo>
                    <a:pt x="8164" y="3197"/>
                  </a:lnTo>
                  <a:cubicBezTo>
                    <a:pt x="8190" y="3066"/>
                    <a:pt x="8216" y="2934"/>
                    <a:pt x="8216" y="2803"/>
                  </a:cubicBezTo>
                  <a:cubicBezTo>
                    <a:pt x="8190" y="1753"/>
                    <a:pt x="7324" y="887"/>
                    <a:pt x="6274" y="861"/>
                  </a:cubicBezTo>
                  <a:cubicBezTo>
                    <a:pt x="5827" y="861"/>
                    <a:pt x="5381" y="1018"/>
                    <a:pt x="5040" y="1307"/>
                  </a:cubicBezTo>
                  <a:cubicBezTo>
                    <a:pt x="4949" y="434"/>
                    <a:pt x="4276" y="1"/>
                    <a:pt x="3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7;p33"/>
            <p:cNvSpPr/>
            <p:nvPr/>
          </p:nvSpPr>
          <p:spPr>
            <a:xfrm>
              <a:off x="1869331" y="2808379"/>
              <a:ext cx="5405576" cy="407669"/>
            </a:xfrm>
            <a:custGeom>
              <a:avLst/>
              <a:gdLst/>
              <a:ahLst/>
              <a:cxnLst/>
              <a:rect l="l" t="t" r="r" b="b"/>
              <a:pathLst>
                <a:path w="285707" h="21547" extrusionOk="0">
                  <a:moveTo>
                    <a:pt x="3589" y="1"/>
                  </a:moveTo>
                  <a:lnTo>
                    <a:pt x="282104" y="1"/>
                  </a:lnTo>
                  <a:cubicBezTo>
                    <a:pt x="284086" y="1"/>
                    <a:pt x="285692" y="1607"/>
                    <a:pt x="285707" y="3589"/>
                  </a:cubicBezTo>
                  <a:lnTo>
                    <a:pt x="285707" y="3589"/>
                  </a:lnTo>
                  <a:cubicBezTo>
                    <a:pt x="285692" y="5572"/>
                    <a:pt x="284086" y="7178"/>
                    <a:pt x="282104" y="7178"/>
                  </a:cubicBezTo>
                  <a:lnTo>
                    <a:pt x="265753" y="7178"/>
                  </a:lnTo>
                  <a:cubicBezTo>
                    <a:pt x="263770" y="7192"/>
                    <a:pt x="262164" y="8798"/>
                    <a:pt x="262164" y="10781"/>
                  </a:cubicBezTo>
                  <a:lnTo>
                    <a:pt x="262164" y="10781"/>
                  </a:lnTo>
                  <a:cubicBezTo>
                    <a:pt x="262164" y="12749"/>
                    <a:pt x="263770" y="14355"/>
                    <a:pt x="265753" y="14369"/>
                  </a:cubicBezTo>
                  <a:lnTo>
                    <a:pt x="277314" y="14369"/>
                  </a:lnTo>
                  <a:cubicBezTo>
                    <a:pt x="279296" y="14369"/>
                    <a:pt x="280903" y="15975"/>
                    <a:pt x="280917" y="17958"/>
                  </a:cubicBezTo>
                  <a:lnTo>
                    <a:pt x="280917" y="17958"/>
                  </a:lnTo>
                  <a:cubicBezTo>
                    <a:pt x="280903" y="19940"/>
                    <a:pt x="279296" y="21546"/>
                    <a:pt x="277329" y="21546"/>
                  </a:cubicBezTo>
                  <a:lnTo>
                    <a:pt x="21994" y="21546"/>
                  </a:lnTo>
                  <a:cubicBezTo>
                    <a:pt x="20012" y="21546"/>
                    <a:pt x="18406" y="19940"/>
                    <a:pt x="18406" y="17958"/>
                  </a:cubicBezTo>
                  <a:lnTo>
                    <a:pt x="18406" y="17958"/>
                  </a:lnTo>
                  <a:cubicBezTo>
                    <a:pt x="18406" y="15975"/>
                    <a:pt x="20012" y="14369"/>
                    <a:pt x="21994" y="14369"/>
                  </a:cubicBezTo>
                  <a:lnTo>
                    <a:pt x="24396" y="14369"/>
                  </a:lnTo>
                  <a:cubicBezTo>
                    <a:pt x="26364" y="14355"/>
                    <a:pt x="27970" y="12749"/>
                    <a:pt x="27985" y="10781"/>
                  </a:cubicBezTo>
                  <a:lnTo>
                    <a:pt x="27985" y="10781"/>
                  </a:lnTo>
                  <a:cubicBezTo>
                    <a:pt x="27970" y="8798"/>
                    <a:pt x="26364" y="7192"/>
                    <a:pt x="24396" y="7178"/>
                  </a:cubicBezTo>
                  <a:lnTo>
                    <a:pt x="3589" y="7178"/>
                  </a:lnTo>
                  <a:cubicBezTo>
                    <a:pt x="1606" y="7178"/>
                    <a:pt x="0" y="5572"/>
                    <a:pt x="0" y="3589"/>
                  </a:cubicBezTo>
                  <a:lnTo>
                    <a:pt x="0" y="3589"/>
                  </a:lnTo>
                  <a:cubicBezTo>
                    <a:pt x="0" y="1607"/>
                    <a:pt x="1606" y="1"/>
                    <a:pt x="3589" y="1"/>
                  </a:cubicBezTo>
                  <a:close/>
                  <a:moveTo>
                    <a:pt x="11894" y="14369"/>
                  </a:moveTo>
                  <a:lnTo>
                    <a:pt x="11894" y="14369"/>
                  </a:lnTo>
                  <a:cubicBezTo>
                    <a:pt x="9984" y="14369"/>
                    <a:pt x="8450" y="15918"/>
                    <a:pt x="8436" y="17813"/>
                  </a:cubicBezTo>
                  <a:lnTo>
                    <a:pt x="8436" y="18102"/>
                  </a:lnTo>
                  <a:cubicBezTo>
                    <a:pt x="8450" y="19998"/>
                    <a:pt x="9984" y="21546"/>
                    <a:pt x="11894" y="21546"/>
                  </a:cubicBezTo>
                  <a:lnTo>
                    <a:pt x="11894" y="21546"/>
                  </a:lnTo>
                  <a:cubicBezTo>
                    <a:pt x="13790" y="21546"/>
                    <a:pt x="15338" y="19998"/>
                    <a:pt x="15338" y="18102"/>
                  </a:cubicBezTo>
                  <a:lnTo>
                    <a:pt x="15338" y="17813"/>
                  </a:lnTo>
                  <a:cubicBezTo>
                    <a:pt x="15338" y="15918"/>
                    <a:pt x="13790" y="14369"/>
                    <a:pt x="11894" y="143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738;p33"/>
            <p:cNvGrpSpPr/>
            <p:nvPr/>
          </p:nvGrpSpPr>
          <p:grpSpPr>
            <a:xfrm>
              <a:off x="1229637" y="1266132"/>
              <a:ext cx="838522" cy="1937532"/>
              <a:chOff x="2936583" y="3029488"/>
              <a:chExt cx="518598" cy="1198227"/>
            </a:xfrm>
          </p:grpSpPr>
          <p:sp>
            <p:nvSpPr>
              <p:cNvPr id="264" name="Google Shape;1739;p33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740;p33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741;p33"/>
            <p:cNvGrpSpPr/>
            <p:nvPr/>
          </p:nvGrpSpPr>
          <p:grpSpPr>
            <a:xfrm>
              <a:off x="4600573" y="1135295"/>
              <a:ext cx="1989815" cy="1947044"/>
              <a:chOff x="6050625" y="2266175"/>
              <a:chExt cx="1322400" cy="1293975"/>
            </a:xfrm>
          </p:grpSpPr>
          <p:sp>
            <p:nvSpPr>
              <p:cNvPr id="148" name="Google Shape;1742;p33"/>
              <p:cNvSpPr/>
              <p:nvPr/>
            </p:nvSpPr>
            <p:spPr>
              <a:xfrm>
                <a:off x="6676325" y="3212050"/>
                <a:ext cx="133500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3030" extrusionOk="0">
                    <a:moveTo>
                      <a:pt x="4717" y="0"/>
                    </a:moveTo>
                    <a:cubicBezTo>
                      <a:pt x="4662" y="0"/>
                      <a:pt x="4605" y="12"/>
                      <a:pt x="4552" y="36"/>
                    </a:cubicBezTo>
                    <a:lnTo>
                      <a:pt x="571" y="1780"/>
                    </a:lnTo>
                    <a:cubicBezTo>
                      <a:pt x="186" y="1950"/>
                      <a:pt x="0" y="2397"/>
                      <a:pt x="170" y="2783"/>
                    </a:cubicBezTo>
                    <a:lnTo>
                      <a:pt x="278" y="3030"/>
                    </a:lnTo>
                    <a:lnTo>
                      <a:pt x="5339" y="808"/>
                    </a:lnTo>
                    <a:lnTo>
                      <a:pt x="5077" y="237"/>
                    </a:lnTo>
                    <a:cubicBezTo>
                      <a:pt x="5020" y="89"/>
                      <a:pt x="4872" y="0"/>
                      <a:pt x="471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43;p33"/>
              <p:cNvSpPr/>
              <p:nvPr/>
            </p:nvSpPr>
            <p:spPr>
              <a:xfrm>
                <a:off x="6745650" y="3251175"/>
                <a:ext cx="167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280" extrusionOk="0">
                    <a:moveTo>
                      <a:pt x="66" y="0"/>
                    </a:moveTo>
                    <a:cubicBezTo>
                      <a:pt x="33" y="0"/>
                      <a:pt x="0" y="30"/>
                      <a:pt x="20" y="61"/>
                    </a:cubicBezTo>
                    <a:lnTo>
                      <a:pt x="576" y="1249"/>
                    </a:lnTo>
                    <a:cubicBezTo>
                      <a:pt x="576" y="1264"/>
                      <a:pt x="591" y="1280"/>
                      <a:pt x="622" y="1280"/>
                    </a:cubicBezTo>
                    <a:cubicBezTo>
                      <a:pt x="622" y="1280"/>
                      <a:pt x="622" y="1280"/>
                      <a:pt x="637" y="1264"/>
                    </a:cubicBezTo>
                    <a:cubicBezTo>
                      <a:pt x="653" y="1264"/>
                      <a:pt x="668" y="1233"/>
                      <a:pt x="653" y="1202"/>
                    </a:cubicBezTo>
                    <a:lnTo>
                      <a:pt x="113" y="30"/>
                    </a:lnTo>
                    <a:cubicBezTo>
                      <a:pt x="102" y="8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44;p33"/>
              <p:cNvSpPr/>
              <p:nvPr/>
            </p:nvSpPr>
            <p:spPr>
              <a:xfrm>
                <a:off x="6604950" y="3130775"/>
                <a:ext cx="192900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5234" extrusionOk="0">
                    <a:moveTo>
                      <a:pt x="6667" y="1"/>
                    </a:moveTo>
                    <a:lnTo>
                      <a:pt x="4476" y="325"/>
                    </a:lnTo>
                    <a:cubicBezTo>
                      <a:pt x="4476" y="325"/>
                      <a:pt x="4105" y="803"/>
                      <a:pt x="3689" y="1312"/>
                    </a:cubicBezTo>
                    <a:cubicBezTo>
                      <a:pt x="3673" y="1328"/>
                      <a:pt x="3658" y="1343"/>
                      <a:pt x="3658" y="1359"/>
                    </a:cubicBezTo>
                    <a:cubicBezTo>
                      <a:pt x="3565" y="1451"/>
                      <a:pt x="3488" y="1559"/>
                      <a:pt x="3411" y="1652"/>
                    </a:cubicBezTo>
                    <a:lnTo>
                      <a:pt x="3380" y="1698"/>
                    </a:lnTo>
                    <a:cubicBezTo>
                      <a:pt x="3272" y="1821"/>
                      <a:pt x="3164" y="1929"/>
                      <a:pt x="3071" y="2038"/>
                    </a:cubicBezTo>
                    <a:cubicBezTo>
                      <a:pt x="3056" y="2053"/>
                      <a:pt x="3041" y="2068"/>
                      <a:pt x="3041" y="2084"/>
                    </a:cubicBezTo>
                    <a:cubicBezTo>
                      <a:pt x="2933" y="2192"/>
                      <a:pt x="2825" y="2300"/>
                      <a:pt x="2747" y="2377"/>
                    </a:cubicBezTo>
                    <a:cubicBezTo>
                      <a:pt x="2439" y="2624"/>
                      <a:pt x="2130" y="2840"/>
                      <a:pt x="1791" y="3040"/>
                    </a:cubicBezTo>
                    <a:cubicBezTo>
                      <a:pt x="1775" y="3040"/>
                      <a:pt x="1760" y="3056"/>
                      <a:pt x="1744" y="3056"/>
                    </a:cubicBezTo>
                    <a:cubicBezTo>
                      <a:pt x="942" y="3565"/>
                      <a:pt x="1" y="4182"/>
                      <a:pt x="16" y="4722"/>
                    </a:cubicBezTo>
                    <a:cubicBezTo>
                      <a:pt x="16" y="4846"/>
                      <a:pt x="78" y="4954"/>
                      <a:pt x="171" y="5016"/>
                    </a:cubicBezTo>
                    <a:cubicBezTo>
                      <a:pt x="186" y="5046"/>
                      <a:pt x="217" y="5062"/>
                      <a:pt x="232" y="5062"/>
                    </a:cubicBezTo>
                    <a:lnTo>
                      <a:pt x="248" y="5077"/>
                    </a:lnTo>
                    <a:cubicBezTo>
                      <a:pt x="450" y="5188"/>
                      <a:pt x="779" y="5233"/>
                      <a:pt x="1182" y="5233"/>
                    </a:cubicBezTo>
                    <a:cubicBezTo>
                      <a:pt x="2010" y="5233"/>
                      <a:pt x="3150" y="5043"/>
                      <a:pt x="4136" y="4846"/>
                    </a:cubicBezTo>
                    <a:cubicBezTo>
                      <a:pt x="5911" y="4491"/>
                      <a:pt x="7361" y="3704"/>
                      <a:pt x="7700" y="3395"/>
                    </a:cubicBezTo>
                    <a:cubicBezTo>
                      <a:pt x="7716" y="3364"/>
                      <a:pt x="7700" y="3256"/>
                      <a:pt x="7670" y="3087"/>
                    </a:cubicBezTo>
                    <a:cubicBezTo>
                      <a:pt x="7670" y="3071"/>
                      <a:pt x="7670" y="3056"/>
                      <a:pt x="7654" y="3040"/>
                    </a:cubicBezTo>
                    <a:cubicBezTo>
                      <a:pt x="7531" y="2485"/>
                      <a:pt x="7160" y="1420"/>
                      <a:pt x="6913" y="711"/>
                    </a:cubicBezTo>
                    <a:cubicBezTo>
                      <a:pt x="6913" y="680"/>
                      <a:pt x="6898" y="664"/>
                      <a:pt x="6898" y="649"/>
                    </a:cubicBezTo>
                    <a:cubicBezTo>
                      <a:pt x="6759" y="263"/>
                      <a:pt x="6667" y="1"/>
                      <a:pt x="6667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45;p33"/>
              <p:cNvSpPr/>
              <p:nvPr/>
            </p:nvSpPr>
            <p:spPr>
              <a:xfrm>
                <a:off x="6716825" y="3130400"/>
                <a:ext cx="548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718" extrusionOk="0">
                    <a:moveTo>
                      <a:pt x="2192" y="0"/>
                    </a:moveTo>
                    <a:lnTo>
                      <a:pt x="1" y="324"/>
                    </a:lnTo>
                    <a:cubicBezTo>
                      <a:pt x="1" y="324"/>
                      <a:pt x="47" y="633"/>
                      <a:pt x="556" y="695"/>
                    </a:cubicBezTo>
                    <a:cubicBezTo>
                      <a:pt x="647" y="710"/>
                      <a:pt x="738" y="718"/>
                      <a:pt x="828" y="718"/>
                    </a:cubicBezTo>
                    <a:cubicBezTo>
                      <a:pt x="1365" y="718"/>
                      <a:pt x="1874" y="450"/>
                      <a:pt x="2192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46;p33"/>
              <p:cNvSpPr/>
              <p:nvPr/>
            </p:nvSpPr>
            <p:spPr>
              <a:xfrm>
                <a:off x="6608825" y="3206600"/>
                <a:ext cx="188650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2039" extrusionOk="0">
                    <a:moveTo>
                      <a:pt x="7514" y="1"/>
                    </a:moveTo>
                    <a:cubicBezTo>
                      <a:pt x="7509" y="1"/>
                      <a:pt x="7504" y="2"/>
                      <a:pt x="7499" y="7"/>
                    </a:cubicBezTo>
                    <a:cubicBezTo>
                      <a:pt x="6265" y="702"/>
                      <a:pt x="4938" y="1211"/>
                      <a:pt x="3549" y="1520"/>
                    </a:cubicBezTo>
                    <a:cubicBezTo>
                      <a:pt x="1767" y="1936"/>
                      <a:pt x="679" y="1988"/>
                      <a:pt x="246" y="1988"/>
                    </a:cubicBezTo>
                    <a:cubicBezTo>
                      <a:pt x="102" y="1988"/>
                      <a:pt x="31" y="1983"/>
                      <a:pt x="31" y="1983"/>
                    </a:cubicBezTo>
                    <a:cubicBezTo>
                      <a:pt x="16" y="1983"/>
                      <a:pt x="0" y="1998"/>
                      <a:pt x="0" y="2013"/>
                    </a:cubicBezTo>
                    <a:cubicBezTo>
                      <a:pt x="0" y="2013"/>
                      <a:pt x="16" y="2029"/>
                      <a:pt x="16" y="2029"/>
                    </a:cubicBezTo>
                    <a:cubicBezTo>
                      <a:pt x="142" y="2035"/>
                      <a:pt x="268" y="2038"/>
                      <a:pt x="394" y="2038"/>
                    </a:cubicBezTo>
                    <a:cubicBezTo>
                      <a:pt x="885" y="2038"/>
                      <a:pt x="1376" y="1991"/>
                      <a:pt x="1867" y="1905"/>
                    </a:cubicBezTo>
                    <a:cubicBezTo>
                      <a:pt x="2330" y="1828"/>
                      <a:pt x="2901" y="1720"/>
                      <a:pt x="3564" y="1566"/>
                    </a:cubicBezTo>
                    <a:cubicBezTo>
                      <a:pt x="4953" y="1257"/>
                      <a:pt x="6280" y="748"/>
                      <a:pt x="7530" y="38"/>
                    </a:cubicBezTo>
                    <a:cubicBezTo>
                      <a:pt x="7530" y="38"/>
                      <a:pt x="7545" y="23"/>
                      <a:pt x="7530" y="7"/>
                    </a:cubicBezTo>
                    <a:cubicBezTo>
                      <a:pt x="7530" y="7"/>
                      <a:pt x="7523" y="1"/>
                      <a:pt x="7514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47;p33"/>
              <p:cNvSpPr/>
              <p:nvPr/>
            </p:nvSpPr>
            <p:spPr>
              <a:xfrm>
                <a:off x="6760800" y="3146975"/>
                <a:ext cx="1700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902" extrusionOk="0">
                    <a:moveTo>
                      <a:pt x="664" y="1"/>
                    </a:moveTo>
                    <a:cubicBezTo>
                      <a:pt x="664" y="1"/>
                      <a:pt x="649" y="1"/>
                      <a:pt x="649" y="16"/>
                    </a:cubicBezTo>
                    <a:cubicBezTo>
                      <a:pt x="649" y="32"/>
                      <a:pt x="1" y="1590"/>
                      <a:pt x="479" y="2871"/>
                    </a:cubicBezTo>
                    <a:cubicBezTo>
                      <a:pt x="479" y="2886"/>
                      <a:pt x="494" y="2886"/>
                      <a:pt x="494" y="2886"/>
                    </a:cubicBezTo>
                    <a:cubicBezTo>
                      <a:pt x="494" y="2902"/>
                      <a:pt x="510" y="2902"/>
                      <a:pt x="510" y="2902"/>
                    </a:cubicBezTo>
                    <a:lnTo>
                      <a:pt x="525" y="2902"/>
                    </a:lnTo>
                    <a:cubicBezTo>
                      <a:pt x="525" y="2902"/>
                      <a:pt x="541" y="2886"/>
                      <a:pt x="525" y="2871"/>
                    </a:cubicBezTo>
                    <a:cubicBezTo>
                      <a:pt x="525" y="2871"/>
                      <a:pt x="525" y="2855"/>
                      <a:pt x="525" y="2855"/>
                    </a:cubicBezTo>
                    <a:cubicBezTo>
                      <a:pt x="93" y="1683"/>
                      <a:pt x="602" y="263"/>
                      <a:pt x="679" y="63"/>
                    </a:cubicBezTo>
                    <a:cubicBezTo>
                      <a:pt x="679" y="32"/>
                      <a:pt x="664" y="16"/>
                      <a:pt x="664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48;p33"/>
              <p:cNvSpPr/>
              <p:nvPr/>
            </p:nvSpPr>
            <p:spPr>
              <a:xfrm>
                <a:off x="6648250" y="3206125"/>
                <a:ext cx="27700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71" extrusionOk="0">
                    <a:moveTo>
                      <a:pt x="30" y="1"/>
                    </a:moveTo>
                    <a:cubicBezTo>
                      <a:pt x="16" y="1"/>
                      <a:pt x="1" y="30"/>
                      <a:pt x="12" y="42"/>
                    </a:cubicBezTo>
                    <a:cubicBezTo>
                      <a:pt x="491" y="536"/>
                      <a:pt x="846" y="1107"/>
                      <a:pt x="1062" y="1755"/>
                    </a:cubicBezTo>
                    <a:cubicBezTo>
                      <a:pt x="1062" y="1770"/>
                      <a:pt x="1077" y="1770"/>
                      <a:pt x="1093" y="1770"/>
                    </a:cubicBezTo>
                    <a:cubicBezTo>
                      <a:pt x="1108" y="1770"/>
                      <a:pt x="1108" y="1755"/>
                      <a:pt x="1108" y="1739"/>
                    </a:cubicBezTo>
                    <a:cubicBezTo>
                      <a:pt x="892" y="1091"/>
                      <a:pt x="522" y="505"/>
                      <a:pt x="43" y="11"/>
                    </a:cubicBezTo>
                    <a:cubicBezTo>
                      <a:pt x="40" y="4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49;p33"/>
              <p:cNvSpPr/>
              <p:nvPr/>
            </p:nvSpPr>
            <p:spPr>
              <a:xfrm>
                <a:off x="6680950" y="3181700"/>
                <a:ext cx="185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03" extrusionOk="0">
                    <a:moveTo>
                      <a:pt x="31" y="1"/>
                    </a:moveTo>
                    <a:cubicBezTo>
                      <a:pt x="16" y="16"/>
                      <a:pt x="1" y="31"/>
                      <a:pt x="1" y="47"/>
                    </a:cubicBezTo>
                    <a:cubicBezTo>
                      <a:pt x="139" y="78"/>
                      <a:pt x="386" y="186"/>
                      <a:pt x="695" y="587"/>
                    </a:cubicBezTo>
                    <a:cubicBezTo>
                      <a:pt x="710" y="602"/>
                      <a:pt x="710" y="602"/>
                      <a:pt x="726" y="602"/>
                    </a:cubicBezTo>
                    <a:cubicBezTo>
                      <a:pt x="726" y="602"/>
                      <a:pt x="726" y="602"/>
                      <a:pt x="726" y="587"/>
                    </a:cubicBezTo>
                    <a:cubicBezTo>
                      <a:pt x="741" y="587"/>
                      <a:pt x="741" y="571"/>
                      <a:pt x="741" y="556"/>
                    </a:cubicBezTo>
                    <a:cubicBezTo>
                      <a:pt x="433" y="170"/>
                      <a:pt x="186" y="47"/>
                      <a:pt x="31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50;p33"/>
              <p:cNvSpPr/>
              <p:nvPr/>
            </p:nvSpPr>
            <p:spPr>
              <a:xfrm>
                <a:off x="6689425" y="3172050"/>
                <a:ext cx="1740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88" extrusionOk="0">
                    <a:moveTo>
                      <a:pt x="32" y="1"/>
                    </a:moveTo>
                    <a:lnTo>
                      <a:pt x="1" y="47"/>
                    </a:lnTo>
                    <a:cubicBezTo>
                      <a:pt x="263" y="155"/>
                      <a:pt x="495" y="340"/>
                      <a:pt x="649" y="572"/>
                    </a:cubicBezTo>
                    <a:cubicBezTo>
                      <a:pt x="664" y="587"/>
                      <a:pt x="664" y="587"/>
                      <a:pt x="680" y="587"/>
                    </a:cubicBezTo>
                    <a:cubicBezTo>
                      <a:pt x="695" y="572"/>
                      <a:pt x="695" y="556"/>
                      <a:pt x="695" y="556"/>
                    </a:cubicBezTo>
                    <a:cubicBezTo>
                      <a:pt x="526" y="309"/>
                      <a:pt x="294" y="124"/>
                      <a:pt x="3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51;p33"/>
              <p:cNvSpPr/>
              <p:nvPr/>
            </p:nvSpPr>
            <p:spPr>
              <a:xfrm>
                <a:off x="6696375" y="3163575"/>
                <a:ext cx="170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7" extrusionOk="0">
                    <a:moveTo>
                      <a:pt x="32" y="0"/>
                    </a:moveTo>
                    <a:cubicBezTo>
                      <a:pt x="16" y="16"/>
                      <a:pt x="1" y="31"/>
                      <a:pt x="1" y="47"/>
                    </a:cubicBezTo>
                    <a:cubicBezTo>
                      <a:pt x="248" y="155"/>
                      <a:pt x="479" y="340"/>
                      <a:pt x="633" y="571"/>
                    </a:cubicBezTo>
                    <a:cubicBezTo>
                      <a:pt x="633" y="587"/>
                      <a:pt x="649" y="587"/>
                      <a:pt x="649" y="587"/>
                    </a:cubicBezTo>
                    <a:cubicBezTo>
                      <a:pt x="664" y="587"/>
                      <a:pt x="664" y="587"/>
                      <a:pt x="664" y="571"/>
                    </a:cubicBezTo>
                    <a:cubicBezTo>
                      <a:pt x="680" y="571"/>
                      <a:pt x="680" y="556"/>
                      <a:pt x="664" y="540"/>
                    </a:cubicBezTo>
                    <a:cubicBezTo>
                      <a:pt x="510" y="309"/>
                      <a:pt x="278" y="124"/>
                      <a:pt x="3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52;p33"/>
              <p:cNvSpPr/>
              <p:nvPr/>
            </p:nvSpPr>
            <p:spPr>
              <a:xfrm>
                <a:off x="6561375" y="2739625"/>
                <a:ext cx="287400" cy="400825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6033" extrusionOk="0">
                    <a:moveTo>
                      <a:pt x="9305" y="1"/>
                    </a:moveTo>
                    <a:cubicBezTo>
                      <a:pt x="9305" y="1"/>
                      <a:pt x="756" y="3395"/>
                      <a:pt x="371" y="5093"/>
                    </a:cubicBezTo>
                    <a:cubicBezTo>
                      <a:pt x="0" y="6790"/>
                      <a:pt x="3642" y="11280"/>
                      <a:pt x="4182" y="12360"/>
                    </a:cubicBezTo>
                    <a:cubicBezTo>
                      <a:pt x="4706" y="13425"/>
                      <a:pt x="6095" y="16032"/>
                      <a:pt x="6095" y="16032"/>
                    </a:cubicBezTo>
                    <a:lnTo>
                      <a:pt x="8487" y="15786"/>
                    </a:lnTo>
                    <a:cubicBezTo>
                      <a:pt x="8487" y="15786"/>
                      <a:pt x="8610" y="13579"/>
                      <a:pt x="7160" y="10632"/>
                    </a:cubicBezTo>
                    <a:cubicBezTo>
                      <a:pt x="5709" y="7669"/>
                      <a:pt x="5000" y="6481"/>
                      <a:pt x="5000" y="6481"/>
                    </a:cubicBezTo>
                    <a:lnTo>
                      <a:pt x="11496" y="4784"/>
                    </a:lnTo>
                    <a:lnTo>
                      <a:pt x="93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53;p33"/>
              <p:cNvSpPr/>
              <p:nvPr/>
            </p:nvSpPr>
            <p:spPr>
              <a:xfrm>
                <a:off x="6561375" y="2739625"/>
                <a:ext cx="287400" cy="400825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6033" extrusionOk="0">
                    <a:moveTo>
                      <a:pt x="9305" y="1"/>
                    </a:moveTo>
                    <a:cubicBezTo>
                      <a:pt x="9305" y="1"/>
                      <a:pt x="756" y="3395"/>
                      <a:pt x="371" y="5093"/>
                    </a:cubicBezTo>
                    <a:cubicBezTo>
                      <a:pt x="0" y="6790"/>
                      <a:pt x="3642" y="11280"/>
                      <a:pt x="4182" y="12360"/>
                    </a:cubicBezTo>
                    <a:cubicBezTo>
                      <a:pt x="4706" y="13425"/>
                      <a:pt x="6095" y="16032"/>
                      <a:pt x="6095" y="16032"/>
                    </a:cubicBezTo>
                    <a:lnTo>
                      <a:pt x="8487" y="15786"/>
                    </a:lnTo>
                    <a:cubicBezTo>
                      <a:pt x="8487" y="15786"/>
                      <a:pt x="8610" y="13579"/>
                      <a:pt x="7160" y="10632"/>
                    </a:cubicBezTo>
                    <a:cubicBezTo>
                      <a:pt x="5709" y="7669"/>
                      <a:pt x="5000" y="6481"/>
                      <a:pt x="5000" y="6481"/>
                    </a:cubicBezTo>
                    <a:lnTo>
                      <a:pt x="11496" y="4784"/>
                    </a:lnTo>
                    <a:lnTo>
                      <a:pt x="93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54;p33"/>
              <p:cNvSpPr/>
              <p:nvPr/>
            </p:nvSpPr>
            <p:spPr>
              <a:xfrm>
                <a:off x="6656250" y="2819325"/>
                <a:ext cx="177475" cy="313800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12552" extrusionOk="0">
                    <a:moveTo>
                      <a:pt x="7081" y="0"/>
                    </a:moveTo>
                    <a:cubicBezTo>
                      <a:pt x="7077" y="0"/>
                      <a:pt x="7073" y="2"/>
                      <a:pt x="7068" y="7"/>
                    </a:cubicBezTo>
                    <a:cubicBezTo>
                      <a:pt x="5047" y="670"/>
                      <a:pt x="3072" y="1488"/>
                      <a:pt x="1189" y="2491"/>
                    </a:cubicBezTo>
                    <a:cubicBezTo>
                      <a:pt x="695" y="2753"/>
                      <a:pt x="171" y="3093"/>
                      <a:pt x="78" y="3633"/>
                    </a:cubicBezTo>
                    <a:cubicBezTo>
                      <a:pt x="1" y="4142"/>
                      <a:pt x="340" y="4620"/>
                      <a:pt x="634" y="5006"/>
                    </a:cubicBezTo>
                    <a:cubicBezTo>
                      <a:pt x="2269" y="7259"/>
                      <a:pt x="3442" y="9820"/>
                      <a:pt x="4059" y="12536"/>
                    </a:cubicBezTo>
                    <a:cubicBezTo>
                      <a:pt x="4059" y="12536"/>
                      <a:pt x="4059" y="12551"/>
                      <a:pt x="4075" y="12551"/>
                    </a:cubicBezTo>
                    <a:cubicBezTo>
                      <a:pt x="4090" y="12551"/>
                      <a:pt x="4105" y="12536"/>
                      <a:pt x="4090" y="12520"/>
                    </a:cubicBezTo>
                    <a:cubicBezTo>
                      <a:pt x="3488" y="9805"/>
                      <a:pt x="2316" y="7228"/>
                      <a:pt x="664" y="4991"/>
                    </a:cubicBezTo>
                    <a:cubicBezTo>
                      <a:pt x="387" y="4605"/>
                      <a:pt x="47" y="4126"/>
                      <a:pt x="124" y="3633"/>
                    </a:cubicBezTo>
                    <a:cubicBezTo>
                      <a:pt x="202" y="3124"/>
                      <a:pt x="726" y="2784"/>
                      <a:pt x="1220" y="2522"/>
                    </a:cubicBezTo>
                    <a:cubicBezTo>
                      <a:pt x="3102" y="1534"/>
                      <a:pt x="5062" y="701"/>
                      <a:pt x="7083" y="37"/>
                    </a:cubicBezTo>
                    <a:cubicBezTo>
                      <a:pt x="7099" y="37"/>
                      <a:pt x="7099" y="22"/>
                      <a:pt x="7099" y="22"/>
                    </a:cubicBezTo>
                    <a:cubicBezTo>
                      <a:pt x="7099" y="11"/>
                      <a:pt x="7091" y="0"/>
                      <a:pt x="708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55;p33"/>
              <p:cNvSpPr/>
              <p:nvPr/>
            </p:nvSpPr>
            <p:spPr>
              <a:xfrm>
                <a:off x="6866100" y="2962975"/>
                <a:ext cx="262350" cy="32597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13039" extrusionOk="0">
                    <a:moveTo>
                      <a:pt x="618" y="1"/>
                    </a:moveTo>
                    <a:lnTo>
                      <a:pt x="1" y="479"/>
                    </a:lnTo>
                    <a:lnTo>
                      <a:pt x="9753" y="12900"/>
                    </a:lnTo>
                    <a:cubicBezTo>
                      <a:pt x="9825" y="12990"/>
                      <a:pt x="9933" y="13038"/>
                      <a:pt x="10042" y="13038"/>
                    </a:cubicBezTo>
                    <a:cubicBezTo>
                      <a:pt x="10120" y="13038"/>
                      <a:pt x="10198" y="13013"/>
                      <a:pt x="10262" y="12962"/>
                    </a:cubicBezTo>
                    <a:lnTo>
                      <a:pt x="10308" y="12931"/>
                    </a:lnTo>
                    <a:cubicBezTo>
                      <a:pt x="10463" y="12808"/>
                      <a:pt x="10493" y="12576"/>
                      <a:pt x="10370" y="12406"/>
                    </a:cubicBezTo>
                    <a:lnTo>
                      <a:pt x="618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56;p33"/>
              <p:cNvSpPr/>
              <p:nvPr/>
            </p:nvSpPr>
            <p:spPr>
              <a:xfrm>
                <a:off x="6874225" y="2963600"/>
                <a:ext cx="915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933" extrusionOk="0">
                    <a:moveTo>
                      <a:pt x="345" y="0"/>
                    </a:moveTo>
                    <a:cubicBezTo>
                      <a:pt x="342" y="0"/>
                      <a:pt x="339" y="2"/>
                      <a:pt x="339" y="6"/>
                    </a:cubicBezTo>
                    <a:lnTo>
                      <a:pt x="0" y="917"/>
                    </a:lnTo>
                    <a:cubicBezTo>
                      <a:pt x="0" y="932"/>
                      <a:pt x="0" y="932"/>
                      <a:pt x="0" y="932"/>
                    </a:cubicBezTo>
                    <a:lnTo>
                      <a:pt x="15" y="932"/>
                    </a:lnTo>
                    <a:lnTo>
                      <a:pt x="355" y="22"/>
                    </a:lnTo>
                    <a:cubicBezTo>
                      <a:pt x="366" y="11"/>
                      <a:pt x="354" y="0"/>
                      <a:pt x="345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57;p33"/>
              <p:cNvSpPr/>
              <p:nvPr/>
            </p:nvSpPr>
            <p:spPr>
              <a:xfrm>
                <a:off x="6814800" y="3277375"/>
                <a:ext cx="3144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1050" extrusionOk="0">
                    <a:moveTo>
                      <a:pt x="16" y="0"/>
                    </a:moveTo>
                    <a:lnTo>
                      <a:pt x="1" y="803"/>
                    </a:lnTo>
                    <a:lnTo>
                      <a:pt x="12561" y="1049"/>
                    </a:lnTo>
                    <a:lnTo>
                      <a:pt x="12576" y="24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58;p33"/>
              <p:cNvSpPr/>
              <p:nvPr/>
            </p:nvSpPr>
            <p:spPr>
              <a:xfrm>
                <a:off x="6769675" y="2866550"/>
                <a:ext cx="145450" cy="360700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14428" extrusionOk="0">
                    <a:moveTo>
                      <a:pt x="5062" y="0"/>
                    </a:moveTo>
                    <a:lnTo>
                      <a:pt x="0" y="14165"/>
                    </a:lnTo>
                    <a:lnTo>
                      <a:pt x="757" y="14427"/>
                    </a:lnTo>
                    <a:lnTo>
                      <a:pt x="5818" y="324"/>
                    </a:lnTo>
                    <a:lnTo>
                      <a:pt x="5062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59;p33"/>
              <p:cNvSpPr/>
              <p:nvPr/>
            </p:nvSpPr>
            <p:spPr>
              <a:xfrm>
                <a:off x="6436775" y="2848800"/>
                <a:ext cx="80650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6944" extrusionOk="0">
                    <a:moveTo>
                      <a:pt x="2068" y="0"/>
                    </a:moveTo>
                    <a:lnTo>
                      <a:pt x="0" y="6527"/>
                    </a:lnTo>
                    <a:lnTo>
                      <a:pt x="1296" y="6944"/>
                    </a:lnTo>
                    <a:lnTo>
                      <a:pt x="3055" y="1389"/>
                    </a:lnTo>
                    <a:cubicBezTo>
                      <a:pt x="3225" y="849"/>
                      <a:pt x="2932" y="278"/>
                      <a:pt x="2407" y="108"/>
                    </a:cubicBez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60;p33"/>
              <p:cNvSpPr/>
              <p:nvPr/>
            </p:nvSpPr>
            <p:spPr>
              <a:xfrm>
                <a:off x="6331450" y="3010800"/>
                <a:ext cx="137750" cy="3157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2631" extrusionOk="0">
                    <a:moveTo>
                      <a:pt x="4229" y="1"/>
                    </a:moveTo>
                    <a:lnTo>
                      <a:pt x="124" y="11728"/>
                    </a:lnTo>
                    <a:cubicBezTo>
                      <a:pt x="1" y="12083"/>
                      <a:pt x="186" y="12468"/>
                      <a:pt x="541" y="12592"/>
                    </a:cubicBezTo>
                    <a:cubicBezTo>
                      <a:pt x="615" y="12618"/>
                      <a:pt x="691" y="12630"/>
                      <a:pt x="766" y="12630"/>
                    </a:cubicBezTo>
                    <a:cubicBezTo>
                      <a:pt x="1046" y="12630"/>
                      <a:pt x="1307" y="12456"/>
                      <a:pt x="1405" y="12175"/>
                    </a:cubicBezTo>
                    <a:lnTo>
                      <a:pt x="5509" y="448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61;p33"/>
              <p:cNvSpPr/>
              <p:nvPr/>
            </p:nvSpPr>
            <p:spPr>
              <a:xfrm>
                <a:off x="6166750" y="3003175"/>
                <a:ext cx="4235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7682" extrusionOk="0">
                    <a:moveTo>
                      <a:pt x="5952" y="0"/>
                    </a:moveTo>
                    <a:cubicBezTo>
                      <a:pt x="4562" y="0"/>
                      <a:pt x="3349" y="212"/>
                      <a:pt x="2454" y="460"/>
                    </a:cubicBezTo>
                    <a:cubicBezTo>
                      <a:pt x="1543" y="723"/>
                      <a:pt x="0" y="1340"/>
                      <a:pt x="170" y="2512"/>
                    </a:cubicBezTo>
                    <a:lnTo>
                      <a:pt x="494" y="3608"/>
                    </a:lnTo>
                    <a:cubicBezTo>
                      <a:pt x="494" y="3608"/>
                      <a:pt x="3451" y="2042"/>
                      <a:pt x="6789" y="2042"/>
                    </a:cubicBezTo>
                    <a:cubicBezTo>
                      <a:pt x="7536" y="2042"/>
                      <a:pt x="8302" y="2120"/>
                      <a:pt x="9058" y="2312"/>
                    </a:cubicBezTo>
                    <a:cubicBezTo>
                      <a:pt x="12761" y="3269"/>
                      <a:pt x="15492" y="7682"/>
                      <a:pt x="15492" y="7682"/>
                    </a:cubicBezTo>
                    <a:cubicBezTo>
                      <a:pt x="16634" y="7435"/>
                      <a:pt x="16942" y="6694"/>
                      <a:pt x="16433" y="5784"/>
                    </a:cubicBezTo>
                    <a:cubicBezTo>
                      <a:pt x="15199" y="3546"/>
                      <a:pt x="13748" y="2590"/>
                      <a:pt x="13748" y="2590"/>
                    </a:cubicBezTo>
                    <a:cubicBezTo>
                      <a:pt x="11094" y="591"/>
                      <a:pt x="8276" y="0"/>
                      <a:pt x="5952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62;p33"/>
              <p:cNvSpPr/>
              <p:nvPr/>
            </p:nvSpPr>
            <p:spPr>
              <a:xfrm>
                <a:off x="6327975" y="3051325"/>
                <a:ext cx="3125" cy="4918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74" extrusionOk="0">
                    <a:moveTo>
                      <a:pt x="1" y="0"/>
                    </a:moveTo>
                    <a:lnTo>
                      <a:pt x="1" y="19674"/>
                    </a:lnTo>
                    <a:lnTo>
                      <a:pt x="124" y="19674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63;p33"/>
              <p:cNvSpPr/>
              <p:nvPr/>
            </p:nvSpPr>
            <p:spPr>
              <a:xfrm>
                <a:off x="6081875" y="3293950"/>
                <a:ext cx="4953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25" extrusionOk="0">
                    <a:moveTo>
                      <a:pt x="1" y="1"/>
                    </a:moveTo>
                    <a:lnTo>
                      <a:pt x="1" y="124"/>
                    </a:lnTo>
                    <a:lnTo>
                      <a:pt x="19813" y="124"/>
                    </a:lnTo>
                    <a:lnTo>
                      <a:pt x="1981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64;p33"/>
              <p:cNvSpPr/>
              <p:nvPr/>
            </p:nvSpPr>
            <p:spPr>
              <a:xfrm>
                <a:off x="6171375" y="3100700"/>
                <a:ext cx="313250" cy="387300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15492" extrusionOk="0">
                    <a:moveTo>
                      <a:pt x="12422" y="0"/>
                    </a:moveTo>
                    <a:lnTo>
                      <a:pt x="0" y="15415"/>
                    </a:lnTo>
                    <a:lnTo>
                      <a:pt x="93" y="15492"/>
                    </a:lnTo>
                    <a:lnTo>
                      <a:pt x="12530" y="77"/>
                    </a:lnTo>
                    <a:lnTo>
                      <a:pt x="12422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65;p33"/>
              <p:cNvSpPr/>
              <p:nvPr/>
            </p:nvSpPr>
            <p:spPr>
              <a:xfrm>
                <a:off x="6171375" y="3103400"/>
                <a:ext cx="316350" cy="384600"/>
              </a:xfrm>
              <a:custGeom>
                <a:avLst/>
                <a:gdLst/>
                <a:ahLst/>
                <a:cxnLst/>
                <a:rect l="l" t="t" r="r" b="b"/>
                <a:pathLst>
                  <a:path w="12654" h="15384" extrusionOk="0">
                    <a:moveTo>
                      <a:pt x="93" y="0"/>
                    </a:moveTo>
                    <a:lnTo>
                      <a:pt x="0" y="77"/>
                    </a:lnTo>
                    <a:lnTo>
                      <a:pt x="12560" y="15384"/>
                    </a:lnTo>
                    <a:lnTo>
                      <a:pt x="12653" y="1530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66;p33"/>
              <p:cNvSpPr/>
              <p:nvPr/>
            </p:nvSpPr>
            <p:spPr>
              <a:xfrm>
                <a:off x="6240600" y="3219950"/>
                <a:ext cx="174975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044" extrusionOk="0">
                    <a:moveTo>
                      <a:pt x="3553" y="0"/>
                    </a:moveTo>
                    <a:cubicBezTo>
                      <a:pt x="1626" y="0"/>
                      <a:pt x="0" y="1911"/>
                      <a:pt x="703" y="3994"/>
                    </a:cubicBezTo>
                    <a:cubicBezTo>
                      <a:pt x="1153" y="5345"/>
                      <a:pt x="2350" y="6044"/>
                      <a:pt x="3554" y="6044"/>
                    </a:cubicBezTo>
                    <a:cubicBezTo>
                      <a:pt x="4620" y="6044"/>
                      <a:pt x="5693" y="5495"/>
                      <a:pt x="6258" y="4365"/>
                    </a:cubicBezTo>
                    <a:cubicBezTo>
                      <a:pt x="6999" y="2884"/>
                      <a:pt x="6397" y="1063"/>
                      <a:pt x="4900" y="322"/>
                    </a:cubicBezTo>
                    <a:cubicBezTo>
                      <a:pt x="4451" y="101"/>
                      <a:pt x="3994" y="0"/>
                      <a:pt x="355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67;p33"/>
              <p:cNvSpPr/>
              <p:nvPr/>
            </p:nvSpPr>
            <p:spPr>
              <a:xfrm>
                <a:off x="6281950" y="3255175"/>
                <a:ext cx="93500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232" extrusionOk="0">
                    <a:moveTo>
                      <a:pt x="1896" y="1"/>
                    </a:moveTo>
                    <a:cubicBezTo>
                      <a:pt x="864" y="1"/>
                      <a:pt x="1" y="1024"/>
                      <a:pt x="376" y="2138"/>
                    </a:cubicBezTo>
                    <a:cubicBezTo>
                      <a:pt x="614" y="2859"/>
                      <a:pt x="1255" y="3231"/>
                      <a:pt x="1902" y="3231"/>
                    </a:cubicBezTo>
                    <a:cubicBezTo>
                      <a:pt x="2474" y="3231"/>
                      <a:pt x="3050" y="2940"/>
                      <a:pt x="3354" y="2339"/>
                    </a:cubicBezTo>
                    <a:cubicBezTo>
                      <a:pt x="3740" y="1536"/>
                      <a:pt x="3416" y="564"/>
                      <a:pt x="2629" y="178"/>
                    </a:cubicBezTo>
                    <a:cubicBezTo>
                      <a:pt x="2384" y="56"/>
                      <a:pt x="2136" y="1"/>
                      <a:pt x="1896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68;p33"/>
              <p:cNvSpPr/>
              <p:nvPr/>
            </p:nvSpPr>
            <p:spPr>
              <a:xfrm>
                <a:off x="6050625" y="3044525"/>
                <a:ext cx="535850" cy="515625"/>
              </a:xfrm>
              <a:custGeom>
                <a:avLst/>
                <a:gdLst/>
                <a:ahLst/>
                <a:cxnLst/>
                <a:rect l="l" t="t" r="r" b="b"/>
                <a:pathLst>
                  <a:path w="21434" h="20625" extrusionOk="0">
                    <a:moveTo>
                      <a:pt x="11126" y="473"/>
                    </a:moveTo>
                    <a:cubicBezTo>
                      <a:pt x="16557" y="473"/>
                      <a:pt x="20955" y="4886"/>
                      <a:pt x="20970" y="10302"/>
                    </a:cubicBezTo>
                    <a:cubicBezTo>
                      <a:pt x="20970" y="14283"/>
                      <a:pt x="18563" y="17862"/>
                      <a:pt x="14891" y="19390"/>
                    </a:cubicBezTo>
                    <a:cubicBezTo>
                      <a:pt x="13675" y="19896"/>
                      <a:pt x="12399" y="20141"/>
                      <a:pt x="11133" y="20141"/>
                    </a:cubicBezTo>
                    <a:cubicBezTo>
                      <a:pt x="8575" y="20141"/>
                      <a:pt x="6061" y="19139"/>
                      <a:pt x="4182" y="17261"/>
                    </a:cubicBezTo>
                    <a:cubicBezTo>
                      <a:pt x="1359" y="14452"/>
                      <a:pt x="525" y="10225"/>
                      <a:pt x="2038" y="6537"/>
                    </a:cubicBezTo>
                    <a:cubicBezTo>
                      <a:pt x="3565" y="2864"/>
                      <a:pt x="7145" y="473"/>
                      <a:pt x="11126" y="473"/>
                    </a:cubicBezTo>
                    <a:close/>
                    <a:moveTo>
                      <a:pt x="11135" y="0"/>
                    </a:moveTo>
                    <a:cubicBezTo>
                      <a:pt x="8451" y="0"/>
                      <a:pt x="5815" y="1046"/>
                      <a:pt x="3843" y="3019"/>
                    </a:cubicBezTo>
                    <a:cubicBezTo>
                      <a:pt x="896" y="5966"/>
                      <a:pt x="1" y="10394"/>
                      <a:pt x="1605" y="14252"/>
                    </a:cubicBezTo>
                    <a:cubicBezTo>
                      <a:pt x="3195" y="18109"/>
                      <a:pt x="6960" y="20624"/>
                      <a:pt x="11126" y="20624"/>
                    </a:cubicBezTo>
                    <a:cubicBezTo>
                      <a:pt x="16820" y="20609"/>
                      <a:pt x="21433" y="15995"/>
                      <a:pt x="21433" y="10302"/>
                    </a:cubicBezTo>
                    <a:cubicBezTo>
                      <a:pt x="21433" y="6136"/>
                      <a:pt x="18933" y="2371"/>
                      <a:pt x="15076" y="781"/>
                    </a:cubicBezTo>
                    <a:cubicBezTo>
                      <a:pt x="13800" y="256"/>
                      <a:pt x="12462" y="0"/>
                      <a:pt x="11135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69;p33"/>
              <p:cNvSpPr/>
              <p:nvPr/>
            </p:nvSpPr>
            <p:spPr>
              <a:xfrm>
                <a:off x="6954825" y="3005325"/>
                <a:ext cx="418200" cy="18990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7596" extrusionOk="0">
                    <a:moveTo>
                      <a:pt x="6305" y="1"/>
                    </a:moveTo>
                    <a:cubicBezTo>
                      <a:pt x="4913" y="1"/>
                      <a:pt x="3693" y="245"/>
                      <a:pt x="2747" y="513"/>
                    </a:cubicBezTo>
                    <a:cubicBezTo>
                      <a:pt x="2115" y="683"/>
                      <a:pt x="1081" y="1300"/>
                      <a:pt x="464" y="1825"/>
                    </a:cubicBezTo>
                    <a:cubicBezTo>
                      <a:pt x="140" y="2118"/>
                      <a:pt x="1" y="2565"/>
                      <a:pt x="124" y="2997"/>
                    </a:cubicBezTo>
                    <a:lnTo>
                      <a:pt x="279" y="3522"/>
                    </a:lnTo>
                    <a:cubicBezTo>
                      <a:pt x="279" y="3522"/>
                      <a:pt x="3246" y="1956"/>
                      <a:pt x="6580" y="1956"/>
                    </a:cubicBezTo>
                    <a:cubicBezTo>
                      <a:pt x="7325" y="1956"/>
                      <a:pt x="8089" y="2034"/>
                      <a:pt x="8842" y="2226"/>
                    </a:cubicBezTo>
                    <a:cubicBezTo>
                      <a:pt x="12546" y="3183"/>
                      <a:pt x="15277" y="7596"/>
                      <a:pt x="15277" y="7596"/>
                    </a:cubicBezTo>
                    <a:cubicBezTo>
                      <a:pt x="16419" y="7349"/>
                      <a:pt x="16727" y="6608"/>
                      <a:pt x="16233" y="5698"/>
                    </a:cubicBezTo>
                    <a:cubicBezTo>
                      <a:pt x="14999" y="3460"/>
                      <a:pt x="13533" y="2504"/>
                      <a:pt x="13533" y="2504"/>
                    </a:cubicBezTo>
                    <a:cubicBezTo>
                      <a:pt x="10967" y="572"/>
                      <a:pt x="8435" y="1"/>
                      <a:pt x="6305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70;p33"/>
              <p:cNvSpPr/>
              <p:nvPr/>
            </p:nvSpPr>
            <p:spPr>
              <a:xfrm>
                <a:off x="7110675" y="3051325"/>
                <a:ext cx="3125" cy="4918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74" extrusionOk="0">
                    <a:moveTo>
                      <a:pt x="1" y="0"/>
                    </a:moveTo>
                    <a:lnTo>
                      <a:pt x="1" y="19674"/>
                    </a:lnTo>
                    <a:lnTo>
                      <a:pt x="124" y="19674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1;p33"/>
              <p:cNvSpPr/>
              <p:nvPr/>
            </p:nvSpPr>
            <p:spPr>
              <a:xfrm>
                <a:off x="6864575" y="3293950"/>
                <a:ext cx="4953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25" extrusionOk="0">
                    <a:moveTo>
                      <a:pt x="0" y="1"/>
                    </a:moveTo>
                    <a:lnTo>
                      <a:pt x="0" y="124"/>
                    </a:lnTo>
                    <a:lnTo>
                      <a:pt x="19812" y="124"/>
                    </a:lnTo>
                    <a:lnTo>
                      <a:pt x="1981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72;p33"/>
              <p:cNvSpPr/>
              <p:nvPr/>
            </p:nvSpPr>
            <p:spPr>
              <a:xfrm>
                <a:off x="6954075" y="3100700"/>
                <a:ext cx="313250" cy="387300"/>
              </a:xfrm>
              <a:custGeom>
                <a:avLst/>
                <a:gdLst/>
                <a:ahLst/>
                <a:cxnLst/>
                <a:rect l="l" t="t" r="r" b="b"/>
                <a:pathLst>
                  <a:path w="12530" h="15492" extrusionOk="0">
                    <a:moveTo>
                      <a:pt x="12437" y="0"/>
                    </a:moveTo>
                    <a:lnTo>
                      <a:pt x="0" y="15415"/>
                    </a:lnTo>
                    <a:lnTo>
                      <a:pt x="93" y="15492"/>
                    </a:lnTo>
                    <a:lnTo>
                      <a:pt x="12529" y="77"/>
                    </a:lnTo>
                    <a:lnTo>
                      <a:pt x="1243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73;p33"/>
              <p:cNvSpPr/>
              <p:nvPr/>
            </p:nvSpPr>
            <p:spPr>
              <a:xfrm>
                <a:off x="6954075" y="3103400"/>
                <a:ext cx="316325" cy="384600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15384" extrusionOk="0">
                    <a:moveTo>
                      <a:pt x="93" y="0"/>
                    </a:moveTo>
                    <a:lnTo>
                      <a:pt x="0" y="77"/>
                    </a:lnTo>
                    <a:lnTo>
                      <a:pt x="12560" y="15384"/>
                    </a:lnTo>
                    <a:lnTo>
                      <a:pt x="12653" y="1530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74;p33"/>
              <p:cNvSpPr/>
              <p:nvPr/>
            </p:nvSpPr>
            <p:spPr>
              <a:xfrm>
                <a:off x="7023250" y="3219900"/>
                <a:ext cx="171550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6053" extrusionOk="0">
                    <a:moveTo>
                      <a:pt x="3570" y="1"/>
                    </a:moveTo>
                    <a:cubicBezTo>
                      <a:pt x="1670" y="1"/>
                      <a:pt x="0" y="1883"/>
                      <a:pt x="705" y="3996"/>
                    </a:cubicBezTo>
                    <a:cubicBezTo>
                      <a:pt x="1161" y="5366"/>
                      <a:pt x="2359" y="6053"/>
                      <a:pt x="3558" y="6053"/>
                    </a:cubicBezTo>
                    <a:cubicBezTo>
                      <a:pt x="4750" y="6053"/>
                      <a:pt x="5945" y="5374"/>
                      <a:pt x="6414" y="4012"/>
                    </a:cubicBezTo>
                    <a:cubicBezTo>
                      <a:pt x="6861" y="2716"/>
                      <a:pt x="6383" y="1296"/>
                      <a:pt x="5241" y="525"/>
                    </a:cubicBezTo>
                    <a:cubicBezTo>
                      <a:pt x="4700" y="162"/>
                      <a:pt x="4125" y="1"/>
                      <a:pt x="357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75;p33"/>
              <p:cNvSpPr/>
              <p:nvPr/>
            </p:nvSpPr>
            <p:spPr>
              <a:xfrm>
                <a:off x="7063900" y="3255200"/>
                <a:ext cx="9232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234" extrusionOk="0">
                    <a:moveTo>
                      <a:pt x="1933" y="0"/>
                    </a:moveTo>
                    <a:cubicBezTo>
                      <a:pt x="902" y="0"/>
                      <a:pt x="0" y="1037"/>
                      <a:pt x="421" y="2168"/>
                    </a:cubicBezTo>
                    <a:cubicBezTo>
                      <a:pt x="684" y="2882"/>
                      <a:pt x="1313" y="3233"/>
                      <a:pt x="1939" y="3233"/>
                    </a:cubicBezTo>
                    <a:cubicBezTo>
                      <a:pt x="2599" y="3233"/>
                      <a:pt x="3255" y="2843"/>
                      <a:pt x="3476" y="2075"/>
                    </a:cubicBezTo>
                    <a:cubicBezTo>
                      <a:pt x="3692" y="1396"/>
                      <a:pt x="3415" y="656"/>
                      <a:pt x="2813" y="270"/>
                    </a:cubicBezTo>
                    <a:cubicBezTo>
                      <a:pt x="2527" y="83"/>
                      <a:pt x="2225" y="0"/>
                      <a:pt x="1933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76;p33"/>
              <p:cNvSpPr/>
              <p:nvPr/>
            </p:nvSpPr>
            <p:spPr>
              <a:xfrm>
                <a:off x="6833700" y="3044525"/>
                <a:ext cx="535850" cy="515625"/>
              </a:xfrm>
              <a:custGeom>
                <a:avLst/>
                <a:gdLst/>
                <a:ahLst/>
                <a:cxnLst/>
                <a:rect l="l" t="t" r="r" b="b"/>
                <a:pathLst>
                  <a:path w="21434" h="20625" extrusionOk="0">
                    <a:moveTo>
                      <a:pt x="11126" y="473"/>
                    </a:moveTo>
                    <a:cubicBezTo>
                      <a:pt x="16542" y="473"/>
                      <a:pt x="20939" y="4886"/>
                      <a:pt x="20955" y="10302"/>
                    </a:cubicBezTo>
                    <a:cubicBezTo>
                      <a:pt x="20955" y="14283"/>
                      <a:pt x="18563" y="17862"/>
                      <a:pt x="14875" y="19390"/>
                    </a:cubicBezTo>
                    <a:cubicBezTo>
                      <a:pt x="13660" y="19896"/>
                      <a:pt x="12383" y="20141"/>
                      <a:pt x="11117" y="20141"/>
                    </a:cubicBezTo>
                    <a:cubicBezTo>
                      <a:pt x="8560" y="20141"/>
                      <a:pt x="6046" y="19139"/>
                      <a:pt x="4167" y="17261"/>
                    </a:cubicBezTo>
                    <a:cubicBezTo>
                      <a:pt x="1359" y="14452"/>
                      <a:pt x="510" y="10225"/>
                      <a:pt x="2038" y="6537"/>
                    </a:cubicBezTo>
                    <a:cubicBezTo>
                      <a:pt x="3550" y="2864"/>
                      <a:pt x="7145" y="473"/>
                      <a:pt x="11126" y="473"/>
                    </a:cubicBezTo>
                    <a:close/>
                    <a:moveTo>
                      <a:pt x="11127" y="0"/>
                    </a:moveTo>
                    <a:cubicBezTo>
                      <a:pt x="8443" y="0"/>
                      <a:pt x="5800" y="1046"/>
                      <a:pt x="3828" y="3019"/>
                    </a:cubicBezTo>
                    <a:cubicBezTo>
                      <a:pt x="880" y="5966"/>
                      <a:pt x="1" y="10394"/>
                      <a:pt x="1590" y="14252"/>
                    </a:cubicBezTo>
                    <a:cubicBezTo>
                      <a:pt x="3195" y="18109"/>
                      <a:pt x="6944" y="20624"/>
                      <a:pt x="11126" y="20624"/>
                    </a:cubicBezTo>
                    <a:cubicBezTo>
                      <a:pt x="16804" y="20609"/>
                      <a:pt x="21418" y="15995"/>
                      <a:pt x="21433" y="10302"/>
                    </a:cubicBezTo>
                    <a:cubicBezTo>
                      <a:pt x="21433" y="6136"/>
                      <a:pt x="18918" y="2371"/>
                      <a:pt x="15061" y="781"/>
                    </a:cubicBezTo>
                    <a:cubicBezTo>
                      <a:pt x="13790" y="256"/>
                      <a:pt x="12453" y="0"/>
                      <a:pt x="1112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77;p33"/>
              <p:cNvSpPr/>
              <p:nvPr/>
            </p:nvSpPr>
            <p:spPr>
              <a:xfrm>
                <a:off x="6741125" y="3261550"/>
                <a:ext cx="328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10" extrusionOk="0">
                    <a:moveTo>
                      <a:pt x="757" y="1"/>
                    </a:moveTo>
                    <a:cubicBezTo>
                      <a:pt x="263" y="1"/>
                      <a:pt x="1" y="602"/>
                      <a:pt x="356" y="942"/>
                    </a:cubicBezTo>
                    <a:cubicBezTo>
                      <a:pt x="471" y="1058"/>
                      <a:pt x="613" y="1109"/>
                      <a:pt x="752" y="1109"/>
                    </a:cubicBezTo>
                    <a:cubicBezTo>
                      <a:pt x="1039" y="1109"/>
                      <a:pt x="1312" y="889"/>
                      <a:pt x="1312" y="556"/>
                    </a:cubicBezTo>
                    <a:cubicBezTo>
                      <a:pt x="1312" y="247"/>
                      <a:pt x="1065" y="1"/>
                      <a:pt x="757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78;p33"/>
              <p:cNvSpPr/>
              <p:nvPr/>
            </p:nvSpPr>
            <p:spPr>
              <a:xfrm>
                <a:off x="6659350" y="3201750"/>
                <a:ext cx="17130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5871" extrusionOk="0">
                    <a:moveTo>
                      <a:pt x="3907" y="725"/>
                    </a:moveTo>
                    <a:cubicBezTo>
                      <a:pt x="5046" y="725"/>
                      <a:pt x="6142" y="1606"/>
                      <a:pt x="6142" y="2933"/>
                    </a:cubicBezTo>
                    <a:cubicBezTo>
                      <a:pt x="6142" y="4152"/>
                      <a:pt x="5154" y="5139"/>
                      <a:pt x="3935" y="5155"/>
                    </a:cubicBezTo>
                    <a:cubicBezTo>
                      <a:pt x="1960" y="5155"/>
                      <a:pt x="973" y="2763"/>
                      <a:pt x="2361" y="1374"/>
                    </a:cubicBezTo>
                    <a:cubicBezTo>
                      <a:pt x="2810" y="926"/>
                      <a:pt x="3363" y="725"/>
                      <a:pt x="3907" y="725"/>
                    </a:cubicBezTo>
                    <a:close/>
                    <a:moveTo>
                      <a:pt x="3935" y="1"/>
                    </a:moveTo>
                    <a:cubicBezTo>
                      <a:pt x="1312" y="1"/>
                      <a:pt x="0" y="3164"/>
                      <a:pt x="1852" y="5000"/>
                    </a:cubicBezTo>
                    <a:cubicBezTo>
                      <a:pt x="2453" y="5601"/>
                      <a:pt x="3191" y="5871"/>
                      <a:pt x="3913" y="5871"/>
                    </a:cubicBezTo>
                    <a:cubicBezTo>
                      <a:pt x="5415" y="5871"/>
                      <a:pt x="6851" y="4704"/>
                      <a:pt x="6851" y="2933"/>
                    </a:cubicBezTo>
                    <a:cubicBezTo>
                      <a:pt x="6851" y="1312"/>
                      <a:pt x="5540" y="1"/>
                      <a:pt x="3935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79;p33"/>
              <p:cNvSpPr/>
              <p:nvPr/>
            </p:nvSpPr>
            <p:spPr>
              <a:xfrm>
                <a:off x="6724550" y="3217950"/>
                <a:ext cx="72925" cy="11460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4584" extrusionOk="0">
                    <a:moveTo>
                      <a:pt x="278" y="1"/>
                    </a:moveTo>
                    <a:lnTo>
                      <a:pt x="0" y="171"/>
                    </a:lnTo>
                    <a:lnTo>
                      <a:pt x="2639" y="4584"/>
                    </a:lnTo>
                    <a:lnTo>
                      <a:pt x="2916" y="4414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80;p33"/>
              <p:cNvSpPr/>
              <p:nvPr/>
            </p:nvSpPr>
            <p:spPr>
              <a:xfrm>
                <a:off x="6709875" y="3228375"/>
                <a:ext cx="95300" cy="100700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4028" extrusionOk="0">
                    <a:moveTo>
                      <a:pt x="3581" y="1"/>
                    </a:moveTo>
                    <a:lnTo>
                      <a:pt x="1" y="3796"/>
                    </a:lnTo>
                    <a:lnTo>
                      <a:pt x="232" y="4028"/>
                    </a:lnTo>
                    <a:lnTo>
                      <a:pt x="3812" y="217"/>
                    </a:lnTo>
                    <a:lnTo>
                      <a:pt x="3581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81;p33"/>
              <p:cNvSpPr/>
              <p:nvPr/>
            </p:nvSpPr>
            <p:spPr>
              <a:xfrm>
                <a:off x="6694075" y="3271200"/>
                <a:ext cx="1311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5246" y="324"/>
                    </a:lnTo>
                    <a:lnTo>
                      <a:pt x="5246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82;p33"/>
              <p:cNvSpPr/>
              <p:nvPr/>
            </p:nvSpPr>
            <p:spPr>
              <a:xfrm>
                <a:off x="6697150" y="3325775"/>
                <a:ext cx="1439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2123" extrusionOk="0">
                    <a:moveTo>
                      <a:pt x="5206" y="0"/>
                    </a:moveTo>
                    <a:cubicBezTo>
                      <a:pt x="5179" y="0"/>
                      <a:pt x="5151" y="3"/>
                      <a:pt x="5123" y="8"/>
                    </a:cubicBezTo>
                    <a:lnTo>
                      <a:pt x="710" y="919"/>
                    </a:lnTo>
                    <a:cubicBezTo>
                      <a:pt x="278" y="1011"/>
                      <a:pt x="1" y="1428"/>
                      <a:pt x="93" y="1860"/>
                    </a:cubicBezTo>
                    <a:lnTo>
                      <a:pt x="139" y="2122"/>
                    </a:lnTo>
                    <a:lnTo>
                      <a:pt x="5756" y="980"/>
                    </a:lnTo>
                    <a:lnTo>
                      <a:pt x="5633" y="348"/>
                    </a:lnTo>
                    <a:cubicBezTo>
                      <a:pt x="5592" y="144"/>
                      <a:pt x="5408" y="0"/>
                      <a:pt x="520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83;p33"/>
              <p:cNvSpPr/>
              <p:nvPr/>
            </p:nvSpPr>
            <p:spPr>
              <a:xfrm>
                <a:off x="6761750" y="3279475"/>
                <a:ext cx="13725" cy="681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725" extrusionOk="0">
                    <a:moveTo>
                      <a:pt x="59" y="0"/>
                    </a:moveTo>
                    <a:cubicBezTo>
                      <a:pt x="30" y="0"/>
                      <a:pt x="0" y="20"/>
                      <a:pt x="9" y="55"/>
                    </a:cubicBezTo>
                    <a:lnTo>
                      <a:pt x="441" y="2678"/>
                    </a:lnTo>
                    <a:cubicBezTo>
                      <a:pt x="441" y="2709"/>
                      <a:pt x="472" y="2724"/>
                      <a:pt x="487" y="2724"/>
                    </a:cubicBezTo>
                    <a:lnTo>
                      <a:pt x="503" y="2724"/>
                    </a:lnTo>
                    <a:cubicBezTo>
                      <a:pt x="518" y="2709"/>
                      <a:pt x="549" y="2694"/>
                      <a:pt x="533" y="2663"/>
                    </a:cubicBezTo>
                    <a:lnTo>
                      <a:pt x="101" y="40"/>
                    </a:lnTo>
                    <a:cubicBezTo>
                      <a:pt x="101" y="13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84;p33"/>
              <p:cNvSpPr/>
              <p:nvPr/>
            </p:nvSpPr>
            <p:spPr>
              <a:xfrm>
                <a:off x="6476875" y="2947925"/>
                <a:ext cx="242675" cy="27777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11111" extrusionOk="0">
                    <a:moveTo>
                      <a:pt x="603" y="1"/>
                    </a:moveTo>
                    <a:lnTo>
                      <a:pt x="1" y="525"/>
                    </a:lnTo>
                    <a:lnTo>
                      <a:pt x="9105" y="11111"/>
                    </a:lnTo>
                    <a:lnTo>
                      <a:pt x="9707" y="10601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85;p33"/>
              <p:cNvSpPr/>
              <p:nvPr/>
            </p:nvSpPr>
            <p:spPr>
              <a:xfrm>
                <a:off x="6485375" y="2948925"/>
                <a:ext cx="735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903" extrusionOk="0">
                    <a:moveTo>
                      <a:pt x="283" y="0"/>
                    </a:moveTo>
                    <a:cubicBezTo>
                      <a:pt x="278" y="0"/>
                      <a:pt x="278" y="7"/>
                      <a:pt x="278" y="7"/>
                    </a:cubicBezTo>
                    <a:lnTo>
                      <a:pt x="0" y="887"/>
                    </a:lnTo>
                    <a:cubicBezTo>
                      <a:pt x="0" y="887"/>
                      <a:pt x="0" y="887"/>
                      <a:pt x="16" y="902"/>
                    </a:cubicBezTo>
                    <a:cubicBezTo>
                      <a:pt x="16" y="902"/>
                      <a:pt x="16" y="887"/>
                      <a:pt x="31" y="887"/>
                    </a:cubicBezTo>
                    <a:lnTo>
                      <a:pt x="294" y="23"/>
                    </a:lnTo>
                    <a:cubicBezTo>
                      <a:pt x="294" y="7"/>
                      <a:pt x="294" y="7"/>
                      <a:pt x="294" y="7"/>
                    </a:cubicBezTo>
                    <a:cubicBezTo>
                      <a:pt x="288" y="2"/>
                      <a:pt x="285" y="0"/>
                      <a:pt x="28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786;p33"/>
              <p:cNvSpPr/>
              <p:nvPr/>
            </p:nvSpPr>
            <p:spPr>
              <a:xfrm>
                <a:off x="6490775" y="2919000"/>
                <a:ext cx="3884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803" extrusionOk="0">
                    <a:moveTo>
                      <a:pt x="0" y="1"/>
                    </a:moveTo>
                    <a:lnTo>
                      <a:pt x="0" y="803"/>
                    </a:lnTo>
                    <a:lnTo>
                      <a:pt x="15539" y="803"/>
                    </a:lnTo>
                    <a:lnTo>
                      <a:pt x="15539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87;p33"/>
              <p:cNvSpPr/>
              <p:nvPr/>
            </p:nvSpPr>
            <p:spPr>
              <a:xfrm>
                <a:off x="6496550" y="2919225"/>
                <a:ext cx="737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94" extrusionOk="0">
                    <a:moveTo>
                      <a:pt x="276" y="1"/>
                    </a:moveTo>
                    <a:cubicBezTo>
                      <a:pt x="272" y="1"/>
                      <a:pt x="268" y="3"/>
                      <a:pt x="263" y="7"/>
                    </a:cubicBezTo>
                    <a:lnTo>
                      <a:pt x="1" y="779"/>
                    </a:lnTo>
                    <a:cubicBezTo>
                      <a:pt x="1" y="779"/>
                      <a:pt x="1" y="794"/>
                      <a:pt x="1" y="794"/>
                    </a:cubicBezTo>
                    <a:lnTo>
                      <a:pt x="16" y="794"/>
                    </a:lnTo>
                    <a:lnTo>
                      <a:pt x="294" y="22"/>
                    </a:lnTo>
                    <a:cubicBezTo>
                      <a:pt x="294" y="12"/>
                      <a:pt x="286" y="1"/>
                      <a:pt x="27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788;p33"/>
              <p:cNvSpPr/>
              <p:nvPr/>
            </p:nvSpPr>
            <p:spPr>
              <a:xfrm>
                <a:off x="6869200" y="2918625"/>
                <a:ext cx="77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849" extrusionOk="0">
                    <a:moveTo>
                      <a:pt x="309" y="0"/>
                    </a:moveTo>
                    <a:cubicBezTo>
                      <a:pt x="294" y="0"/>
                      <a:pt x="294" y="0"/>
                      <a:pt x="294" y="16"/>
                    </a:cubicBezTo>
                    <a:lnTo>
                      <a:pt x="0" y="833"/>
                    </a:lnTo>
                    <a:cubicBezTo>
                      <a:pt x="0" y="833"/>
                      <a:pt x="0" y="849"/>
                      <a:pt x="16" y="849"/>
                    </a:cubicBezTo>
                    <a:cubicBezTo>
                      <a:pt x="16" y="849"/>
                      <a:pt x="16" y="833"/>
                      <a:pt x="31" y="833"/>
                    </a:cubicBezTo>
                    <a:lnTo>
                      <a:pt x="309" y="16"/>
                    </a:lnTo>
                    <a:cubicBezTo>
                      <a:pt x="309" y="16"/>
                      <a:pt x="309" y="16"/>
                      <a:pt x="30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89;p33"/>
              <p:cNvSpPr/>
              <p:nvPr/>
            </p:nvSpPr>
            <p:spPr>
              <a:xfrm>
                <a:off x="6849525" y="2831825"/>
                <a:ext cx="193275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204" extrusionOk="0">
                    <a:moveTo>
                      <a:pt x="6379" y="0"/>
                    </a:moveTo>
                    <a:cubicBezTo>
                      <a:pt x="5752" y="0"/>
                      <a:pt x="5071" y="184"/>
                      <a:pt x="4506" y="278"/>
                    </a:cubicBezTo>
                    <a:cubicBezTo>
                      <a:pt x="3395" y="479"/>
                      <a:pt x="2300" y="772"/>
                      <a:pt x="1204" y="1019"/>
                    </a:cubicBezTo>
                    <a:cubicBezTo>
                      <a:pt x="1003" y="1050"/>
                      <a:pt x="818" y="1111"/>
                      <a:pt x="664" y="1235"/>
                    </a:cubicBezTo>
                    <a:cubicBezTo>
                      <a:pt x="0" y="1852"/>
                      <a:pt x="1358" y="2176"/>
                      <a:pt x="1713" y="2191"/>
                    </a:cubicBezTo>
                    <a:cubicBezTo>
                      <a:pt x="1868" y="2199"/>
                      <a:pt x="2014" y="2203"/>
                      <a:pt x="2143" y="2203"/>
                    </a:cubicBezTo>
                    <a:cubicBezTo>
                      <a:pt x="2273" y="2203"/>
                      <a:pt x="2384" y="2199"/>
                      <a:pt x="2469" y="2191"/>
                    </a:cubicBezTo>
                    <a:cubicBezTo>
                      <a:pt x="3133" y="2176"/>
                      <a:pt x="3796" y="2099"/>
                      <a:pt x="4460" y="2068"/>
                    </a:cubicBezTo>
                    <a:cubicBezTo>
                      <a:pt x="5185" y="2022"/>
                      <a:pt x="7731" y="1975"/>
                      <a:pt x="7669" y="849"/>
                    </a:cubicBezTo>
                    <a:cubicBezTo>
                      <a:pt x="7654" y="463"/>
                      <a:pt x="7283" y="155"/>
                      <a:pt x="6944" y="62"/>
                    </a:cubicBezTo>
                    <a:cubicBezTo>
                      <a:pt x="6764" y="18"/>
                      <a:pt x="6574" y="0"/>
                      <a:pt x="637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790;p33"/>
              <p:cNvSpPr/>
              <p:nvPr/>
            </p:nvSpPr>
            <p:spPr>
              <a:xfrm>
                <a:off x="6820600" y="2768175"/>
                <a:ext cx="195200" cy="645775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25831" extrusionOk="0">
                    <a:moveTo>
                      <a:pt x="7762" y="0"/>
                    </a:moveTo>
                    <a:lnTo>
                      <a:pt x="0" y="3333"/>
                    </a:lnTo>
                    <a:cubicBezTo>
                      <a:pt x="0" y="3333"/>
                      <a:pt x="293" y="8672"/>
                      <a:pt x="139" y="10508"/>
                    </a:cubicBezTo>
                    <a:cubicBezTo>
                      <a:pt x="16" y="12036"/>
                      <a:pt x="185" y="13563"/>
                      <a:pt x="617" y="15029"/>
                    </a:cubicBezTo>
                    <a:cubicBezTo>
                      <a:pt x="988" y="16449"/>
                      <a:pt x="2222" y="19705"/>
                      <a:pt x="2361" y="22667"/>
                    </a:cubicBezTo>
                    <a:cubicBezTo>
                      <a:pt x="2500" y="25645"/>
                      <a:pt x="2592" y="25830"/>
                      <a:pt x="2592" y="25830"/>
                    </a:cubicBezTo>
                    <a:lnTo>
                      <a:pt x="5000" y="25830"/>
                    </a:lnTo>
                    <a:cubicBezTo>
                      <a:pt x="5000" y="25830"/>
                      <a:pt x="5570" y="22050"/>
                      <a:pt x="5478" y="18563"/>
                    </a:cubicBezTo>
                    <a:cubicBezTo>
                      <a:pt x="5385" y="15076"/>
                      <a:pt x="4537" y="12730"/>
                      <a:pt x="4537" y="12730"/>
                    </a:cubicBezTo>
                    <a:cubicBezTo>
                      <a:pt x="4537" y="12730"/>
                      <a:pt x="5941" y="6450"/>
                      <a:pt x="6604" y="5046"/>
                    </a:cubicBezTo>
                    <a:cubicBezTo>
                      <a:pt x="7268" y="3627"/>
                      <a:pt x="7808" y="2300"/>
                      <a:pt x="7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91;p33"/>
              <p:cNvSpPr/>
              <p:nvPr/>
            </p:nvSpPr>
            <p:spPr>
              <a:xfrm>
                <a:off x="6886175" y="2800375"/>
                <a:ext cx="51700" cy="6128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4512" extrusionOk="0">
                    <a:moveTo>
                      <a:pt x="2045" y="1"/>
                    </a:moveTo>
                    <a:cubicBezTo>
                      <a:pt x="2033" y="1"/>
                      <a:pt x="2022" y="9"/>
                      <a:pt x="2022" y="24"/>
                    </a:cubicBezTo>
                    <a:lnTo>
                      <a:pt x="402" y="8449"/>
                    </a:lnTo>
                    <a:cubicBezTo>
                      <a:pt x="216" y="9483"/>
                      <a:pt x="0" y="10547"/>
                      <a:pt x="16" y="11612"/>
                    </a:cubicBezTo>
                    <a:cubicBezTo>
                      <a:pt x="62" y="12507"/>
                      <a:pt x="170" y="13402"/>
                      <a:pt x="355" y="14297"/>
                    </a:cubicBezTo>
                    <a:lnTo>
                      <a:pt x="386" y="14436"/>
                    </a:lnTo>
                    <a:cubicBezTo>
                      <a:pt x="834" y="16920"/>
                      <a:pt x="1235" y="19450"/>
                      <a:pt x="1559" y="21950"/>
                    </a:cubicBezTo>
                    <a:cubicBezTo>
                      <a:pt x="1682" y="22799"/>
                      <a:pt x="1729" y="23647"/>
                      <a:pt x="1698" y="24496"/>
                    </a:cubicBezTo>
                    <a:cubicBezTo>
                      <a:pt x="1698" y="24512"/>
                      <a:pt x="1713" y="24512"/>
                      <a:pt x="1713" y="24512"/>
                    </a:cubicBezTo>
                    <a:cubicBezTo>
                      <a:pt x="1729" y="24512"/>
                      <a:pt x="1744" y="24512"/>
                      <a:pt x="1744" y="24496"/>
                    </a:cubicBezTo>
                    <a:cubicBezTo>
                      <a:pt x="1775" y="23647"/>
                      <a:pt x="1729" y="22799"/>
                      <a:pt x="1605" y="21950"/>
                    </a:cubicBezTo>
                    <a:cubicBezTo>
                      <a:pt x="1281" y="19450"/>
                      <a:pt x="880" y="16920"/>
                      <a:pt x="432" y="14420"/>
                    </a:cubicBezTo>
                    <a:lnTo>
                      <a:pt x="402" y="14281"/>
                    </a:lnTo>
                    <a:cubicBezTo>
                      <a:pt x="216" y="13402"/>
                      <a:pt x="93" y="12507"/>
                      <a:pt x="62" y="11612"/>
                    </a:cubicBezTo>
                    <a:cubicBezTo>
                      <a:pt x="47" y="10547"/>
                      <a:pt x="247" y="9483"/>
                      <a:pt x="448" y="8464"/>
                    </a:cubicBezTo>
                    <a:lnTo>
                      <a:pt x="2068" y="24"/>
                    </a:lnTo>
                    <a:cubicBezTo>
                      <a:pt x="2068" y="9"/>
                      <a:pt x="2056" y="1"/>
                      <a:pt x="204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92;p33"/>
              <p:cNvSpPr/>
              <p:nvPr/>
            </p:nvSpPr>
            <p:spPr>
              <a:xfrm>
                <a:off x="6881925" y="2820625"/>
                <a:ext cx="33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3936" extrusionOk="0">
                    <a:moveTo>
                      <a:pt x="16" y="1"/>
                    </a:moveTo>
                    <a:cubicBezTo>
                      <a:pt x="1" y="1"/>
                      <a:pt x="1" y="16"/>
                      <a:pt x="1" y="32"/>
                    </a:cubicBezTo>
                    <a:cubicBezTo>
                      <a:pt x="186" y="1050"/>
                      <a:pt x="479" y="2069"/>
                      <a:pt x="849" y="3041"/>
                    </a:cubicBezTo>
                    <a:cubicBezTo>
                      <a:pt x="880" y="3102"/>
                      <a:pt x="896" y="3164"/>
                      <a:pt x="926" y="3226"/>
                    </a:cubicBezTo>
                    <a:cubicBezTo>
                      <a:pt x="988" y="3488"/>
                      <a:pt x="1127" y="3735"/>
                      <a:pt x="1297" y="3936"/>
                    </a:cubicBezTo>
                    <a:lnTo>
                      <a:pt x="1312" y="3936"/>
                    </a:lnTo>
                    <a:cubicBezTo>
                      <a:pt x="1343" y="3936"/>
                      <a:pt x="1343" y="3905"/>
                      <a:pt x="1328" y="3905"/>
                    </a:cubicBezTo>
                    <a:cubicBezTo>
                      <a:pt x="1158" y="3704"/>
                      <a:pt x="1034" y="3473"/>
                      <a:pt x="957" y="3210"/>
                    </a:cubicBezTo>
                    <a:cubicBezTo>
                      <a:pt x="942" y="3149"/>
                      <a:pt x="926" y="3087"/>
                      <a:pt x="896" y="3025"/>
                    </a:cubicBezTo>
                    <a:cubicBezTo>
                      <a:pt x="525" y="2053"/>
                      <a:pt x="232" y="1050"/>
                      <a:pt x="47" y="16"/>
                    </a:cubicBezTo>
                    <a:cubicBezTo>
                      <a:pt x="31" y="1"/>
                      <a:pt x="31" y="1"/>
                      <a:pt x="1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793;p33"/>
              <p:cNvSpPr/>
              <p:nvPr/>
            </p:nvSpPr>
            <p:spPr>
              <a:xfrm>
                <a:off x="6882700" y="3396175"/>
                <a:ext cx="6560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78" extrusionOk="0">
                    <a:moveTo>
                      <a:pt x="2593" y="1"/>
                    </a:moveTo>
                    <a:lnTo>
                      <a:pt x="31" y="32"/>
                    </a:lnTo>
                    <a:cubicBezTo>
                      <a:pt x="0" y="32"/>
                      <a:pt x="0" y="62"/>
                      <a:pt x="31" y="78"/>
                    </a:cubicBezTo>
                    <a:lnTo>
                      <a:pt x="2593" y="47"/>
                    </a:lnTo>
                    <a:cubicBezTo>
                      <a:pt x="2624" y="47"/>
                      <a:pt x="2624" y="1"/>
                      <a:pt x="259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94;p33"/>
              <p:cNvSpPr/>
              <p:nvPr/>
            </p:nvSpPr>
            <p:spPr>
              <a:xfrm>
                <a:off x="6763500" y="3413150"/>
                <a:ext cx="195600" cy="113450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4538" extrusionOk="0">
                    <a:moveTo>
                      <a:pt x="7222" y="1"/>
                    </a:moveTo>
                    <a:lnTo>
                      <a:pt x="5015" y="31"/>
                    </a:lnTo>
                    <a:cubicBezTo>
                      <a:pt x="5015" y="31"/>
                      <a:pt x="4846" y="201"/>
                      <a:pt x="4599" y="448"/>
                    </a:cubicBezTo>
                    <a:cubicBezTo>
                      <a:pt x="4599" y="448"/>
                      <a:pt x="4583" y="463"/>
                      <a:pt x="4568" y="479"/>
                    </a:cubicBezTo>
                    <a:cubicBezTo>
                      <a:pt x="4475" y="556"/>
                      <a:pt x="4383" y="649"/>
                      <a:pt x="4290" y="741"/>
                    </a:cubicBezTo>
                    <a:cubicBezTo>
                      <a:pt x="4275" y="757"/>
                      <a:pt x="4259" y="772"/>
                      <a:pt x="4244" y="787"/>
                    </a:cubicBezTo>
                    <a:cubicBezTo>
                      <a:pt x="4198" y="834"/>
                      <a:pt x="4151" y="880"/>
                      <a:pt x="4090" y="926"/>
                    </a:cubicBezTo>
                    <a:cubicBezTo>
                      <a:pt x="4090" y="926"/>
                      <a:pt x="4074" y="942"/>
                      <a:pt x="4059" y="957"/>
                    </a:cubicBezTo>
                    <a:cubicBezTo>
                      <a:pt x="4012" y="1004"/>
                      <a:pt x="3966" y="1050"/>
                      <a:pt x="3920" y="1096"/>
                    </a:cubicBezTo>
                    <a:cubicBezTo>
                      <a:pt x="3904" y="1096"/>
                      <a:pt x="3889" y="1112"/>
                      <a:pt x="3889" y="1127"/>
                    </a:cubicBezTo>
                    <a:cubicBezTo>
                      <a:pt x="3843" y="1158"/>
                      <a:pt x="3812" y="1189"/>
                      <a:pt x="3781" y="1220"/>
                    </a:cubicBezTo>
                    <a:cubicBezTo>
                      <a:pt x="3766" y="1235"/>
                      <a:pt x="3750" y="1235"/>
                      <a:pt x="3735" y="1250"/>
                    </a:cubicBezTo>
                    <a:cubicBezTo>
                      <a:pt x="3627" y="1358"/>
                      <a:pt x="3503" y="1466"/>
                      <a:pt x="3395" y="1559"/>
                    </a:cubicBezTo>
                    <a:cubicBezTo>
                      <a:pt x="3380" y="1559"/>
                      <a:pt x="3364" y="1574"/>
                      <a:pt x="3349" y="1590"/>
                    </a:cubicBezTo>
                    <a:cubicBezTo>
                      <a:pt x="3241" y="1698"/>
                      <a:pt x="3117" y="1775"/>
                      <a:pt x="3025" y="1852"/>
                    </a:cubicBezTo>
                    <a:cubicBezTo>
                      <a:pt x="2871" y="1960"/>
                      <a:pt x="2716" y="2037"/>
                      <a:pt x="2547" y="2114"/>
                    </a:cubicBezTo>
                    <a:cubicBezTo>
                      <a:pt x="2531" y="2130"/>
                      <a:pt x="2516" y="2130"/>
                      <a:pt x="2500" y="2145"/>
                    </a:cubicBezTo>
                    <a:cubicBezTo>
                      <a:pt x="2346" y="2222"/>
                      <a:pt x="2176" y="2300"/>
                      <a:pt x="1991" y="2377"/>
                    </a:cubicBezTo>
                    <a:cubicBezTo>
                      <a:pt x="1976" y="2377"/>
                      <a:pt x="1960" y="2392"/>
                      <a:pt x="1945" y="2392"/>
                    </a:cubicBezTo>
                    <a:cubicBezTo>
                      <a:pt x="1081" y="2793"/>
                      <a:pt x="62" y="3272"/>
                      <a:pt x="1" y="3812"/>
                    </a:cubicBezTo>
                    <a:cubicBezTo>
                      <a:pt x="1" y="3843"/>
                      <a:pt x="1" y="3858"/>
                      <a:pt x="1" y="3889"/>
                    </a:cubicBezTo>
                    <a:cubicBezTo>
                      <a:pt x="1" y="3904"/>
                      <a:pt x="16" y="3920"/>
                      <a:pt x="16" y="3951"/>
                    </a:cubicBezTo>
                    <a:cubicBezTo>
                      <a:pt x="31" y="4012"/>
                      <a:pt x="78" y="4074"/>
                      <a:pt x="124" y="4120"/>
                    </a:cubicBezTo>
                    <a:cubicBezTo>
                      <a:pt x="139" y="4151"/>
                      <a:pt x="170" y="4167"/>
                      <a:pt x="186" y="4182"/>
                    </a:cubicBezTo>
                    <a:cubicBezTo>
                      <a:pt x="547" y="4455"/>
                      <a:pt x="1407" y="4537"/>
                      <a:pt x="2369" y="4537"/>
                    </a:cubicBezTo>
                    <a:cubicBezTo>
                      <a:pt x="2929" y="4537"/>
                      <a:pt x="3523" y="4509"/>
                      <a:pt x="4074" y="4475"/>
                    </a:cubicBezTo>
                    <a:cubicBezTo>
                      <a:pt x="5895" y="4352"/>
                      <a:pt x="7438" y="3766"/>
                      <a:pt x="7793" y="3503"/>
                    </a:cubicBezTo>
                    <a:cubicBezTo>
                      <a:pt x="7824" y="3488"/>
                      <a:pt x="7824" y="3426"/>
                      <a:pt x="7824" y="3333"/>
                    </a:cubicBezTo>
                    <a:cubicBezTo>
                      <a:pt x="7824" y="3318"/>
                      <a:pt x="7824" y="3303"/>
                      <a:pt x="7824" y="3287"/>
                    </a:cubicBezTo>
                    <a:cubicBezTo>
                      <a:pt x="7824" y="3256"/>
                      <a:pt x="7824" y="3225"/>
                      <a:pt x="7824" y="3195"/>
                    </a:cubicBezTo>
                    <a:cubicBezTo>
                      <a:pt x="7808" y="3179"/>
                      <a:pt x="7808" y="3164"/>
                      <a:pt x="7808" y="3148"/>
                    </a:cubicBezTo>
                    <a:cubicBezTo>
                      <a:pt x="7762" y="2670"/>
                      <a:pt x="7608" y="1837"/>
                      <a:pt x="7469" y="1142"/>
                    </a:cubicBezTo>
                    <a:cubicBezTo>
                      <a:pt x="7469" y="1127"/>
                      <a:pt x="7469" y="1112"/>
                      <a:pt x="7453" y="1096"/>
                    </a:cubicBezTo>
                    <a:cubicBezTo>
                      <a:pt x="7438" y="973"/>
                      <a:pt x="7407" y="849"/>
                      <a:pt x="7376" y="741"/>
                    </a:cubicBezTo>
                    <a:cubicBezTo>
                      <a:pt x="7376" y="726"/>
                      <a:pt x="7376" y="695"/>
                      <a:pt x="7376" y="679"/>
                    </a:cubicBezTo>
                    <a:cubicBezTo>
                      <a:pt x="7284" y="278"/>
                      <a:pt x="7222" y="1"/>
                      <a:pt x="7222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795;p33"/>
              <p:cNvSpPr/>
              <p:nvPr/>
            </p:nvSpPr>
            <p:spPr>
              <a:xfrm>
                <a:off x="6888875" y="3413150"/>
                <a:ext cx="5557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535" extrusionOk="0">
                    <a:moveTo>
                      <a:pt x="2222" y="1"/>
                    </a:moveTo>
                    <a:lnTo>
                      <a:pt x="0" y="31"/>
                    </a:lnTo>
                    <a:cubicBezTo>
                      <a:pt x="0" y="31"/>
                      <a:pt x="16" y="340"/>
                      <a:pt x="510" y="463"/>
                    </a:cubicBezTo>
                    <a:cubicBezTo>
                      <a:pt x="669" y="511"/>
                      <a:pt x="832" y="534"/>
                      <a:pt x="992" y="534"/>
                    </a:cubicBezTo>
                    <a:cubicBezTo>
                      <a:pt x="1454" y="534"/>
                      <a:pt x="1902" y="344"/>
                      <a:pt x="2222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96;p33"/>
              <p:cNvSpPr/>
              <p:nvPr/>
            </p:nvSpPr>
            <p:spPr>
              <a:xfrm>
                <a:off x="6762725" y="3495250"/>
                <a:ext cx="1970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007" extrusionOk="0">
                    <a:moveTo>
                      <a:pt x="7851" y="0"/>
                    </a:moveTo>
                    <a:cubicBezTo>
                      <a:pt x="7848" y="0"/>
                      <a:pt x="7844" y="1"/>
                      <a:pt x="7839" y="3"/>
                    </a:cubicBezTo>
                    <a:cubicBezTo>
                      <a:pt x="7453" y="204"/>
                      <a:pt x="7052" y="373"/>
                      <a:pt x="6651" y="497"/>
                    </a:cubicBezTo>
                    <a:cubicBezTo>
                      <a:pt x="5988" y="651"/>
                      <a:pt x="5309" y="759"/>
                      <a:pt x="4645" y="806"/>
                    </a:cubicBezTo>
                    <a:lnTo>
                      <a:pt x="3658" y="914"/>
                    </a:lnTo>
                    <a:cubicBezTo>
                      <a:pt x="3457" y="929"/>
                      <a:pt x="3241" y="944"/>
                      <a:pt x="3040" y="960"/>
                    </a:cubicBezTo>
                    <a:cubicBezTo>
                      <a:pt x="2716" y="960"/>
                      <a:pt x="2408" y="960"/>
                      <a:pt x="2099" y="929"/>
                    </a:cubicBezTo>
                    <a:cubicBezTo>
                      <a:pt x="1405" y="914"/>
                      <a:pt x="710" y="806"/>
                      <a:pt x="32" y="605"/>
                    </a:cubicBezTo>
                    <a:cubicBezTo>
                      <a:pt x="32" y="605"/>
                      <a:pt x="16" y="605"/>
                      <a:pt x="1" y="620"/>
                    </a:cubicBezTo>
                    <a:cubicBezTo>
                      <a:pt x="1" y="636"/>
                      <a:pt x="16" y="651"/>
                      <a:pt x="16" y="651"/>
                    </a:cubicBezTo>
                    <a:cubicBezTo>
                      <a:pt x="340" y="759"/>
                      <a:pt x="680" y="836"/>
                      <a:pt x="1019" y="883"/>
                    </a:cubicBezTo>
                    <a:cubicBezTo>
                      <a:pt x="1389" y="929"/>
                      <a:pt x="1760" y="960"/>
                      <a:pt x="2099" y="975"/>
                    </a:cubicBezTo>
                    <a:cubicBezTo>
                      <a:pt x="2408" y="1006"/>
                      <a:pt x="2716" y="1006"/>
                      <a:pt x="3040" y="1006"/>
                    </a:cubicBezTo>
                    <a:cubicBezTo>
                      <a:pt x="3241" y="991"/>
                      <a:pt x="3457" y="975"/>
                      <a:pt x="3658" y="960"/>
                    </a:cubicBezTo>
                    <a:lnTo>
                      <a:pt x="4645" y="852"/>
                    </a:lnTo>
                    <a:cubicBezTo>
                      <a:pt x="5324" y="806"/>
                      <a:pt x="6003" y="698"/>
                      <a:pt x="6651" y="528"/>
                    </a:cubicBezTo>
                    <a:cubicBezTo>
                      <a:pt x="7068" y="420"/>
                      <a:pt x="7484" y="250"/>
                      <a:pt x="7855" y="49"/>
                    </a:cubicBezTo>
                    <a:cubicBezTo>
                      <a:pt x="7881" y="36"/>
                      <a:pt x="7873" y="0"/>
                      <a:pt x="785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797;p33"/>
              <p:cNvSpPr/>
              <p:nvPr/>
            </p:nvSpPr>
            <p:spPr>
              <a:xfrm>
                <a:off x="6826000" y="3466000"/>
                <a:ext cx="2817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115" extrusionOk="0">
                    <a:moveTo>
                      <a:pt x="47" y="0"/>
                    </a:moveTo>
                    <a:cubicBezTo>
                      <a:pt x="31" y="16"/>
                      <a:pt x="16" y="16"/>
                      <a:pt x="0" y="31"/>
                    </a:cubicBezTo>
                    <a:cubicBezTo>
                      <a:pt x="371" y="247"/>
                      <a:pt x="664" y="571"/>
                      <a:pt x="818" y="973"/>
                    </a:cubicBezTo>
                    <a:cubicBezTo>
                      <a:pt x="880" y="1158"/>
                      <a:pt x="941" y="1358"/>
                      <a:pt x="972" y="1543"/>
                    </a:cubicBezTo>
                    <a:lnTo>
                      <a:pt x="1080" y="2084"/>
                    </a:lnTo>
                    <a:lnTo>
                      <a:pt x="1080" y="2099"/>
                    </a:lnTo>
                    <a:cubicBezTo>
                      <a:pt x="1096" y="2099"/>
                      <a:pt x="1096" y="2114"/>
                      <a:pt x="1111" y="2114"/>
                    </a:cubicBezTo>
                    <a:cubicBezTo>
                      <a:pt x="1127" y="2114"/>
                      <a:pt x="1127" y="2099"/>
                      <a:pt x="1127" y="2084"/>
                    </a:cubicBezTo>
                    <a:lnTo>
                      <a:pt x="1019" y="1543"/>
                    </a:lnTo>
                    <a:cubicBezTo>
                      <a:pt x="988" y="1343"/>
                      <a:pt x="926" y="1158"/>
                      <a:pt x="864" y="957"/>
                    </a:cubicBezTo>
                    <a:cubicBezTo>
                      <a:pt x="710" y="556"/>
                      <a:pt x="417" y="217"/>
                      <a:pt x="4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98;p33"/>
              <p:cNvSpPr/>
              <p:nvPr/>
            </p:nvSpPr>
            <p:spPr>
              <a:xfrm>
                <a:off x="6934000" y="3440550"/>
                <a:ext cx="1662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15" extrusionOk="0">
                    <a:moveTo>
                      <a:pt x="649" y="0"/>
                    </a:moveTo>
                    <a:cubicBezTo>
                      <a:pt x="633" y="0"/>
                      <a:pt x="618" y="0"/>
                      <a:pt x="618" y="16"/>
                    </a:cubicBezTo>
                    <a:cubicBezTo>
                      <a:pt x="232" y="648"/>
                      <a:pt x="16" y="1373"/>
                      <a:pt x="16" y="2099"/>
                    </a:cubicBezTo>
                    <a:cubicBezTo>
                      <a:pt x="16" y="2129"/>
                      <a:pt x="16" y="2160"/>
                      <a:pt x="16" y="2191"/>
                    </a:cubicBezTo>
                    <a:cubicBezTo>
                      <a:pt x="1" y="2330"/>
                      <a:pt x="32" y="2469"/>
                      <a:pt x="93" y="2608"/>
                    </a:cubicBezTo>
                    <a:lnTo>
                      <a:pt x="109" y="2608"/>
                    </a:lnTo>
                    <a:cubicBezTo>
                      <a:pt x="109" y="2613"/>
                      <a:pt x="110" y="2615"/>
                      <a:pt x="113" y="2615"/>
                    </a:cubicBezTo>
                    <a:cubicBezTo>
                      <a:pt x="117" y="2615"/>
                      <a:pt x="124" y="2608"/>
                      <a:pt x="124" y="2608"/>
                    </a:cubicBezTo>
                    <a:cubicBezTo>
                      <a:pt x="140" y="2608"/>
                      <a:pt x="140" y="2592"/>
                      <a:pt x="140" y="2577"/>
                    </a:cubicBezTo>
                    <a:cubicBezTo>
                      <a:pt x="78" y="2453"/>
                      <a:pt x="47" y="2330"/>
                      <a:pt x="62" y="2191"/>
                    </a:cubicBezTo>
                    <a:cubicBezTo>
                      <a:pt x="62" y="2160"/>
                      <a:pt x="62" y="2129"/>
                      <a:pt x="62" y="2114"/>
                    </a:cubicBezTo>
                    <a:cubicBezTo>
                      <a:pt x="62" y="1373"/>
                      <a:pt x="278" y="664"/>
                      <a:pt x="649" y="46"/>
                    </a:cubicBezTo>
                    <a:cubicBezTo>
                      <a:pt x="664" y="31"/>
                      <a:pt x="649" y="16"/>
                      <a:pt x="64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799;p33"/>
              <p:cNvSpPr/>
              <p:nvPr/>
            </p:nvSpPr>
            <p:spPr>
              <a:xfrm>
                <a:off x="6860700" y="3440550"/>
                <a:ext cx="216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866" h="926" extrusionOk="0">
                    <a:moveTo>
                      <a:pt x="32" y="0"/>
                    </a:moveTo>
                    <a:cubicBezTo>
                      <a:pt x="16" y="0"/>
                      <a:pt x="1" y="16"/>
                      <a:pt x="1" y="31"/>
                    </a:cubicBezTo>
                    <a:cubicBezTo>
                      <a:pt x="356" y="232"/>
                      <a:pt x="649" y="540"/>
                      <a:pt x="819" y="910"/>
                    </a:cubicBezTo>
                    <a:cubicBezTo>
                      <a:pt x="834" y="926"/>
                      <a:pt x="850" y="926"/>
                      <a:pt x="850" y="926"/>
                    </a:cubicBezTo>
                    <a:cubicBezTo>
                      <a:pt x="865" y="926"/>
                      <a:pt x="865" y="910"/>
                      <a:pt x="865" y="895"/>
                    </a:cubicBezTo>
                    <a:cubicBezTo>
                      <a:pt x="680" y="509"/>
                      <a:pt x="402" y="201"/>
                      <a:pt x="3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800;p33"/>
              <p:cNvSpPr/>
              <p:nvPr/>
            </p:nvSpPr>
            <p:spPr>
              <a:xfrm>
                <a:off x="6869575" y="3431675"/>
                <a:ext cx="231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73" extrusionOk="0">
                    <a:moveTo>
                      <a:pt x="32" y="0"/>
                    </a:moveTo>
                    <a:cubicBezTo>
                      <a:pt x="32" y="16"/>
                      <a:pt x="16" y="31"/>
                      <a:pt x="1" y="31"/>
                    </a:cubicBezTo>
                    <a:cubicBezTo>
                      <a:pt x="387" y="232"/>
                      <a:pt x="695" y="556"/>
                      <a:pt x="880" y="957"/>
                    </a:cubicBezTo>
                    <a:cubicBezTo>
                      <a:pt x="896" y="957"/>
                      <a:pt x="896" y="972"/>
                      <a:pt x="911" y="972"/>
                    </a:cubicBezTo>
                    <a:cubicBezTo>
                      <a:pt x="927" y="957"/>
                      <a:pt x="927" y="941"/>
                      <a:pt x="927" y="941"/>
                    </a:cubicBezTo>
                    <a:cubicBezTo>
                      <a:pt x="741" y="540"/>
                      <a:pt x="433" y="216"/>
                      <a:pt x="3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801;p33"/>
              <p:cNvSpPr/>
              <p:nvPr/>
            </p:nvSpPr>
            <p:spPr>
              <a:xfrm>
                <a:off x="6876925" y="3423575"/>
                <a:ext cx="254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08" extrusionOk="0">
                    <a:moveTo>
                      <a:pt x="31" y="0"/>
                    </a:moveTo>
                    <a:cubicBezTo>
                      <a:pt x="15" y="0"/>
                      <a:pt x="15" y="0"/>
                      <a:pt x="0" y="16"/>
                    </a:cubicBezTo>
                    <a:cubicBezTo>
                      <a:pt x="0" y="31"/>
                      <a:pt x="0" y="46"/>
                      <a:pt x="15" y="46"/>
                    </a:cubicBezTo>
                    <a:cubicBezTo>
                      <a:pt x="432" y="247"/>
                      <a:pt x="772" y="587"/>
                      <a:pt x="957" y="1003"/>
                    </a:cubicBezTo>
                    <a:lnTo>
                      <a:pt x="988" y="1003"/>
                    </a:lnTo>
                    <a:cubicBezTo>
                      <a:pt x="990" y="1006"/>
                      <a:pt x="993" y="1007"/>
                      <a:pt x="996" y="1007"/>
                    </a:cubicBezTo>
                    <a:cubicBezTo>
                      <a:pt x="1008" y="1007"/>
                      <a:pt x="1015" y="985"/>
                      <a:pt x="1003" y="972"/>
                    </a:cubicBezTo>
                    <a:cubicBezTo>
                      <a:pt x="802" y="556"/>
                      <a:pt x="463" y="216"/>
                      <a:pt x="3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802;p33"/>
              <p:cNvSpPr/>
              <p:nvPr/>
            </p:nvSpPr>
            <p:spPr>
              <a:xfrm>
                <a:off x="6611525" y="2266175"/>
                <a:ext cx="14082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358" extrusionOk="0">
                    <a:moveTo>
                      <a:pt x="2091" y="1"/>
                    </a:moveTo>
                    <a:cubicBezTo>
                      <a:pt x="925" y="1"/>
                      <a:pt x="21" y="719"/>
                      <a:pt x="0" y="762"/>
                    </a:cubicBezTo>
                    <a:lnTo>
                      <a:pt x="4552" y="4357"/>
                    </a:lnTo>
                    <a:cubicBezTo>
                      <a:pt x="4876" y="3709"/>
                      <a:pt x="5632" y="1904"/>
                      <a:pt x="3765" y="561"/>
                    </a:cubicBezTo>
                    <a:cubicBezTo>
                      <a:pt x="3191" y="145"/>
                      <a:pt x="2615" y="1"/>
                      <a:pt x="2091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803;p33"/>
              <p:cNvSpPr/>
              <p:nvPr/>
            </p:nvSpPr>
            <p:spPr>
              <a:xfrm>
                <a:off x="6611525" y="2266175"/>
                <a:ext cx="14082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358" extrusionOk="0">
                    <a:moveTo>
                      <a:pt x="2091" y="1"/>
                    </a:moveTo>
                    <a:cubicBezTo>
                      <a:pt x="925" y="1"/>
                      <a:pt x="21" y="719"/>
                      <a:pt x="0" y="762"/>
                    </a:cubicBezTo>
                    <a:lnTo>
                      <a:pt x="4552" y="4357"/>
                    </a:lnTo>
                    <a:cubicBezTo>
                      <a:pt x="4876" y="3709"/>
                      <a:pt x="5632" y="1904"/>
                      <a:pt x="3765" y="561"/>
                    </a:cubicBezTo>
                    <a:cubicBezTo>
                      <a:pt x="3191" y="145"/>
                      <a:pt x="2615" y="1"/>
                      <a:pt x="2091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804;p33"/>
              <p:cNvSpPr/>
              <p:nvPr/>
            </p:nvSpPr>
            <p:spPr>
              <a:xfrm>
                <a:off x="6531675" y="2269000"/>
                <a:ext cx="240725" cy="161325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6453" extrusionOk="0">
                    <a:moveTo>
                      <a:pt x="1957" y="0"/>
                    </a:moveTo>
                    <a:cubicBezTo>
                      <a:pt x="1367" y="0"/>
                      <a:pt x="908" y="170"/>
                      <a:pt x="664" y="526"/>
                    </a:cubicBezTo>
                    <a:cubicBezTo>
                      <a:pt x="0" y="1498"/>
                      <a:pt x="540" y="4352"/>
                      <a:pt x="3117" y="5324"/>
                    </a:cubicBezTo>
                    <a:cubicBezTo>
                      <a:pt x="4655" y="5900"/>
                      <a:pt x="6159" y="6452"/>
                      <a:pt x="7310" y="6452"/>
                    </a:cubicBezTo>
                    <a:cubicBezTo>
                      <a:pt x="8041" y="6452"/>
                      <a:pt x="8630" y="6230"/>
                      <a:pt x="8996" y="5648"/>
                    </a:cubicBezTo>
                    <a:cubicBezTo>
                      <a:pt x="9628" y="4645"/>
                      <a:pt x="8085" y="3025"/>
                      <a:pt x="5879" y="1513"/>
                    </a:cubicBezTo>
                    <a:cubicBezTo>
                      <a:pt x="4467" y="536"/>
                      <a:pt x="3005" y="0"/>
                      <a:pt x="1957" y="0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805;p33"/>
              <p:cNvSpPr/>
              <p:nvPr/>
            </p:nvSpPr>
            <p:spPr>
              <a:xfrm>
                <a:off x="6668225" y="2349500"/>
                <a:ext cx="544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3385" extrusionOk="0">
                    <a:moveTo>
                      <a:pt x="1202" y="0"/>
                    </a:moveTo>
                    <a:cubicBezTo>
                      <a:pt x="1163" y="0"/>
                      <a:pt x="1122" y="7"/>
                      <a:pt x="1080" y="21"/>
                    </a:cubicBezTo>
                    <a:cubicBezTo>
                      <a:pt x="772" y="145"/>
                      <a:pt x="741" y="592"/>
                      <a:pt x="479" y="777"/>
                    </a:cubicBezTo>
                    <a:cubicBezTo>
                      <a:pt x="355" y="854"/>
                      <a:pt x="247" y="962"/>
                      <a:pt x="185" y="1086"/>
                    </a:cubicBezTo>
                    <a:cubicBezTo>
                      <a:pt x="139" y="1225"/>
                      <a:pt x="124" y="1364"/>
                      <a:pt x="139" y="1502"/>
                    </a:cubicBezTo>
                    <a:cubicBezTo>
                      <a:pt x="124" y="1672"/>
                      <a:pt x="77" y="1811"/>
                      <a:pt x="47" y="1981"/>
                    </a:cubicBezTo>
                    <a:cubicBezTo>
                      <a:pt x="0" y="2289"/>
                      <a:pt x="62" y="2629"/>
                      <a:pt x="216" y="2907"/>
                    </a:cubicBezTo>
                    <a:cubicBezTo>
                      <a:pt x="340" y="3184"/>
                      <a:pt x="602" y="3370"/>
                      <a:pt x="911" y="3385"/>
                    </a:cubicBezTo>
                    <a:cubicBezTo>
                      <a:pt x="1096" y="3354"/>
                      <a:pt x="1281" y="3292"/>
                      <a:pt x="1435" y="3169"/>
                    </a:cubicBezTo>
                    <a:cubicBezTo>
                      <a:pt x="1636" y="3092"/>
                      <a:pt x="1790" y="2937"/>
                      <a:pt x="1898" y="2752"/>
                    </a:cubicBezTo>
                    <a:cubicBezTo>
                      <a:pt x="1960" y="2583"/>
                      <a:pt x="1914" y="2397"/>
                      <a:pt x="1960" y="2228"/>
                    </a:cubicBezTo>
                    <a:cubicBezTo>
                      <a:pt x="1991" y="2135"/>
                      <a:pt x="2037" y="2043"/>
                      <a:pt x="2083" y="1950"/>
                    </a:cubicBezTo>
                    <a:cubicBezTo>
                      <a:pt x="2176" y="1703"/>
                      <a:pt x="2176" y="1425"/>
                      <a:pt x="2068" y="1178"/>
                    </a:cubicBezTo>
                    <a:cubicBezTo>
                      <a:pt x="1945" y="978"/>
                      <a:pt x="1837" y="762"/>
                      <a:pt x="1759" y="561"/>
                    </a:cubicBezTo>
                    <a:cubicBezTo>
                      <a:pt x="1705" y="371"/>
                      <a:pt x="1494" y="0"/>
                      <a:pt x="120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806;p33"/>
              <p:cNvSpPr/>
              <p:nvPr/>
            </p:nvSpPr>
            <p:spPr>
              <a:xfrm>
                <a:off x="6570250" y="2305475"/>
                <a:ext cx="123850" cy="175025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7001" extrusionOk="0">
                    <a:moveTo>
                      <a:pt x="2426" y="1"/>
                    </a:moveTo>
                    <a:cubicBezTo>
                      <a:pt x="2239" y="1"/>
                      <a:pt x="2052" y="23"/>
                      <a:pt x="1867" y="69"/>
                    </a:cubicBezTo>
                    <a:cubicBezTo>
                      <a:pt x="1250" y="239"/>
                      <a:pt x="725" y="625"/>
                      <a:pt x="401" y="1165"/>
                    </a:cubicBezTo>
                    <a:cubicBezTo>
                      <a:pt x="386" y="1196"/>
                      <a:pt x="386" y="1227"/>
                      <a:pt x="370" y="1242"/>
                    </a:cubicBezTo>
                    <a:cubicBezTo>
                      <a:pt x="124" y="1705"/>
                      <a:pt x="0" y="2214"/>
                      <a:pt x="16" y="2739"/>
                    </a:cubicBezTo>
                    <a:cubicBezTo>
                      <a:pt x="0" y="3341"/>
                      <a:pt x="93" y="3942"/>
                      <a:pt x="262" y="4529"/>
                    </a:cubicBezTo>
                    <a:cubicBezTo>
                      <a:pt x="417" y="5100"/>
                      <a:pt x="664" y="5640"/>
                      <a:pt x="957" y="6149"/>
                    </a:cubicBezTo>
                    <a:cubicBezTo>
                      <a:pt x="1219" y="6550"/>
                      <a:pt x="1574" y="6905"/>
                      <a:pt x="2052" y="6982"/>
                    </a:cubicBezTo>
                    <a:cubicBezTo>
                      <a:pt x="2129" y="6994"/>
                      <a:pt x="2206" y="7000"/>
                      <a:pt x="2282" y="7000"/>
                    </a:cubicBezTo>
                    <a:cubicBezTo>
                      <a:pt x="2497" y="7000"/>
                      <a:pt x="2707" y="6954"/>
                      <a:pt x="2901" y="6874"/>
                    </a:cubicBezTo>
                    <a:cubicBezTo>
                      <a:pt x="3734" y="6535"/>
                      <a:pt x="4382" y="5887"/>
                      <a:pt x="4706" y="5053"/>
                    </a:cubicBezTo>
                    <a:cubicBezTo>
                      <a:pt x="4783" y="4853"/>
                      <a:pt x="4830" y="4637"/>
                      <a:pt x="4861" y="4421"/>
                    </a:cubicBezTo>
                    <a:cubicBezTo>
                      <a:pt x="4938" y="4004"/>
                      <a:pt x="4953" y="3557"/>
                      <a:pt x="4953" y="3140"/>
                    </a:cubicBezTo>
                    <a:cubicBezTo>
                      <a:pt x="4938" y="2739"/>
                      <a:pt x="4876" y="2369"/>
                      <a:pt x="4783" y="1983"/>
                    </a:cubicBezTo>
                    <a:cubicBezTo>
                      <a:pt x="4614" y="1335"/>
                      <a:pt x="4213" y="748"/>
                      <a:pt x="3657" y="363"/>
                    </a:cubicBezTo>
                    <a:cubicBezTo>
                      <a:pt x="3289" y="125"/>
                      <a:pt x="2861" y="1"/>
                      <a:pt x="2426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807;p33"/>
              <p:cNvSpPr/>
              <p:nvPr/>
            </p:nvSpPr>
            <p:spPr>
              <a:xfrm>
                <a:off x="6630800" y="2388025"/>
                <a:ext cx="62725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138" extrusionOk="0">
                    <a:moveTo>
                      <a:pt x="1217" y="1"/>
                    </a:moveTo>
                    <a:cubicBezTo>
                      <a:pt x="1093" y="1"/>
                      <a:pt x="964" y="22"/>
                      <a:pt x="834" y="70"/>
                    </a:cubicBezTo>
                    <a:cubicBezTo>
                      <a:pt x="278" y="286"/>
                      <a:pt x="1" y="934"/>
                      <a:pt x="232" y="1489"/>
                    </a:cubicBezTo>
                    <a:cubicBezTo>
                      <a:pt x="417" y="1921"/>
                      <a:pt x="815" y="2137"/>
                      <a:pt x="1212" y="2137"/>
                    </a:cubicBezTo>
                    <a:cubicBezTo>
                      <a:pt x="1609" y="2137"/>
                      <a:pt x="2007" y="1921"/>
                      <a:pt x="2192" y="1489"/>
                    </a:cubicBezTo>
                    <a:cubicBezTo>
                      <a:pt x="2508" y="751"/>
                      <a:pt x="1946" y="1"/>
                      <a:pt x="1217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808;p33"/>
              <p:cNvSpPr/>
              <p:nvPr/>
            </p:nvSpPr>
            <p:spPr>
              <a:xfrm>
                <a:off x="6573325" y="2403625"/>
                <a:ext cx="3087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91" extrusionOk="0">
                    <a:moveTo>
                      <a:pt x="1" y="1"/>
                    </a:moveTo>
                    <a:cubicBezTo>
                      <a:pt x="109" y="541"/>
                      <a:pt x="263" y="1066"/>
                      <a:pt x="479" y="1575"/>
                    </a:cubicBezTo>
                    <a:cubicBezTo>
                      <a:pt x="510" y="1637"/>
                      <a:pt x="541" y="1714"/>
                      <a:pt x="571" y="1791"/>
                    </a:cubicBezTo>
                    <a:cubicBezTo>
                      <a:pt x="1235" y="1189"/>
                      <a:pt x="895" y="94"/>
                      <a:pt x="1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809;p33"/>
              <p:cNvSpPr/>
              <p:nvPr/>
            </p:nvSpPr>
            <p:spPr>
              <a:xfrm>
                <a:off x="6606500" y="2431800"/>
                <a:ext cx="3165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64" extrusionOk="0">
                    <a:moveTo>
                      <a:pt x="1250" y="0"/>
                    </a:moveTo>
                    <a:cubicBezTo>
                      <a:pt x="1237" y="0"/>
                      <a:pt x="807" y="429"/>
                      <a:pt x="253" y="429"/>
                    </a:cubicBezTo>
                    <a:cubicBezTo>
                      <a:pt x="176" y="429"/>
                      <a:pt x="97" y="420"/>
                      <a:pt x="16" y="402"/>
                    </a:cubicBezTo>
                    <a:cubicBezTo>
                      <a:pt x="1" y="402"/>
                      <a:pt x="1" y="417"/>
                      <a:pt x="1" y="417"/>
                    </a:cubicBezTo>
                    <a:cubicBezTo>
                      <a:pt x="1" y="417"/>
                      <a:pt x="1" y="432"/>
                      <a:pt x="1" y="432"/>
                    </a:cubicBezTo>
                    <a:cubicBezTo>
                      <a:pt x="78" y="448"/>
                      <a:pt x="170" y="463"/>
                      <a:pt x="247" y="463"/>
                    </a:cubicBezTo>
                    <a:cubicBezTo>
                      <a:pt x="633" y="432"/>
                      <a:pt x="988" y="278"/>
                      <a:pt x="1266" y="16"/>
                    </a:cubicBezTo>
                    <a:cubicBezTo>
                      <a:pt x="1266" y="16"/>
                      <a:pt x="1266" y="0"/>
                      <a:pt x="126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810;p33"/>
              <p:cNvSpPr/>
              <p:nvPr/>
            </p:nvSpPr>
            <p:spPr>
              <a:xfrm>
                <a:off x="6614600" y="2443750"/>
                <a:ext cx="162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248" extrusionOk="0">
                    <a:moveTo>
                      <a:pt x="649" y="1"/>
                    </a:moveTo>
                    <a:cubicBezTo>
                      <a:pt x="503" y="146"/>
                      <a:pt x="302" y="223"/>
                      <a:pt x="101" y="223"/>
                    </a:cubicBezTo>
                    <a:cubicBezTo>
                      <a:pt x="68" y="223"/>
                      <a:pt x="34" y="221"/>
                      <a:pt x="1" y="217"/>
                    </a:cubicBezTo>
                    <a:cubicBezTo>
                      <a:pt x="1" y="217"/>
                      <a:pt x="1" y="217"/>
                      <a:pt x="1" y="232"/>
                    </a:cubicBezTo>
                    <a:cubicBezTo>
                      <a:pt x="47" y="248"/>
                      <a:pt x="78" y="248"/>
                      <a:pt x="124" y="248"/>
                    </a:cubicBezTo>
                    <a:cubicBezTo>
                      <a:pt x="325" y="232"/>
                      <a:pt x="510" y="155"/>
                      <a:pt x="649" y="16"/>
                    </a:cubicBezTo>
                    <a:cubicBezTo>
                      <a:pt x="649" y="1"/>
                      <a:pt x="649" y="1"/>
                      <a:pt x="64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811;p33"/>
              <p:cNvSpPr/>
              <p:nvPr/>
            </p:nvSpPr>
            <p:spPr>
              <a:xfrm>
                <a:off x="6581050" y="2396650"/>
                <a:ext cx="100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36" extrusionOk="0">
                    <a:moveTo>
                      <a:pt x="240" y="0"/>
                    </a:moveTo>
                    <a:cubicBezTo>
                      <a:pt x="232" y="0"/>
                      <a:pt x="224" y="1"/>
                      <a:pt x="216" y="2"/>
                    </a:cubicBezTo>
                    <a:cubicBezTo>
                      <a:pt x="62" y="2"/>
                      <a:pt x="0" y="187"/>
                      <a:pt x="108" y="295"/>
                    </a:cubicBezTo>
                    <a:cubicBezTo>
                      <a:pt x="140" y="323"/>
                      <a:pt x="179" y="335"/>
                      <a:pt x="218" y="335"/>
                    </a:cubicBezTo>
                    <a:cubicBezTo>
                      <a:pt x="310" y="335"/>
                      <a:pt x="401" y="265"/>
                      <a:pt x="401" y="157"/>
                    </a:cubicBezTo>
                    <a:cubicBezTo>
                      <a:pt x="387" y="72"/>
                      <a:pt x="322" y="0"/>
                      <a:pt x="24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812;p33"/>
              <p:cNvSpPr/>
              <p:nvPr/>
            </p:nvSpPr>
            <p:spPr>
              <a:xfrm>
                <a:off x="6627325" y="2388950"/>
                <a:ext cx="103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49" extrusionOk="0">
                    <a:moveTo>
                      <a:pt x="188" y="1"/>
                    </a:moveTo>
                    <a:cubicBezTo>
                      <a:pt x="183" y="1"/>
                      <a:pt x="177" y="1"/>
                      <a:pt x="170" y="2"/>
                    </a:cubicBezTo>
                    <a:cubicBezTo>
                      <a:pt x="78" y="2"/>
                      <a:pt x="1" y="79"/>
                      <a:pt x="1" y="171"/>
                    </a:cubicBezTo>
                    <a:cubicBezTo>
                      <a:pt x="11" y="284"/>
                      <a:pt x="95" y="349"/>
                      <a:pt x="182" y="349"/>
                    </a:cubicBezTo>
                    <a:cubicBezTo>
                      <a:pt x="227" y="349"/>
                      <a:pt x="273" y="331"/>
                      <a:pt x="309" y="295"/>
                    </a:cubicBezTo>
                    <a:cubicBezTo>
                      <a:pt x="413" y="176"/>
                      <a:pt x="332" y="1"/>
                      <a:pt x="18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813;p33"/>
              <p:cNvSpPr/>
              <p:nvPr/>
            </p:nvSpPr>
            <p:spPr>
              <a:xfrm>
                <a:off x="6682875" y="2363500"/>
                <a:ext cx="3997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031" extrusionOk="0">
                    <a:moveTo>
                      <a:pt x="684" y="1"/>
                    </a:moveTo>
                    <a:cubicBezTo>
                      <a:pt x="677" y="1"/>
                      <a:pt x="671" y="1"/>
                      <a:pt x="664" y="1"/>
                    </a:cubicBezTo>
                    <a:cubicBezTo>
                      <a:pt x="109" y="32"/>
                      <a:pt x="47" y="804"/>
                      <a:pt x="1" y="912"/>
                    </a:cubicBezTo>
                    <a:lnTo>
                      <a:pt x="140" y="1976"/>
                    </a:lnTo>
                    <a:cubicBezTo>
                      <a:pt x="140" y="1976"/>
                      <a:pt x="226" y="2031"/>
                      <a:pt x="377" y="2031"/>
                    </a:cubicBezTo>
                    <a:cubicBezTo>
                      <a:pt x="538" y="2031"/>
                      <a:pt x="771" y="1969"/>
                      <a:pt x="1050" y="1714"/>
                    </a:cubicBezTo>
                    <a:cubicBezTo>
                      <a:pt x="1599" y="1226"/>
                      <a:pt x="1214" y="1"/>
                      <a:pt x="684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814;p33"/>
              <p:cNvSpPr/>
              <p:nvPr/>
            </p:nvSpPr>
            <p:spPr>
              <a:xfrm>
                <a:off x="6690200" y="2370550"/>
                <a:ext cx="2240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71" extrusionOk="0">
                    <a:moveTo>
                      <a:pt x="303" y="1"/>
                    </a:moveTo>
                    <a:cubicBezTo>
                      <a:pt x="258" y="1"/>
                      <a:pt x="213" y="10"/>
                      <a:pt x="171" y="28"/>
                    </a:cubicBezTo>
                    <a:cubicBezTo>
                      <a:pt x="32" y="90"/>
                      <a:pt x="16" y="275"/>
                      <a:pt x="1" y="414"/>
                    </a:cubicBezTo>
                    <a:cubicBezTo>
                      <a:pt x="1" y="429"/>
                      <a:pt x="1" y="429"/>
                      <a:pt x="16" y="429"/>
                    </a:cubicBezTo>
                    <a:cubicBezTo>
                      <a:pt x="16" y="429"/>
                      <a:pt x="16" y="429"/>
                      <a:pt x="16" y="414"/>
                    </a:cubicBezTo>
                    <a:cubicBezTo>
                      <a:pt x="32" y="275"/>
                      <a:pt x="63" y="105"/>
                      <a:pt x="186" y="43"/>
                    </a:cubicBezTo>
                    <a:cubicBezTo>
                      <a:pt x="219" y="32"/>
                      <a:pt x="254" y="27"/>
                      <a:pt x="289" y="27"/>
                    </a:cubicBezTo>
                    <a:cubicBezTo>
                      <a:pt x="353" y="27"/>
                      <a:pt x="419" y="44"/>
                      <a:pt x="479" y="74"/>
                    </a:cubicBezTo>
                    <a:cubicBezTo>
                      <a:pt x="741" y="259"/>
                      <a:pt x="865" y="568"/>
                      <a:pt x="819" y="877"/>
                    </a:cubicBezTo>
                    <a:cubicBezTo>
                      <a:pt x="819" y="1015"/>
                      <a:pt x="757" y="1139"/>
                      <a:pt x="680" y="1231"/>
                    </a:cubicBezTo>
                    <a:cubicBezTo>
                      <a:pt x="610" y="1313"/>
                      <a:pt x="522" y="1351"/>
                      <a:pt x="423" y="1351"/>
                    </a:cubicBezTo>
                    <a:cubicBezTo>
                      <a:pt x="391" y="1351"/>
                      <a:pt x="359" y="1347"/>
                      <a:pt x="325" y="1339"/>
                    </a:cubicBezTo>
                    <a:cubicBezTo>
                      <a:pt x="248" y="1309"/>
                      <a:pt x="186" y="1231"/>
                      <a:pt x="140" y="1154"/>
                    </a:cubicBezTo>
                    <a:cubicBezTo>
                      <a:pt x="140" y="1154"/>
                      <a:pt x="109" y="1154"/>
                      <a:pt x="124" y="1170"/>
                    </a:cubicBezTo>
                    <a:cubicBezTo>
                      <a:pt x="171" y="1247"/>
                      <a:pt x="232" y="1324"/>
                      <a:pt x="325" y="1355"/>
                    </a:cubicBezTo>
                    <a:cubicBezTo>
                      <a:pt x="356" y="1370"/>
                      <a:pt x="387" y="1370"/>
                      <a:pt x="417" y="1370"/>
                    </a:cubicBezTo>
                    <a:cubicBezTo>
                      <a:pt x="525" y="1370"/>
                      <a:pt x="633" y="1324"/>
                      <a:pt x="695" y="1247"/>
                    </a:cubicBezTo>
                    <a:cubicBezTo>
                      <a:pt x="788" y="1154"/>
                      <a:pt x="834" y="1015"/>
                      <a:pt x="850" y="877"/>
                    </a:cubicBezTo>
                    <a:cubicBezTo>
                      <a:pt x="896" y="568"/>
                      <a:pt x="757" y="244"/>
                      <a:pt x="495" y="59"/>
                    </a:cubicBezTo>
                    <a:cubicBezTo>
                      <a:pt x="439" y="21"/>
                      <a:pt x="371" y="1"/>
                      <a:pt x="30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815;p33"/>
              <p:cNvSpPr/>
              <p:nvPr/>
            </p:nvSpPr>
            <p:spPr>
              <a:xfrm>
                <a:off x="6694450" y="2370700"/>
                <a:ext cx="5050" cy="325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03" extrusionOk="0">
                    <a:moveTo>
                      <a:pt x="183" y="0"/>
                    </a:moveTo>
                    <a:cubicBezTo>
                      <a:pt x="179" y="0"/>
                      <a:pt x="175" y="2"/>
                      <a:pt x="170" y="6"/>
                    </a:cubicBezTo>
                    <a:cubicBezTo>
                      <a:pt x="124" y="114"/>
                      <a:pt x="78" y="222"/>
                      <a:pt x="62" y="330"/>
                    </a:cubicBezTo>
                    <a:cubicBezTo>
                      <a:pt x="1" y="654"/>
                      <a:pt x="1" y="979"/>
                      <a:pt x="62" y="1287"/>
                    </a:cubicBezTo>
                    <a:cubicBezTo>
                      <a:pt x="62" y="1303"/>
                      <a:pt x="62" y="1303"/>
                      <a:pt x="78" y="1303"/>
                    </a:cubicBezTo>
                    <a:cubicBezTo>
                      <a:pt x="78" y="1303"/>
                      <a:pt x="93" y="1303"/>
                      <a:pt x="78" y="1287"/>
                    </a:cubicBezTo>
                    <a:cubicBezTo>
                      <a:pt x="16" y="979"/>
                      <a:pt x="16" y="654"/>
                      <a:pt x="78" y="346"/>
                    </a:cubicBezTo>
                    <a:cubicBezTo>
                      <a:pt x="109" y="222"/>
                      <a:pt x="139" y="114"/>
                      <a:pt x="201" y="22"/>
                    </a:cubicBezTo>
                    <a:cubicBezTo>
                      <a:pt x="201" y="11"/>
                      <a:pt x="193" y="0"/>
                      <a:pt x="18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816;p33"/>
              <p:cNvSpPr/>
              <p:nvPr/>
            </p:nvSpPr>
            <p:spPr>
              <a:xfrm>
                <a:off x="6594150" y="2387050"/>
                <a:ext cx="177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775" extrusionOk="0">
                    <a:moveTo>
                      <a:pt x="1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201" y="217"/>
                      <a:pt x="325" y="463"/>
                      <a:pt x="356" y="741"/>
                    </a:cubicBezTo>
                    <a:cubicBezTo>
                      <a:pt x="371" y="849"/>
                      <a:pt x="387" y="973"/>
                      <a:pt x="356" y="1096"/>
                    </a:cubicBezTo>
                    <a:cubicBezTo>
                      <a:pt x="356" y="1111"/>
                      <a:pt x="340" y="1142"/>
                      <a:pt x="325" y="1173"/>
                    </a:cubicBezTo>
                    <a:cubicBezTo>
                      <a:pt x="309" y="1235"/>
                      <a:pt x="294" y="1297"/>
                      <a:pt x="294" y="1343"/>
                    </a:cubicBezTo>
                    <a:cubicBezTo>
                      <a:pt x="309" y="1451"/>
                      <a:pt x="356" y="1544"/>
                      <a:pt x="448" y="1605"/>
                    </a:cubicBezTo>
                    <a:cubicBezTo>
                      <a:pt x="479" y="1636"/>
                      <a:pt x="525" y="1667"/>
                      <a:pt x="572" y="1682"/>
                    </a:cubicBezTo>
                    <a:cubicBezTo>
                      <a:pt x="618" y="1713"/>
                      <a:pt x="649" y="1744"/>
                      <a:pt x="695" y="1775"/>
                    </a:cubicBezTo>
                    <a:lnTo>
                      <a:pt x="711" y="1775"/>
                    </a:lnTo>
                    <a:cubicBezTo>
                      <a:pt x="711" y="1775"/>
                      <a:pt x="711" y="1760"/>
                      <a:pt x="711" y="1760"/>
                    </a:cubicBezTo>
                    <a:cubicBezTo>
                      <a:pt x="664" y="1729"/>
                      <a:pt x="618" y="1698"/>
                      <a:pt x="587" y="1667"/>
                    </a:cubicBezTo>
                    <a:cubicBezTo>
                      <a:pt x="541" y="1652"/>
                      <a:pt x="495" y="1621"/>
                      <a:pt x="464" y="1590"/>
                    </a:cubicBezTo>
                    <a:cubicBezTo>
                      <a:pt x="371" y="1528"/>
                      <a:pt x="325" y="1451"/>
                      <a:pt x="309" y="1343"/>
                    </a:cubicBezTo>
                    <a:cubicBezTo>
                      <a:pt x="309" y="1297"/>
                      <a:pt x="325" y="1235"/>
                      <a:pt x="356" y="1189"/>
                    </a:cubicBezTo>
                    <a:cubicBezTo>
                      <a:pt x="356" y="1158"/>
                      <a:pt x="371" y="1127"/>
                      <a:pt x="371" y="1096"/>
                    </a:cubicBezTo>
                    <a:cubicBezTo>
                      <a:pt x="402" y="973"/>
                      <a:pt x="402" y="849"/>
                      <a:pt x="371" y="741"/>
                    </a:cubicBezTo>
                    <a:cubicBezTo>
                      <a:pt x="340" y="463"/>
                      <a:pt x="217" y="201"/>
                      <a:pt x="1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817;p33"/>
              <p:cNvSpPr/>
              <p:nvPr/>
            </p:nvSpPr>
            <p:spPr>
              <a:xfrm>
                <a:off x="6614175" y="2367225"/>
                <a:ext cx="336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547" extrusionOk="0">
                    <a:moveTo>
                      <a:pt x="483" y="0"/>
                    </a:moveTo>
                    <a:cubicBezTo>
                      <a:pt x="227" y="0"/>
                      <a:pt x="1" y="86"/>
                      <a:pt x="18" y="392"/>
                    </a:cubicBezTo>
                    <a:cubicBezTo>
                      <a:pt x="18" y="439"/>
                      <a:pt x="48" y="485"/>
                      <a:pt x="79" y="516"/>
                    </a:cubicBezTo>
                    <a:cubicBezTo>
                      <a:pt x="126" y="547"/>
                      <a:pt x="156" y="547"/>
                      <a:pt x="203" y="547"/>
                    </a:cubicBezTo>
                    <a:lnTo>
                      <a:pt x="1144" y="500"/>
                    </a:lnTo>
                    <a:cubicBezTo>
                      <a:pt x="1158" y="505"/>
                      <a:pt x="1171" y="507"/>
                      <a:pt x="1184" y="507"/>
                    </a:cubicBezTo>
                    <a:cubicBezTo>
                      <a:pt x="1216" y="507"/>
                      <a:pt x="1246" y="496"/>
                      <a:pt x="1267" y="485"/>
                    </a:cubicBezTo>
                    <a:cubicBezTo>
                      <a:pt x="1345" y="423"/>
                      <a:pt x="1345" y="315"/>
                      <a:pt x="1283" y="238"/>
                    </a:cubicBezTo>
                    <a:cubicBezTo>
                      <a:pt x="1221" y="161"/>
                      <a:pt x="1144" y="115"/>
                      <a:pt x="1051" y="99"/>
                    </a:cubicBezTo>
                    <a:cubicBezTo>
                      <a:pt x="920" y="58"/>
                      <a:pt x="691" y="0"/>
                      <a:pt x="48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818;p33"/>
              <p:cNvSpPr/>
              <p:nvPr/>
            </p:nvSpPr>
            <p:spPr>
              <a:xfrm>
                <a:off x="6570625" y="2374125"/>
                <a:ext cx="2047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57" extrusionOk="0">
                    <a:moveTo>
                      <a:pt x="469" y="1"/>
                    </a:moveTo>
                    <a:cubicBezTo>
                      <a:pt x="321" y="1"/>
                      <a:pt x="147" y="70"/>
                      <a:pt x="1" y="147"/>
                    </a:cubicBezTo>
                    <a:cubicBezTo>
                      <a:pt x="1" y="193"/>
                      <a:pt x="1" y="240"/>
                      <a:pt x="1" y="271"/>
                    </a:cubicBezTo>
                    <a:lnTo>
                      <a:pt x="1" y="332"/>
                    </a:lnTo>
                    <a:cubicBezTo>
                      <a:pt x="16" y="394"/>
                      <a:pt x="16" y="440"/>
                      <a:pt x="16" y="502"/>
                    </a:cubicBezTo>
                    <a:cubicBezTo>
                      <a:pt x="31" y="564"/>
                      <a:pt x="31" y="610"/>
                      <a:pt x="31" y="656"/>
                    </a:cubicBezTo>
                    <a:cubicBezTo>
                      <a:pt x="247" y="595"/>
                      <a:pt x="463" y="533"/>
                      <a:pt x="664" y="471"/>
                    </a:cubicBezTo>
                    <a:cubicBezTo>
                      <a:pt x="710" y="456"/>
                      <a:pt x="741" y="440"/>
                      <a:pt x="772" y="409"/>
                    </a:cubicBezTo>
                    <a:cubicBezTo>
                      <a:pt x="803" y="363"/>
                      <a:pt x="818" y="317"/>
                      <a:pt x="787" y="271"/>
                    </a:cubicBezTo>
                    <a:cubicBezTo>
                      <a:pt x="741" y="70"/>
                      <a:pt x="618" y="1"/>
                      <a:pt x="46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819;p33"/>
              <p:cNvSpPr/>
              <p:nvPr/>
            </p:nvSpPr>
            <p:spPr>
              <a:xfrm>
                <a:off x="6641600" y="2304275"/>
                <a:ext cx="67925" cy="812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250" extrusionOk="0">
                    <a:moveTo>
                      <a:pt x="688" y="1"/>
                    </a:moveTo>
                    <a:cubicBezTo>
                      <a:pt x="484" y="1"/>
                      <a:pt x="313" y="112"/>
                      <a:pt x="155" y="349"/>
                    </a:cubicBezTo>
                    <a:cubicBezTo>
                      <a:pt x="32" y="519"/>
                      <a:pt x="1" y="750"/>
                      <a:pt x="47" y="966"/>
                    </a:cubicBezTo>
                    <a:cubicBezTo>
                      <a:pt x="124" y="1167"/>
                      <a:pt x="294" y="1367"/>
                      <a:pt x="248" y="1583"/>
                    </a:cubicBezTo>
                    <a:cubicBezTo>
                      <a:pt x="201" y="1768"/>
                      <a:pt x="1" y="1923"/>
                      <a:pt x="16" y="2108"/>
                    </a:cubicBezTo>
                    <a:cubicBezTo>
                      <a:pt x="32" y="2231"/>
                      <a:pt x="109" y="2324"/>
                      <a:pt x="217" y="2370"/>
                    </a:cubicBezTo>
                    <a:cubicBezTo>
                      <a:pt x="325" y="2432"/>
                      <a:pt x="433" y="2478"/>
                      <a:pt x="525" y="2540"/>
                    </a:cubicBezTo>
                    <a:cubicBezTo>
                      <a:pt x="741" y="2694"/>
                      <a:pt x="818" y="2957"/>
                      <a:pt x="1004" y="3142"/>
                    </a:cubicBezTo>
                    <a:cubicBezTo>
                      <a:pt x="1050" y="3203"/>
                      <a:pt x="1127" y="3250"/>
                      <a:pt x="1204" y="3250"/>
                    </a:cubicBezTo>
                    <a:cubicBezTo>
                      <a:pt x="1405" y="3234"/>
                      <a:pt x="1405" y="2926"/>
                      <a:pt x="1575" y="2833"/>
                    </a:cubicBezTo>
                    <a:cubicBezTo>
                      <a:pt x="1608" y="2817"/>
                      <a:pt x="1643" y="2811"/>
                      <a:pt x="1679" y="2811"/>
                    </a:cubicBezTo>
                    <a:cubicBezTo>
                      <a:pt x="1771" y="2811"/>
                      <a:pt x="1870" y="2848"/>
                      <a:pt x="1963" y="2848"/>
                    </a:cubicBezTo>
                    <a:cubicBezTo>
                      <a:pt x="2005" y="2848"/>
                      <a:pt x="2046" y="2841"/>
                      <a:pt x="2084" y="2818"/>
                    </a:cubicBezTo>
                    <a:cubicBezTo>
                      <a:pt x="2207" y="2741"/>
                      <a:pt x="2192" y="2571"/>
                      <a:pt x="2238" y="2432"/>
                    </a:cubicBezTo>
                    <a:cubicBezTo>
                      <a:pt x="2284" y="2309"/>
                      <a:pt x="2716" y="2185"/>
                      <a:pt x="2655" y="2062"/>
                    </a:cubicBezTo>
                    <a:cubicBezTo>
                      <a:pt x="2547" y="1861"/>
                      <a:pt x="2300" y="1630"/>
                      <a:pt x="2161" y="1414"/>
                    </a:cubicBezTo>
                    <a:cubicBezTo>
                      <a:pt x="2037" y="1228"/>
                      <a:pt x="1960" y="1028"/>
                      <a:pt x="1852" y="843"/>
                    </a:cubicBezTo>
                    <a:cubicBezTo>
                      <a:pt x="1667" y="519"/>
                      <a:pt x="1389" y="256"/>
                      <a:pt x="1065" y="102"/>
                    </a:cubicBezTo>
                    <a:cubicBezTo>
                      <a:pt x="927" y="36"/>
                      <a:pt x="802" y="1"/>
                      <a:pt x="68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820;p33"/>
              <p:cNvSpPr/>
              <p:nvPr/>
            </p:nvSpPr>
            <p:spPr>
              <a:xfrm>
                <a:off x="6545175" y="2287875"/>
                <a:ext cx="119975" cy="767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071" extrusionOk="0">
                    <a:moveTo>
                      <a:pt x="2812" y="0"/>
                    </a:moveTo>
                    <a:cubicBezTo>
                      <a:pt x="2365" y="0"/>
                      <a:pt x="1924" y="105"/>
                      <a:pt x="1589" y="388"/>
                    </a:cubicBezTo>
                    <a:cubicBezTo>
                      <a:pt x="1343" y="588"/>
                      <a:pt x="1173" y="866"/>
                      <a:pt x="911" y="1051"/>
                    </a:cubicBezTo>
                    <a:cubicBezTo>
                      <a:pt x="648" y="1236"/>
                      <a:pt x="247" y="1206"/>
                      <a:pt x="108" y="1560"/>
                    </a:cubicBezTo>
                    <a:cubicBezTo>
                      <a:pt x="16" y="1776"/>
                      <a:pt x="0" y="2147"/>
                      <a:pt x="185" y="2316"/>
                    </a:cubicBezTo>
                    <a:cubicBezTo>
                      <a:pt x="278" y="2424"/>
                      <a:pt x="401" y="2471"/>
                      <a:pt x="463" y="2610"/>
                    </a:cubicBezTo>
                    <a:cubicBezTo>
                      <a:pt x="525" y="2749"/>
                      <a:pt x="509" y="2903"/>
                      <a:pt x="648" y="3011"/>
                    </a:cubicBezTo>
                    <a:cubicBezTo>
                      <a:pt x="713" y="3052"/>
                      <a:pt x="787" y="3071"/>
                      <a:pt x="860" y="3071"/>
                    </a:cubicBezTo>
                    <a:cubicBezTo>
                      <a:pt x="926" y="3071"/>
                      <a:pt x="991" y="3055"/>
                      <a:pt x="1049" y="3026"/>
                    </a:cubicBezTo>
                    <a:cubicBezTo>
                      <a:pt x="1265" y="2903"/>
                      <a:pt x="1420" y="2702"/>
                      <a:pt x="1528" y="2486"/>
                    </a:cubicBezTo>
                    <a:cubicBezTo>
                      <a:pt x="1589" y="2316"/>
                      <a:pt x="1697" y="2178"/>
                      <a:pt x="1821" y="2039"/>
                    </a:cubicBezTo>
                    <a:cubicBezTo>
                      <a:pt x="1949" y="1910"/>
                      <a:pt x="2084" y="1871"/>
                      <a:pt x="2229" y="1871"/>
                    </a:cubicBezTo>
                    <a:cubicBezTo>
                      <a:pt x="2310" y="1871"/>
                      <a:pt x="2395" y="1883"/>
                      <a:pt x="2484" y="1900"/>
                    </a:cubicBezTo>
                    <a:cubicBezTo>
                      <a:pt x="2546" y="1915"/>
                      <a:pt x="2608" y="1915"/>
                      <a:pt x="2670" y="1931"/>
                    </a:cubicBezTo>
                    <a:cubicBezTo>
                      <a:pt x="2760" y="1943"/>
                      <a:pt x="2851" y="1949"/>
                      <a:pt x="2942" y="1949"/>
                    </a:cubicBezTo>
                    <a:cubicBezTo>
                      <a:pt x="3301" y="1949"/>
                      <a:pt x="3658" y="1853"/>
                      <a:pt x="3966" y="1668"/>
                    </a:cubicBezTo>
                    <a:cubicBezTo>
                      <a:pt x="4351" y="1422"/>
                      <a:pt x="4799" y="897"/>
                      <a:pt x="4367" y="496"/>
                    </a:cubicBezTo>
                    <a:cubicBezTo>
                      <a:pt x="4105" y="264"/>
                      <a:pt x="3781" y="110"/>
                      <a:pt x="3441" y="64"/>
                    </a:cubicBezTo>
                    <a:cubicBezTo>
                      <a:pt x="3237" y="24"/>
                      <a:pt x="3024" y="0"/>
                      <a:pt x="281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821;p33"/>
              <p:cNvSpPr/>
              <p:nvPr/>
            </p:nvSpPr>
            <p:spPr>
              <a:xfrm>
                <a:off x="6643525" y="2412125"/>
                <a:ext cx="60975" cy="906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3627" extrusionOk="0">
                    <a:moveTo>
                      <a:pt x="1852" y="0"/>
                    </a:moveTo>
                    <a:lnTo>
                      <a:pt x="1" y="2500"/>
                    </a:lnTo>
                    <a:cubicBezTo>
                      <a:pt x="1" y="2500"/>
                      <a:pt x="32" y="2531"/>
                      <a:pt x="93" y="2577"/>
                    </a:cubicBezTo>
                    <a:cubicBezTo>
                      <a:pt x="248" y="2732"/>
                      <a:pt x="387" y="2901"/>
                      <a:pt x="525" y="3071"/>
                    </a:cubicBezTo>
                    <a:cubicBezTo>
                      <a:pt x="649" y="3241"/>
                      <a:pt x="772" y="3426"/>
                      <a:pt x="880" y="3627"/>
                    </a:cubicBezTo>
                    <a:cubicBezTo>
                      <a:pt x="1606" y="3025"/>
                      <a:pt x="2130" y="2253"/>
                      <a:pt x="2439" y="1358"/>
                    </a:cubicBezTo>
                    <a:lnTo>
                      <a:pt x="1852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822;p33"/>
              <p:cNvSpPr/>
              <p:nvPr/>
            </p:nvSpPr>
            <p:spPr>
              <a:xfrm>
                <a:off x="6645850" y="2442975"/>
                <a:ext cx="3705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838" extrusionOk="0">
                    <a:moveTo>
                      <a:pt x="1482" y="1"/>
                    </a:moveTo>
                    <a:cubicBezTo>
                      <a:pt x="1096" y="556"/>
                      <a:pt x="587" y="1019"/>
                      <a:pt x="0" y="1343"/>
                    </a:cubicBezTo>
                    <a:cubicBezTo>
                      <a:pt x="155" y="1498"/>
                      <a:pt x="294" y="1667"/>
                      <a:pt x="432" y="1837"/>
                    </a:cubicBezTo>
                    <a:cubicBezTo>
                      <a:pt x="849" y="1405"/>
                      <a:pt x="1435" y="78"/>
                      <a:pt x="1482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823;p33"/>
              <p:cNvSpPr/>
              <p:nvPr/>
            </p:nvSpPr>
            <p:spPr>
              <a:xfrm>
                <a:off x="6644700" y="2485800"/>
                <a:ext cx="247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436" extrusionOk="0">
                    <a:moveTo>
                      <a:pt x="417" y="1"/>
                    </a:moveTo>
                    <a:lnTo>
                      <a:pt x="0" y="664"/>
                    </a:lnTo>
                    <a:lnTo>
                      <a:pt x="633" y="1436"/>
                    </a:lnTo>
                    <a:lnTo>
                      <a:pt x="988" y="726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824;p33"/>
              <p:cNvSpPr/>
              <p:nvPr/>
            </p:nvSpPr>
            <p:spPr>
              <a:xfrm>
                <a:off x="6472650" y="2599225"/>
                <a:ext cx="208700" cy="258075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10323" extrusionOk="0">
                    <a:moveTo>
                      <a:pt x="6080" y="0"/>
                    </a:moveTo>
                    <a:cubicBezTo>
                      <a:pt x="6080" y="0"/>
                      <a:pt x="4382" y="2839"/>
                      <a:pt x="4182" y="3086"/>
                    </a:cubicBezTo>
                    <a:cubicBezTo>
                      <a:pt x="3981" y="3333"/>
                      <a:pt x="2207" y="5910"/>
                      <a:pt x="1374" y="7345"/>
                    </a:cubicBezTo>
                    <a:cubicBezTo>
                      <a:pt x="525" y="8764"/>
                      <a:pt x="0" y="9196"/>
                      <a:pt x="0" y="9196"/>
                    </a:cubicBezTo>
                    <a:lnTo>
                      <a:pt x="926" y="10323"/>
                    </a:lnTo>
                    <a:cubicBezTo>
                      <a:pt x="926" y="10323"/>
                      <a:pt x="3349" y="8502"/>
                      <a:pt x="4444" y="7067"/>
                    </a:cubicBezTo>
                    <a:cubicBezTo>
                      <a:pt x="5555" y="5632"/>
                      <a:pt x="6450" y="4120"/>
                      <a:pt x="7083" y="3287"/>
                    </a:cubicBezTo>
                    <a:cubicBezTo>
                      <a:pt x="7731" y="2453"/>
                      <a:pt x="8348" y="1667"/>
                      <a:pt x="8348" y="1667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825;p33"/>
              <p:cNvSpPr/>
              <p:nvPr/>
            </p:nvSpPr>
            <p:spPr>
              <a:xfrm>
                <a:off x="6402425" y="2829125"/>
                <a:ext cx="949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446" extrusionOk="0">
                    <a:moveTo>
                      <a:pt x="2840" y="0"/>
                    </a:moveTo>
                    <a:lnTo>
                      <a:pt x="2439" y="386"/>
                    </a:lnTo>
                    <a:cubicBezTo>
                      <a:pt x="2439" y="386"/>
                      <a:pt x="2358" y="383"/>
                      <a:pt x="2228" y="383"/>
                    </a:cubicBezTo>
                    <a:cubicBezTo>
                      <a:pt x="1793" y="383"/>
                      <a:pt x="813" y="420"/>
                      <a:pt x="587" y="741"/>
                    </a:cubicBezTo>
                    <a:cubicBezTo>
                      <a:pt x="279" y="1142"/>
                      <a:pt x="1" y="2824"/>
                      <a:pt x="124" y="3179"/>
                    </a:cubicBezTo>
                    <a:cubicBezTo>
                      <a:pt x="185" y="3360"/>
                      <a:pt x="592" y="3445"/>
                      <a:pt x="1038" y="3445"/>
                    </a:cubicBezTo>
                    <a:cubicBezTo>
                      <a:pt x="1503" y="3445"/>
                      <a:pt x="2010" y="3352"/>
                      <a:pt x="2207" y="3179"/>
                    </a:cubicBezTo>
                    <a:cubicBezTo>
                      <a:pt x="2207" y="3179"/>
                      <a:pt x="3149" y="3102"/>
                      <a:pt x="3226" y="2423"/>
                    </a:cubicBezTo>
                    <a:cubicBezTo>
                      <a:pt x="3241" y="2130"/>
                      <a:pt x="3288" y="1837"/>
                      <a:pt x="3349" y="1543"/>
                    </a:cubicBezTo>
                    <a:lnTo>
                      <a:pt x="3797" y="1050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826;p33"/>
              <p:cNvSpPr/>
              <p:nvPr/>
            </p:nvSpPr>
            <p:spPr>
              <a:xfrm>
                <a:off x="6472650" y="2599225"/>
                <a:ext cx="208700" cy="258075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10323" extrusionOk="0">
                    <a:moveTo>
                      <a:pt x="6080" y="0"/>
                    </a:moveTo>
                    <a:cubicBezTo>
                      <a:pt x="6080" y="0"/>
                      <a:pt x="4382" y="2839"/>
                      <a:pt x="4182" y="3086"/>
                    </a:cubicBezTo>
                    <a:cubicBezTo>
                      <a:pt x="3981" y="3333"/>
                      <a:pt x="2207" y="5910"/>
                      <a:pt x="1374" y="7345"/>
                    </a:cubicBezTo>
                    <a:cubicBezTo>
                      <a:pt x="525" y="8764"/>
                      <a:pt x="0" y="9196"/>
                      <a:pt x="0" y="9196"/>
                    </a:cubicBezTo>
                    <a:lnTo>
                      <a:pt x="926" y="10323"/>
                    </a:lnTo>
                    <a:cubicBezTo>
                      <a:pt x="926" y="10323"/>
                      <a:pt x="3349" y="8502"/>
                      <a:pt x="4444" y="7067"/>
                    </a:cubicBezTo>
                    <a:cubicBezTo>
                      <a:pt x="5555" y="5632"/>
                      <a:pt x="6450" y="4120"/>
                      <a:pt x="7083" y="3287"/>
                    </a:cubicBezTo>
                    <a:cubicBezTo>
                      <a:pt x="7731" y="2453"/>
                      <a:pt x="8348" y="1667"/>
                      <a:pt x="8348" y="1667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827;p33"/>
              <p:cNvSpPr/>
              <p:nvPr/>
            </p:nvSpPr>
            <p:spPr>
              <a:xfrm>
                <a:off x="6402425" y="2829125"/>
                <a:ext cx="949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446" extrusionOk="0">
                    <a:moveTo>
                      <a:pt x="2840" y="0"/>
                    </a:moveTo>
                    <a:lnTo>
                      <a:pt x="2439" y="386"/>
                    </a:lnTo>
                    <a:cubicBezTo>
                      <a:pt x="2439" y="386"/>
                      <a:pt x="2358" y="383"/>
                      <a:pt x="2228" y="383"/>
                    </a:cubicBezTo>
                    <a:cubicBezTo>
                      <a:pt x="1793" y="383"/>
                      <a:pt x="813" y="420"/>
                      <a:pt x="587" y="741"/>
                    </a:cubicBezTo>
                    <a:cubicBezTo>
                      <a:pt x="279" y="1142"/>
                      <a:pt x="1" y="2824"/>
                      <a:pt x="124" y="3179"/>
                    </a:cubicBezTo>
                    <a:cubicBezTo>
                      <a:pt x="185" y="3360"/>
                      <a:pt x="592" y="3445"/>
                      <a:pt x="1038" y="3445"/>
                    </a:cubicBezTo>
                    <a:cubicBezTo>
                      <a:pt x="1503" y="3445"/>
                      <a:pt x="2010" y="3352"/>
                      <a:pt x="2207" y="3179"/>
                    </a:cubicBezTo>
                    <a:cubicBezTo>
                      <a:pt x="2207" y="3179"/>
                      <a:pt x="3149" y="3102"/>
                      <a:pt x="3226" y="2423"/>
                    </a:cubicBezTo>
                    <a:cubicBezTo>
                      <a:pt x="3241" y="2130"/>
                      <a:pt x="3288" y="1837"/>
                      <a:pt x="3349" y="1543"/>
                    </a:cubicBezTo>
                    <a:lnTo>
                      <a:pt x="3797" y="1050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828;p33"/>
              <p:cNvSpPr/>
              <p:nvPr/>
            </p:nvSpPr>
            <p:spPr>
              <a:xfrm>
                <a:off x="6472650" y="2599225"/>
                <a:ext cx="208700" cy="258075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10323" extrusionOk="0">
                    <a:moveTo>
                      <a:pt x="6080" y="0"/>
                    </a:moveTo>
                    <a:cubicBezTo>
                      <a:pt x="6080" y="0"/>
                      <a:pt x="4382" y="2839"/>
                      <a:pt x="4182" y="3086"/>
                    </a:cubicBezTo>
                    <a:cubicBezTo>
                      <a:pt x="3981" y="3333"/>
                      <a:pt x="2207" y="5910"/>
                      <a:pt x="1374" y="7345"/>
                    </a:cubicBezTo>
                    <a:cubicBezTo>
                      <a:pt x="525" y="8764"/>
                      <a:pt x="0" y="9196"/>
                      <a:pt x="0" y="9196"/>
                    </a:cubicBezTo>
                    <a:lnTo>
                      <a:pt x="926" y="10323"/>
                    </a:lnTo>
                    <a:cubicBezTo>
                      <a:pt x="926" y="10323"/>
                      <a:pt x="3349" y="8502"/>
                      <a:pt x="4444" y="7067"/>
                    </a:cubicBezTo>
                    <a:cubicBezTo>
                      <a:pt x="5555" y="5632"/>
                      <a:pt x="6450" y="4120"/>
                      <a:pt x="7083" y="3287"/>
                    </a:cubicBezTo>
                    <a:cubicBezTo>
                      <a:pt x="7731" y="2453"/>
                      <a:pt x="8348" y="1667"/>
                      <a:pt x="8348" y="1667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829;p33"/>
              <p:cNvSpPr/>
              <p:nvPr/>
            </p:nvSpPr>
            <p:spPr>
              <a:xfrm>
                <a:off x="6402425" y="2829125"/>
                <a:ext cx="949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446" extrusionOk="0">
                    <a:moveTo>
                      <a:pt x="2840" y="0"/>
                    </a:moveTo>
                    <a:lnTo>
                      <a:pt x="2439" y="386"/>
                    </a:lnTo>
                    <a:cubicBezTo>
                      <a:pt x="2439" y="386"/>
                      <a:pt x="2358" y="383"/>
                      <a:pt x="2228" y="383"/>
                    </a:cubicBezTo>
                    <a:cubicBezTo>
                      <a:pt x="1793" y="383"/>
                      <a:pt x="813" y="420"/>
                      <a:pt x="587" y="741"/>
                    </a:cubicBezTo>
                    <a:cubicBezTo>
                      <a:pt x="279" y="1142"/>
                      <a:pt x="1" y="2824"/>
                      <a:pt x="124" y="3179"/>
                    </a:cubicBezTo>
                    <a:cubicBezTo>
                      <a:pt x="185" y="3360"/>
                      <a:pt x="592" y="3445"/>
                      <a:pt x="1038" y="3445"/>
                    </a:cubicBezTo>
                    <a:cubicBezTo>
                      <a:pt x="1503" y="3445"/>
                      <a:pt x="2010" y="3352"/>
                      <a:pt x="2207" y="3179"/>
                    </a:cubicBezTo>
                    <a:cubicBezTo>
                      <a:pt x="2207" y="3179"/>
                      <a:pt x="3149" y="3102"/>
                      <a:pt x="3226" y="2423"/>
                    </a:cubicBezTo>
                    <a:cubicBezTo>
                      <a:pt x="3241" y="2130"/>
                      <a:pt x="3288" y="1837"/>
                      <a:pt x="3349" y="1543"/>
                    </a:cubicBezTo>
                    <a:lnTo>
                      <a:pt x="3797" y="1050"/>
                    </a:lnTo>
                    <a:lnTo>
                      <a:pt x="2840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30;p33"/>
              <p:cNvSpPr/>
              <p:nvPr/>
            </p:nvSpPr>
            <p:spPr>
              <a:xfrm>
                <a:off x="6425975" y="2860750"/>
                <a:ext cx="4785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914" extrusionOk="0">
                    <a:moveTo>
                      <a:pt x="957" y="1"/>
                    </a:moveTo>
                    <a:cubicBezTo>
                      <a:pt x="432" y="1"/>
                      <a:pt x="0" y="433"/>
                      <a:pt x="0" y="957"/>
                    </a:cubicBezTo>
                    <a:cubicBezTo>
                      <a:pt x="0" y="1497"/>
                      <a:pt x="432" y="1914"/>
                      <a:pt x="957" y="1914"/>
                    </a:cubicBezTo>
                    <a:cubicBezTo>
                      <a:pt x="1497" y="1914"/>
                      <a:pt x="1914" y="1497"/>
                      <a:pt x="1914" y="957"/>
                    </a:cubicBezTo>
                    <a:cubicBezTo>
                      <a:pt x="1914" y="433"/>
                      <a:pt x="1497" y="1"/>
                      <a:pt x="95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31;p33"/>
              <p:cNvSpPr/>
              <p:nvPr/>
            </p:nvSpPr>
            <p:spPr>
              <a:xfrm>
                <a:off x="6619625" y="2510100"/>
                <a:ext cx="9067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4661" extrusionOk="0">
                    <a:moveTo>
                      <a:pt x="1250" y="1"/>
                    </a:moveTo>
                    <a:lnTo>
                      <a:pt x="0" y="3519"/>
                    </a:lnTo>
                    <a:lnTo>
                      <a:pt x="2145" y="4661"/>
                    </a:lnTo>
                    <a:lnTo>
                      <a:pt x="3626" y="1636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32;p33"/>
              <p:cNvSpPr/>
              <p:nvPr/>
            </p:nvSpPr>
            <p:spPr>
              <a:xfrm>
                <a:off x="6644300" y="2485625"/>
                <a:ext cx="13925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351" extrusionOk="0">
                    <a:moveTo>
                      <a:pt x="429" y="1"/>
                    </a:moveTo>
                    <a:cubicBezTo>
                      <a:pt x="424" y="1"/>
                      <a:pt x="417" y="8"/>
                      <a:pt x="417" y="8"/>
                    </a:cubicBezTo>
                    <a:lnTo>
                      <a:pt x="1" y="671"/>
                    </a:lnTo>
                    <a:cubicBezTo>
                      <a:pt x="1" y="671"/>
                      <a:pt x="1" y="671"/>
                      <a:pt x="16" y="687"/>
                    </a:cubicBezTo>
                    <a:lnTo>
                      <a:pt x="541" y="1335"/>
                    </a:lnTo>
                    <a:cubicBezTo>
                      <a:pt x="541" y="1350"/>
                      <a:pt x="541" y="1350"/>
                      <a:pt x="556" y="1350"/>
                    </a:cubicBezTo>
                    <a:cubicBezTo>
                      <a:pt x="556" y="1335"/>
                      <a:pt x="556" y="1335"/>
                      <a:pt x="556" y="1335"/>
                    </a:cubicBezTo>
                    <a:lnTo>
                      <a:pt x="525" y="933"/>
                    </a:lnTo>
                    <a:lnTo>
                      <a:pt x="510" y="933"/>
                    </a:lnTo>
                    <a:lnTo>
                      <a:pt x="541" y="1304"/>
                    </a:lnTo>
                    <a:lnTo>
                      <a:pt x="32" y="671"/>
                    </a:lnTo>
                    <a:lnTo>
                      <a:pt x="433" y="23"/>
                    </a:lnTo>
                    <a:cubicBezTo>
                      <a:pt x="433" y="8"/>
                      <a:pt x="433" y="8"/>
                      <a:pt x="433" y="8"/>
                    </a:cubicBezTo>
                    <a:cubicBezTo>
                      <a:pt x="433" y="2"/>
                      <a:pt x="431" y="1"/>
                      <a:pt x="42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33;p33"/>
              <p:cNvSpPr/>
              <p:nvPr/>
            </p:nvSpPr>
            <p:spPr>
              <a:xfrm>
                <a:off x="6478825" y="2604225"/>
                <a:ext cx="208700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10324" extrusionOk="0">
                    <a:moveTo>
                      <a:pt x="6080" y="1"/>
                    </a:moveTo>
                    <a:cubicBezTo>
                      <a:pt x="6080" y="1"/>
                      <a:pt x="4382" y="2840"/>
                      <a:pt x="4182" y="3087"/>
                    </a:cubicBezTo>
                    <a:cubicBezTo>
                      <a:pt x="3981" y="3334"/>
                      <a:pt x="2207" y="5910"/>
                      <a:pt x="1373" y="7345"/>
                    </a:cubicBezTo>
                    <a:cubicBezTo>
                      <a:pt x="525" y="8765"/>
                      <a:pt x="0" y="9197"/>
                      <a:pt x="0" y="9197"/>
                    </a:cubicBezTo>
                    <a:lnTo>
                      <a:pt x="926" y="10323"/>
                    </a:lnTo>
                    <a:cubicBezTo>
                      <a:pt x="926" y="10323"/>
                      <a:pt x="3348" y="8503"/>
                      <a:pt x="4444" y="7068"/>
                    </a:cubicBezTo>
                    <a:cubicBezTo>
                      <a:pt x="5555" y="5633"/>
                      <a:pt x="6450" y="4120"/>
                      <a:pt x="7083" y="3287"/>
                    </a:cubicBezTo>
                    <a:cubicBezTo>
                      <a:pt x="7731" y="2454"/>
                      <a:pt x="8348" y="1652"/>
                      <a:pt x="8348" y="1652"/>
                    </a:cubicBezTo>
                    <a:lnTo>
                      <a:pt x="6080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34;p33"/>
              <p:cNvSpPr/>
              <p:nvPr/>
            </p:nvSpPr>
            <p:spPr>
              <a:xfrm>
                <a:off x="6408600" y="2834125"/>
                <a:ext cx="95325" cy="8905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562" extrusionOk="0">
                    <a:moveTo>
                      <a:pt x="2840" y="1"/>
                    </a:moveTo>
                    <a:lnTo>
                      <a:pt x="2439" y="387"/>
                    </a:lnTo>
                    <a:cubicBezTo>
                      <a:pt x="2439" y="387"/>
                      <a:pt x="2357" y="384"/>
                      <a:pt x="2228" y="384"/>
                    </a:cubicBezTo>
                    <a:cubicBezTo>
                      <a:pt x="1792" y="384"/>
                      <a:pt x="813" y="420"/>
                      <a:pt x="587" y="742"/>
                    </a:cubicBezTo>
                    <a:cubicBezTo>
                      <a:pt x="279" y="1143"/>
                      <a:pt x="1" y="2825"/>
                      <a:pt x="124" y="3180"/>
                    </a:cubicBezTo>
                    <a:cubicBezTo>
                      <a:pt x="194" y="3388"/>
                      <a:pt x="585" y="3562"/>
                      <a:pt x="1022" y="3562"/>
                    </a:cubicBezTo>
                    <a:cubicBezTo>
                      <a:pt x="1361" y="3562"/>
                      <a:pt x="1728" y="3456"/>
                      <a:pt x="1991" y="3180"/>
                    </a:cubicBezTo>
                    <a:cubicBezTo>
                      <a:pt x="1991" y="3180"/>
                      <a:pt x="3149" y="3102"/>
                      <a:pt x="3226" y="2408"/>
                    </a:cubicBezTo>
                    <a:cubicBezTo>
                      <a:pt x="3241" y="2130"/>
                      <a:pt x="3287" y="1837"/>
                      <a:pt x="3349" y="1544"/>
                    </a:cubicBezTo>
                    <a:lnTo>
                      <a:pt x="3812" y="1050"/>
                    </a:lnTo>
                    <a:lnTo>
                      <a:pt x="2840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35;p33"/>
              <p:cNvSpPr/>
              <p:nvPr/>
            </p:nvSpPr>
            <p:spPr>
              <a:xfrm>
                <a:off x="6425200" y="2871175"/>
                <a:ext cx="281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775" extrusionOk="0">
                    <a:moveTo>
                      <a:pt x="139" y="0"/>
                    </a:moveTo>
                    <a:cubicBezTo>
                      <a:pt x="78" y="340"/>
                      <a:pt x="31" y="664"/>
                      <a:pt x="31" y="1003"/>
                    </a:cubicBezTo>
                    <a:cubicBezTo>
                      <a:pt x="0" y="1219"/>
                      <a:pt x="62" y="1420"/>
                      <a:pt x="201" y="1590"/>
                    </a:cubicBezTo>
                    <a:cubicBezTo>
                      <a:pt x="309" y="1667"/>
                      <a:pt x="448" y="1728"/>
                      <a:pt x="587" y="1744"/>
                    </a:cubicBezTo>
                    <a:lnTo>
                      <a:pt x="633" y="1759"/>
                    </a:lnTo>
                    <a:cubicBezTo>
                      <a:pt x="695" y="1775"/>
                      <a:pt x="741" y="1775"/>
                      <a:pt x="803" y="1775"/>
                    </a:cubicBezTo>
                    <a:cubicBezTo>
                      <a:pt x="926" y="1775"/>
                      <a:pt x="1080" y="1759"/>
                      <a:pt x="1111" y="1698"/>
                    </a:cubicBezTo>
                    <a:cubicBezTo>
                      <a:pt x="1127" y="1698"/>
                      <a:pt x="1111" y="1682"/>
                      <a:pt x="1111" y="1682"/>
                    </a:cubicBezTo>
                    <a:lnTo>
                      <a:pt x="1096" y="1682"/>
                    </a:lnTo>
                    <a:cubicBezTo>
                      <a:pt x="1075" y="1735"/>
                      <a:pt x="924" y="1759"/>
                      <a:pt x="791" y="1759"/>
                    </a:cubicBezTo>
                    <a:cubicBezTo>
                      <a:pt x="730" y="1759"/>
                      <a:pt x="672" y="1754"/>
                      <a:pt x="633" y="1744"/>
                    </a:cubicBezTo>
                    <a:lnTo>
                      <a:pt x="587" y="1728"/>
                    </a:lnTo>
                    <a:cubicBezTo>
                      <a:pt x="463" y="1713"/>
                      <a:pt x="324" y="1651"/>
                      <a:pt x="216" y="1574"/>
                    </a:cubicBezTo>
                    <a:cubicBezTo>
                      <a:pt x="78" y="1420"/>
                      <a:pt x="16" y="1204"/>
                      <a:pt x="47" y="1003"/>
                    </a:cubicBezTo>
                    <a:cubicBezTo>
                      <a:pt x="47" y="679"/>
                      <a:pt x="93" y="340"/>
                      <a:pt x="155" y="16"/>
                    </a:cubicBezTo>
                    <a:cubicBezTo>
                      <a:pt x="170" y="0"/>
                      <a:pt x="155" y="0"/>
                      <a:pt x="155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36;p33"/>
              <p:cNvSpPr/>
              <p:nvPr/>
            </p:nvSpPr>
            <p:spPr>
              <a:xfrm>
                <a:off x="6417100" y="2878500"/>
                <a:ext cx="2047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791" extrusionOk="0">
                    <a:moveTo>
                      <a:pt x="62" y="0"/>
                    </a:moveTo>
                    <a:cubicBezTo>
                      <a:pt x="62" y="0"/>
                      <a:pt x="47" y="16"/>
                      <a:pt x="47" y="16"/>
                    </a:cubicBezTo>
                    <a:lnTo>
                      <a:pt x="16" y="710"/>
                    </a:lnTo>
                    <a:cubicBezTo>
                      <a:pt x="0" y="942"/>
                      <a:pt x="16" y="1173"/>
                      <a:pt x="93" y="1389"/>
                    </a:cubicBezTo>
                    <a:cubicBezTo>
                      <a:pt x="170" y="1605"/>
                      <a:pt x="556" y="1790"/>
                      <a:pt x="787" y="1790"/>
                    </a:cubicBezTo>
                    <a:lnTo>
                      <a:pt x="803" y="1790"/>
                    </a:lnTo>
                    <a:cubicBezTo>
                      <a:pt x="818" y="1790"/>
                      <a:pt x="818" y="1790"/>
                      <a:pt x="818" y="1775"/>
                    </a:cubicBezTo>
                    <a:lnTo>
                      <a:pt x="787" y="1775"/>
                    </a:lnTo>
                    <a:cubicBezTo>
                      <a:pt x="556" y="1775"/>
                      <a:pt x="185" y="1574"/>
                      <a:pt x="108" y="1374"/>
                    </a:cubicBezTo>
                    <a:cubicBezTo>
                      <a:pt x="47" y="1158"/>
                      <a:pt x="16" y="942"/>
                      <a:pt x="47" y="710"/>
                    </a:cubicBezTo>
                    <a:lnTo>
                      <a:pt x="77" y="16"/>
                    </a:lnTo>
                    <a:cubicBezTo>
                      <a:pt x="77" y="16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37;p33"/>
              <p:cNvSpPr/>
              <p:nvPr/>
            </p:nvSpPr>
            <p:spPr>
              <a:xfrm>
                <a:off x="6432150" y="2865775"/>
                <a:ext cx="4785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914" extrusionOk="0">
                    <a:moveTo>
                      <a:pt x="957" y="0"/>
                    </a:moveTo>
                    <a:cubicBezTo>
                      <a:pt x="432" y="0"/>
                      <a:pt x="0" y="432"/>
                      <a:pt x="0" y="957"/>
                    </a:cubicBezTo>
                    <a:cubicBezTo>
                      <a:pt x="0" y="1497"/>
                      <a:pt x="432" y="1914"/>
                      <a:pt x="957" y="1914"/>
                    </a:cubicBezTo>
                    <a:cubicBezTo>
                      <a:pt x="1497" y="1914"/>
                      <a:pt x="1913" y="1497"/>
                      <a:pt x="1913" y="957"/>
                    </a:cubicBezTo>
                    <a:cubicBezTo>
                      <a:pt x="1913" y="432"/>
                      <a:pt x="1497" y="0"/>
                      <a:pt x="95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38;p33"/>
              <p:cNvSpPr/>
              <p:nvPr/>
            </p:nvSpPr>
            <p:spPr>
              <a:xfrm>
                <a:off x="6652800" y="2446075"/>
                <a:ext cx="386150" cy="408300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16332" extrusionOk="0">
                    <a:moveTo>
                      <a:pt x="2068" y="0"/>
                    </a:moveTo>
                    <a:lnTo>
                      <a:pt x="509" y="2269"/>
                    </a:lnTo>
                    <a:cubicBezTo>
                      <a:pt x="509" y="2269"/>
                      <a:pt x="0" y="4614"/>
                      <a:pt x="957" y="6342"/>
                    </a:cubicBezTo>
                    <a:cubicBezTo>
                      <a:pt x="1898" y="8070"/>
                      <a:pt x="3148" y="9104"/>
                      <a:pt x="4089" y="10925"/>
                    </a:cubicBezTo>
                    <a:cubicBezTo>
                      <a:pt x="5030" y="12746"/>
                      <a:pt x="5941" y="16048"/>
                      <a:pt x="5941" y="16048"/>
                    </a:cubicBezTo>
                    <a:cubicBezTo>
                      <a:pt x="5941" y="16048"/>
                      <a:pt x="6755" y="16331"/>
                      <a:pt x="7942" y="16331"/>
                    </a:cubicBezTo>
                    <a:cubicBezTo>
                      <a:pt x="9168" y="16331"/>
                      <a:pt x="10792" y="16029"/>
                      <a:pt x="12329" y="14798"/>
                    </a:cubicBezTo>
                    <a:cubicBezTo>
                      <a:pt x="15353" y="12375"/>
                      <a:pt x="15446" y="12098"/>
                      <a:pt x="15446" y="12098"/>
                    </a:cubicBezTo>
                    <a:cubicBezTo>
                      <a:pt x="15446" y="12098"/>
                      <a:pt x="11727" y="6882"/>
                      <a:pt x="9783" y="4676"/>
                    </a:cubicBezTo>
                    <a:cubicBezTo>
                      <a:pt x="7839" y="2469"/>
                      <a:pt x="5817" y="741"/>
                      <a:pt x="4783" y="401"/>
                    </a:cubicBezTo>
                    <a:cubicBezTo>
                      <a:pt x="3750" y="62"/>
                      <a:pt x="2068" y="0"/>
                      <a:pt x="2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39;p33"/>
              <p:cNvSpPr/>
              <p:nvPr/>
            </p:nvSpPr>
            <p:spPr>
              <a:xfrm>
                <a:off x="6654325" y="2431800"/>
                <a:ext cx="582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334" extrusionOk="0">
                    <a:moveTo>
                      <a:pt x="1806" y="0"/>
                    </a:moveTo>
                    <a:cubicBezTo>
                      <a:pt x="1498" y="556"/>
                      <a:pt x="1" y="2531"/>
                      <a:pt x="1" y="2531"/>
                    </a:cubicBezTo>
                    <a:lnTo>
                      <a:pt x="464" y="3333"/>
                    </a:lnTo>
                    <a:lnTo>
                      <a:pt x="2331" y="571"/>
                    </a:lnTo>
                    <a:lnTo>
                      <a:pt x="18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40;p33"/>
              <p:cNvSpPr/>
              <p:nvPr/>
            </p:nvSpPr>
            <p:spPr>
              <a:xfrm>
                <a:off x="6649700" y="2431400"/>
                <a:ext cx="501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288" extrusionOk="0">
                    <a:moveTo>
                      <a:pt x="1976" y="1"/>
                    </a:moveTo>
                    <a:lnTo>
                      <a:pt x="1" y="2794"/>
                    </a:lnTo>
                    <a:cubicBezTo>
                      <a:pt x="1" y="2794"/>
                      <a:pt x="1" y="2794"/>
                      <a:pt x="1" y="2809"/>
                    </a:cubicBezTo>
                    <a:lnTo>
                      <a:pt x="479" y="3288"/>
                    </a:lnTo>
                    <a:lnTo>
                      <a:pt x="494" y="3288"/>
                    </a:lnTo>
                    <a:cubicBezTo>
                      <a:pt x="510" y="3288"/>
                      <a:pt x="510" y="3272"/>
                      <a:pt x="494" y="3272"/>
                    </a:cubicBezTo>
                    <a:lnTo>
                      <a:pt x="16" y="2794"/>
                    </a:lnTo>
                    <a:lnTo>
                      <a:pt x="1991" y="16"/>
                    </a:lnTo>
                    <a:cubicBezTo>
                      <a:pt x="2007" y="1"/>
                      <a:pt x="1991" y="1"/>
                      <a:pt x="197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41;p33"/>
              <p:cNvSpPr/>
              <p:nvPr/>
            </p:nvSpPr>
            <p:spPr>
              <a:xfrm>
                <a:off x="6705650" y="2446075"/>
                <a:ext cx="73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803" extrusionOk="0">
                    <a:moveTo>
                      <a:pt x="278" y="0"/>
                    </a:moveTo>
                    <a:cubicBezTo>
                      <a:pt x="201" y="278"/>
                      <a:pt x="123" y="540"/>
                      <a:pt x="0" y="787"/>
                    </a:cubicBezTo>
                    <a:cubicBezTo>
                      <a:pt x="0" y="787"/>
                      <a:pt x="0" y="803"/>
                      <a:pt x="15" y="803"/>
                    </a:cubicBezTo>
                    <a:lnTo>
                      <a:pt x="31" y="803"/>
                    </a:lnTo>
                    <a:cubicBezTo>
                      <a:pt x="139" y="540"/>
                      <a:pt x="232" y="278"/>
                      <a:pt x="293" y="16"/>
                    </a:cubicBezTo>
                    <a:cubicBezTo>
                      <a:pt x="293" y="0"/>
                      <a:pt x="293" y="0"/>
                      <a:pt x="27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42;p33"/>
              <p:cNvSpPr/>
              <p:nvPr/>
            </p:nvSpPr>
            <p:spPr>
              <a:xfrm>
                <a:off x="6633500" y="2469575"/>
                <a:ext cx="156250" cy="206050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8242" extrusionOk="0">
                    <a:moveTo>
                      <a:pt x="3305" y="0"/>
                    </a:moveTo>
                    <a:cubicBezTo>
                      <a:pt x="2132" y="0"/>
                      <a:pt x="1281" y="1329"/>
                      <a:pt x="1281" y="1329"/>
                    </a:cubicBezTo>
                    <a:lnTo>
                      <a:pt x="1" y="5433"/>
                    </a:lnTo>
                    <a:lnTo>
                      <a:pt x="3534" y="8241"/>
                    </a:lnTo>
                    <a:cubicBezTo>
                      <a:pt x="3534" y="8241"/>
                      <a:pt x="5972" y="4044"/>
                      <a:pt x="6080" y="2964"/>
                    </a:cubicBezTo>
                    <a:cubicBezTo>
                      <a:pt x="6250" y="1313"/>
                      <a:pt x="4553" y="32"/>
                      <a:pt x="3364" y="2"/>
                    </a:cubicBezTo>
                    <a:cubicBezTo>
                      <a:pt x="3344" y="1"/>
                      <a:pt x="3325" y="0"/>
                      <a:pt x="33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43;p33"/>
              <p:cNvSpPr/>
              <p:nvPr/>
            </p:nvSpPr>
            <p:spPr>
              <a:xfrm>
                <a:off x="6627725" y="2469725"/>
                <a:ext cx="158550" cy="133750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5350" extrusionOk="0">
                    <a:moveTo>
                      <a:pt x="3327" y="1"/>
                    </a:moveTo>
                    <a:cubicBezTo>
                      <a:pt x="3031" y="1"/>
                      <a:pt x="2754" y="60"/>
                      <a:pt x="2500" y="181"/>
                    </a:cubicBezTo>
                    <a:cubicBezTo>
                      <a:pt x="1991" y="428"/>
                      <a:pt x="1620" y="875"/>
                      <a:pt x="1466" y="1431"/>
                    </a:cubicBezTo>
                    <a:cubicBezTo>
                      <a:pt x="1127" y="2572"/>
                      <a:pt x="16" y="5303"/>
                      <a:pt x="0" y="5334"/>
                    </a:cubicBezTo>
                    <a:cubicBezTo>
                      <a:pt x="0" y="5334"/>
                      <a:pt x="0" y="5334"/>
                      <a:pt x="16" y="5350"/>
                    </a:cubicBezTo>
                    <a:cubicBezTo>
                      <a:pt x="16" y="5350"/>
                      <a:pt x="16" y="5334"/>
                      <a:pt x="31" y="5334"/>
                    </a:cubicBezTo>
                    <a:cubicBezTo>
                      <a:pt x="31" y="5303"/>
                      <a:pt x="1157" y="2572"/>
                      <a:pt x="1497" y="1446"/>
                    </a:cubicBezTo>
                    <a:cubicBezTo>
                      <a:pt x="1636" y="890"/>
                      <a:pt x="2006" y="443"/>
                      <a:pt x="2515" y="196"/>
                    </a:cubicBezTo>
                    <a:cubicBezTo>
                      <a:pt x="2761" y="83"/>
                      <a:pt x="3031" y="28"/>
                      <a:pt x="3323" y="28"/>
                    </a:cubicBezTo>
                    <a:cubicBezTo>
                      <a:pt x="3710" y="28"/>
                      <a:pt x="4134" y="126"/>
                      <a:pt x="4583" y="320"/>
                    </a:cubicBezTo>
                    <a:cubicBezTo>
                      <a:pt x="5246" y="613"/>
                      <a:pt x="5786" y="1168"/>
                      <a:pt x="6064" y="1832"/>
                    </a:cubicBezTo>
                    <a:cubicBezTo>
                      <a:pt x="6203" y="2140"/>
                      <a:pt x="6280" y="2480"/>
                      <a:pt x="6311" y="2804"/>
                    </a:cubicBezTo>
                    <a:cubicBezTo>
                      <a:pt x="6311" y="2819"/>
                      <a:pt x="6327" y="2819"/>
                      <a:pt x="6327" y="2819"/>
                    </a:cubicBezTo>
                    <a:cubicBezTo>
                      <a:pt x="6342" y="2819"/>
                      <a:pt x="6342" y="2819"/>
                      <a:pt x="6342" y="2804"/>
                    </a:cubicBezTo>
                    <a:cubicBezTo>
                      <a:pt x="6311" y="2464"/>
                      <a:pt x="6219" y="2140"/>
                      <a:pt x="6080" y="1832"/>
                    </a:cubicBezTo>
                    <a:cubicBezTo>
                      <a:pt x="5802" y="1153"/>
                      <a:pt x="5262" y="597"/>
                      <a:pt x="4583" y="304"/>
                    </a:cubicBezTo>
                    <a:cubicBezTo>
                      <a:pt x="4137" y="103"/>
                      <a:pt x="3715" y="1"/>
                      <a:pt x="332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44;p33"/>
              <p:cNvSpPr/>
              <p:nvPr/>
            </p:nvSpPr>
            <p:spPr>
              <a:xfrm>
                <a:off x="6720675" y="2566050"/>
                <a:ext cx="57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336" extrusionOk="0">
                    <a:moveTo>
                      <a:pt x="2315" y="0"/>
                    </a:moveTo>
                    <a:cubicBezTo>
                      <a:pt x="2300" y="0"/>
                      <a:pt x="2300" y="0"/>
                      <a:pt x="2300" y="15"/>
                    </a:cubicBezTo>
                    <a:cubicBezTo>
                      <a:pt x="1729" y="1435"/>
                      <a:pt x="32" y="4290"/>
                      <a:pt x="16" y="4320"/>
                    </a:cubicBezTo>
                    <a:cubicBezTo>
                      <a:pt x="1" y="4336"/>
                      <a:pt x="1" y="4336"/>
                      <a:pt x="16" y="4336"/>
                    </a:cubicBezTo>
                    <a:lnTo>
                      <a:pt x="32" y="4336"/>
                    </a:lnTo>
                    <a:cubicBezTo>
                      <a:pt x="47" y="4305"/>
                      <a:pt x="1760" y="1450"/>
                      <a:pt x="2315" y="15"/>
                    </a:cubicBezTo>
                    <a:cubicBezTo>
                      <a:pt x="2315" y="15"/>
                      <a:pt x="2315" y="15"/>
                      <a:pt x="2315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45;p33"/>
              <p:cNvSpPr/>
              <p:nvPr/>
            </p:nvSpPr>
            <p:spPr>
              <a:xfrm>
                <a:off x="6760425" y="2579625"/>
                <a:ext cx="239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047" extrusionOk="0">
                    <a:moveTo>
                      <a:pt x="949" y="1"/>
                    </a:moveTo>
                    <a:cubicBezTo>
                      <a:pt x="945" y="1"/>
                      <a:pt x="941" y="5"/>
                      <a:pt x="941" y="13"/>
                    </a:cubicBezTo>
                    <a:cubicBezTo>
                      <a:pt x="710" y="244"/>
                      <a:pt x="0" y="1016"/>
                      <a:pt x="0" y="1016"/>
                    </a:cubicBezTo>
                    <a:cubicBezTo>
                      <a:pt x="0" y="1031"/>
                      <a:pt x="0" y="1031"/>
                      <a:pt x="0" y="1031"/>
                    </a:cubicBezTo>
                    <a:cubicBezTo>
                      <a:pt x="0" y="1046"/>
                      <a:pt x="0" y="1046"/>
                      <a:pt x="16" y="1046"/>
                    </a:cubicBezTo>
                    <a:cubicBezTo>
                      <a:pt x="16" y="1046"/>
                      <a:pt x="16" y="1046"/>
                      <a:pt x="16" y="1031"/>
                    </a:cubicBezTo>
                    <a:cubicBezTo>
                      <a:pt x="31" y="1031"/>
                      <a:pt x="725" y="259"/>
                      <a:pt x="957" y="28"/>
                    </a:cubicBezTo>
                    <a:cubicBezTo>
                      <a:pt x="957" y="13"/>
                      <a:pt x="957" y="13"/>
                      <a:pt x="957" y="13"/>
                    </a:cubicBezTo>
                    <a:cubicBezTo>
                      <a:pt x="957" y="5"/>
                      <a:pt x="953" y="1"/>
                      <a:pt x="94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46;p33"/>
              <p:cNvSpPr/>
              <p:nvPr/>
            </p:nvSpPr>
            <p:spPr>
              <a:xfrm>
                <a:off x="6632450" y="2591725"/>
                <a:ext cx="975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739" extrusionOk="0">
                    <a:moveTo>
                      <a:pt x="14" y="0"/>
                    </a:moveTo>
                    <a:cubicBezTo>
                      <a:pt x="5" y="0"/>
                      <a:pt x="1" y="11"/>
                      <a:pt x="12" y="22"/>
                    </a:cubicBezTo>
                    <a:lnTo>
                      <a:pt x="3885" y="2738"/>
                    </a:lnTo>
                    <a:lnTo>
                      <a:pt x="3900" y="2738"/>
                    </a:lnTo>
                    <a:cubicBezTo>
                      <a:pt x="3900" y="2738"/>
                      <a:pt x="3900" y="2723"/>
                      <a:pt x="3885" y="2723"/>
                    </a:cubicBezTo>
                    <a:lnTo>
                      <a:pt x="27" y="7"/>
                    </a:lnTo>
                    <a:cubicBezTo>
                      <a:pt x="23" y="2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47;p33"/>
              <p:cNvSpPr/>
              <p:nvPr/>
            </p:nvSpPr>
            <p:spPr>
              <a:xfrm>
                <a:off x="6771225" y="2594200"/>
                <a:ext cx="136575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5463" h="8750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46" y="78"/>
                      <a:pt x="4197" y="5740"/>
                      <a:pt x="5447" y="8749"/>
                    </a:cubicBezTo>
                    <a:lnTo>
                      <a:pt x="5462" y="8749"/>
                    </a:lnTo>
                    <a:cubicBezTo>
                      <a:pt x="5462" y="8749"/>
                      <a:pt x="5462" y="8749"/>
                      <a:pt x="5462" y="8734"/>
                    </a:cubicBezTo>
                    <a:cubicBezTo>
                      <a:pt x="4213" y="5725"/>
                      <a:pt x="62" y="62"/>
                      <a:pt x="3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48;p33"/>
              <p:cNvSpPr/>
              <p:nvPr/>
            </p:nvSpPr>
            <p:spPr>
              <a:xfrm>
                <a:off x="6680575" y="2461650"/>
                <a:ext cx="159725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1769" extrusionOk="0">
                    <a:moveTo>
                      <a:pt x="2230" y="1"/>
                    </a:moveTo>
                    <a:cubicBezTo>
                      <a:pt x="757" y="1"/>
                      <a:pt x="0" y="704"/>
                      <a:pt x="0" y="704"/>
                    </a:cubicBezTo>
                    <a:cubicBezTo>
                      <a:pt x="380" y="447"/>
                      <a:pt x="884" y="346"/>
                      <a:pt x="1442" y="346"/>
                    </a:cubicBezTo>
                    <a:cubicBezTo>
                      <a:pt x="3533" y="346"/>
                      <a:pt x="6388" y="1769"/>
                      <a:pt x="6388" y="1769"/>
                    </a:cubicBezTo>
                    <a:lnTo>
                      <a:pt x="6357" y="1105"/>
                    </a:lnTo>
                    <a:cubicBezTo>
                      <a:pt x="6357" y="1105"/>
                      <a:pt x="6357" y="1028"/>
                      <a:pt x="3842" y="257"/>
                    </a:cubicBezTo>
                    <a:cubicBezTo>
                      <a:pt x="3234" y="71"/>
                      <a:pt x="2696" y="1"/>
                      <a:pt x="2230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49;p33"/>
              <p:cNvSpPr/>
              <p:nvPr/>
            </p:nvSpPr>
            <p:spPr>
              <a:xfrm>
                <a:off x="6750375" y="2540575"/>
                <a:ext cx="13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3504" extrusionOk="0">
                    <a:moveTo>
                      <a:pt x="5000" y="1"/>
                    </a:moveTo>
                    <a:cubicBezTo>
                      <a:pt x="5077" y="78"/>
                      <a:pt x="4198" y="973"/>
                      <a:pt x="4121" y="1065"/>
                    </a:cubicBezTo>
                    <a:cubicBezTo>
                      <a:pt x="3288" y="1911"/>
                      <a:pt x="2203" y="2834"/>
                      <a:pt x="967" y="2834"/>
                    </a:cubicBezTo>
                    <a:cubicBezTo>
                      <a:pt x="737" y="2834"/>
                      <a:pt x="503" y="2802"/>
                      <a:pt x="263" y="2732"/>
                    </a:cubicBezTo>
                    <a:lnTo>
                      <a:pt x="16" y="3256"/>
                    </a:lnTo>
                    <a:cubicBezTo>
                      <a:pt x="1" y="3256"/>
                      <a:pt x="418" y="3380"/>
                      <a:pt x="433" y="3380"/>
                    </a:cubicBezTo>
                    <a:cubicBezTo>
                      <a:pt x="772" y="3457"/>
                      <a:pt x="1127" y="3503"/>
                      <a:pt x="1467" y="3503"/>
                    </a:cubicBezTo>
                    <a:cubicBezTo>
                      <a:pt x="1914" y="3488"/>
                      <a:pt x="2362" y="3380"/>
                      <a:pt x="2763" y="3179"/>
                    </a:cubicBezTo>
                    <a:cubicBezTo>
                      <a:pt x="3133" y="2979"/>
                      <a:pt x="3457" y="2716"/>
                      <a:pt x="3735" y="2408"/>
                    </a:cubicBezTo>
                    <a:cubicBezTo>
                      <a:pt x="4136" y="2007"/>
                      <a:pt x="4507" y="1575"/>
                      <a:pt x="4831" y="1096"/>
                    </a:cubicBezTo>
                    <a:cubicBezTo>
                      <a:pt x="4954" y="926"/>
                      <a:pt x="5263" y="602"/>
                      <a:pt x="5293" y="371"/>
                    </a:cubicBezTo>
                    <a:cubicBezTo>
                      <a:pt x="5309" y="232"/>
                      <a:pt x="5108" y="109"/>
                      <a:pt x="5000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50;p33"/>
              <p:cNvSpPr/>
              <p:nvPr/>
            </p:nvSpPr>
            <p:spPr>
              <a:xfrm>
                <a:off x="6799000" y="2421175"/>
                <a:ext cx="1956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8573" extrusionOk="0">
                    <a:moveTo>
                      <a:pt x="2649" y="1"/>
                    </a:moveTo>
                    <a:cubicBezTo>
                      <a:pt x="2301" y="1"/>
                      <a:pt x="1952" y="82"/>
                      <a:pt x="1636" y="240"/>
                    </a:cubicBezTo>
                    <a:cubicBezTo>
                      <a:pt x="1265" y="441"/>
                      <a:pt x="926" y="688"/>
                      <a:pt x="648" y="996"/>
                    </a:cubicBezTo>
                    <a:cubicBezTo>
                      <a:pt x="478" y="1197"/>
                      <a:pt x="0" y="1660"/>
                      <a:pt x="46" y="1953"/>
                    </a:cubicBezTo>
                    <a:cubicBezTo>
                      <a:pt x="93" y="2200"/>
                      <a:pt x="602" y="2416"/>
                      <a:pt x="787" y="2570"/>
                    </a:cubicBezTo>
                    <a:cubicBezTo>
                      <a:pt x="1049" y="2786"/>
                      <a:pt x="1312" y="3018"/>
                      <a:pt x="1559" y="3265"/>
                    </a:cubicBezTo>
                    <a:cubicBezTo>
                      <a:pt x="2068" y="3774"/>
                      <a:pt x="2546" y="4314"/>
                      <a:pt x="2994" y="4885"/>
                    </a:cubicBezTo>
                    <a:cubicBezTo>
                      <a:pt x="3889" y="5996"/>
                      <a:pt x="4722" y="7184"/>
                      <a:pt x="5756" y="8171"/>
                    </a:cubicBezTo>
                    <a:cubicBezTo>
                      <a:pt x="5910" y="8326"/>
                      <a:pt x="6080" y="8434"/>
                      <a:pt x="6265" y="8526"/>
                    </a:cubicBezTo>
                    <a:cubicBezTo>
                      <a:pt x="6354" y="8558"/>
                      <a:pt x="6445" y="8572"/>
                      <a:pt x="6535" y="8572"/>
                    </a:cubicBezTo>
                    <a:cubicBezTo>
                      <a:pt x="6974" y="8572"/>
                      <a:pt x="7402" y="8226"/>
                      <a:pt x="7607" y="7816"/>
                    </a:cubicBezTo>
                    <a:cubicBezTo>
                      <a:pt x="7746" y="7539"/>
                      <a:pt x="7823" y="7245"/>
                      <a:pt x="7823" y="6937"/>
                    </a:cubicBezTo>
                    <a:cubicBezTo>
                      <a:pt x="7823" y="5949"/>
                      <a:pt x="7129" y="5132"/>
                      <a:pt x="6527" y="4345"/>
                    </a:cubicBezTo>
                    <a:cubicBezTo>
                      <a:pt x="5972" y="3619"/>
                      <a:pt x="5462" y="2832"/>
                      <a:pt x="5030" y="2030"/>
                    </a:cubicBezTo>
                    <a:cubicBezTo>
                      <a:pt x="4660" y="1351"/>
                      <a:pt x="4305" y="595"/>
                      <a:pt x="3611" y="225"/>
                    </a:cubicBezTo>
                    <a:cubicBezTo>
                      <a:pt x="3310" y="74"/>
                      <a:pt x="2980" y="1"/>
                      <a:pt x="2649" y="1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51;p33"/>
              <p:cNvSpPr/>
              <p:nvPr/>
            </p:nvSpPr>
            <p:spPr>
              <a:xfrm>
                <a:off x="6803225" y="2419175"/>
                <a:ext cx="270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324" extrusionOk="0">
                    <a:moveTo>
                      <a:pt x="375" y="0"/>
                    </a:moveTo>
                    <a:cubicBezTo>
                      <a:pt x="267" y="0"/>
                      <a:pt x="162" y="41"/>
                      <a:pt x="93" y="120"/>
                    </a:cubicBezTo>
                    <a:cubicBezTo>
                      <a:pt x="16" y="243"/>
                      <a:pt x="1" y="397"/>
                      <a:pt x="47" y="536"/>
                    </a:cubicBezTo>
                    <a:cubicBezTo>
                      <a:pt x="124" y="814"/>
                      <a:pt x="248" y="1076"/>
                      <a:pt x="402" y="1323"/>
                    </a:cubicBezTo>
                    <a:lnTo>
                      <a:pt x="479" y="1277"/>
                    </a:lnTo>
                    <a:cubicBezTo>
                      <a:pt x="325" y="1030"/>
                      <a:pt x="217" y="783"/>
                      <a:pt x="140" y="521"/>
                    </a:cubicBezTo>
                    <a:cubicBezTo>
                      <a:pt x="93" y="397"/>
                      <a:pt x="93" y="274"/>
                      <a:pt x="155" y="181"/>
                    </a:cubicBezTo>
                    <a:cubicBezTo>
                      <a:pt x="215" y="122"/>
                      <a:pt x="294" y="88"/>
                      <a:pt x="376" y="88"/>
                    </a:cubicBezTo>
                    <a:cubicBezTo>
                      <a:pt x="421" y="88"/>
                      <a:pt x="466" y="98"/>
                      <a:pt x="510" y="120"/>
                    </a:cubicBezTo>
                    <a:cubicBezTo>
                      <a:pt x="634" y="197"/>
                      <a:pt x="742" y="289"/>
                      <a:pt x="819" y="413"/>
                    </a:cubicBezTo>
                    <a:lnTo>
                      <a:pt x="1004" y="660"/>
                    </a:lnTo>
                    <a:lnTo>
                      <a:pt x="1081" y="598"/>
                    </a:lnTo>
                    <a:lnTo>
                      <a:pt x="896" y="367"/>
                    </a:lnTo>
                    <a:cubicBezTo>
                      <a:pt x="803" y="228"/>
                      <a:pt x="680" y="120"/>
                      <a:pt x="556" y="42"/>
                    </a:cubicBezTo>
                    <a:cubicBezTo>
                      <a:pt x="500" y="14"/>
                      <a:pt x="437" y="0"/>
                      <a:pt x="375" y="0"/>
                    </a:cubicBezTo>
                    <a:close/>
                  </a:path>
                </a:pathLst>
              </a:custGeom>
              <a:solidFill>
                <a:srgbClr val="FD9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52;p33"/>
              <p:cNvSpPr/>
              <p:nvPr/>
            </p:nvSpPr>
            <p:spPr>
              <a:xfrm>
                <a:off x="6832550" y="2431325"/>
                <a:ext cx="117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3538" extrusionOk="0">
                    <a:moveTo>
                      <a:pt x="127" y="1"/>
                    </a:moveTo>
                    <a:cubicBezTo>
                      <a:pt x="90" y="1"/>
                      <a:pt x="53" y="2"/>
                      <a:pt x="16" y="4"/>
                    </a:cubicBezTo>
                    <a:cubicBezTo>
                      <a:pt x="1" y="4"/>
                      <a:pt x="1" y="19"/>
                      <a:pt x="1" y="19"/>
                    </a:cubicBezTo>
                    <a:cubicBezTo>
                      <a:pt x="1" y="35"/>
                      <a:pt x="1" y="35"/>
                      <a:pt x="16" y="35"/>
                    </a:cubicBezTo>
                    <a:cubicBezTo>
                      <a:pt x="65" y="30"/>
                      <a:pt x="114" y="28"/>
                      <a:pt x="163" y="28"/>
                    </a:cubicBezTo>
                    <a:cubicBezTo>
                      <a:pt x="631" y="28"/>
                      <a:pt x="1067" y="230"/>
                      <a:pt x="1528" y="621"/>
                    </a:cubicBezTo>
                    <a:cubicBezTo>
                      <a:pt x="1960" y="1022"/>
                      <a:pt x="2330" y="1470"/>
                      <a:pt x="2639" y="1964"/>
                    </a:cubicBezTo>
                    <a:lnTo>
                      <a:pt x="2655" y="1979"/>
                    </a:lnTo>
                    <a:cubicBezTo>
                      <a:pt x="2979" y="2473"/>
                      <a:pt x="3364" y="2936"/>
                      <a:pt x="3796" y="3321"/>
                    </a:cubicBezTo>
                    <a:cubicBezTo>
                      <a:pt x="3920" y="3445"/>
                      <a:pt x="4090" y="3522"/>
                      <a:pt x="4259" y="3537"/>
                    </a:cubicBezTo>
                    <a:cubicBezTo>
                      <a:pt x="4398" y="3537"/>
                      <a:pt x="4537" y="3476"/>
                      <a:pt x="4630" y="3383"/>
                    </a:cubicBezTo>
                    <a:cubicBezTo>
                      <a:pt x="4676" y="3337"/>
                      <a:pt x="4707" y="3275"/>
                      <a:pt x="4707" y="3213"/>
                    </a:cubicBezTo>
                    <a:cubicBezTo>
                      <a:pt x="4707" y="3213"/>
                      <a:pt x="4691" y="3198"/>
                      <a:pt x="4691" y="3198"/>
                    </a:cubicBezTo>
                    <a:cubicBezTo>
                      <a:pt x="4676" y="3198"/>
                      <a:pt x="4676" y="3213"/>
                      <a:pt x="4676" y="3213"/>
                    </a:cubicBezTo>
                    <a:cubicBezTo>
                      <a:pt x="4676" y="3275"/>
                      <a:pt x="4660" y="3321"/>
                      <a:pt x="4614" y="3368"/>
                    </a:cubicBezTo>
                    <a:cubicBezTo>
                      <a:pt x="4522" y="3460"/>
                      <a:pt x="4398" y="3507"/>
                      <a:pt x="4259" y="3522"/>
                    </a:cubicBezTo>
                    <a:cubicBezTo>
                      <a:pt x="4090" y="3507"/>
                      <a:pt x="3935" y="3429"/>
                      <a:pt x="3812" y="3306"/>
                    </a:cubicBezTo>
                    <a:cubicBezTo>
                      <a:pt x="3380" y="2920"/>
                      <a:pt x="2994" y="2457"/>
                      <a:pt x="2670" y="1964"/>
                    </a:cubicBezTo>
                    <a:lnTo>
                      <a:pt x="2655" y="1948"/>
                    </a:lnTo>
                    <a:cubicBezTo>
                      <a:pt x="2346" y="1454"/>
                      <a:pt x="1976" y="1007"/>
                      <a:pt x="1544" y="606"/>
                    </a:cubicBezTo>
                    <a:cubicBezTo>
                      <a:pt x="1070" y="190"/>
                      <a:pt x="611" y="1"/>
                      <a:pt x="12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53;p33"/>
              <p:cNvSpPr/>
              <p:nvPr/>
            </p:nvSpPr>
            <p:spPr>
              <a:xfrm>
                <a:off x="6819825" y="2441050"/>
                <a:ext cx="115750" cy="116925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4677" extrusionOk="0">
                    <a:moveTo>
                      <a:pt x="0" y="1"/>
                    </a:moveTo>
                    <a:cubicBezTo>
                      <a:pt x="0" y="1"/>
                      <a:pt x="0" y="16"/>
                      <a:pt x="0" y="16"/>
                    </a:cubicBezTo>
                    <a:cubicBezTo>
                      <a:pt x="525" y="278"/>
                      <a:pt x="1003" y="587"/>
                      <a:pt x="1435" y="973"/>
                    </a:cubicBezTo>
                    <a:cubicBezTo>
                      <a:pt x="1636" y="1158"/>
                      <a:pt x="1837" y="1359"/>
                      <a:pt x="2006" y="1528"/>
                    </a:cubicBezTo>
                    <a:cubicBezTo>
                      <a:pt x="2948" y="2500"/>
                      <a:pt x="3827" y="3550"/>
                      <a:pt x="4614" y="4661"/>
                    </a:cubicBezTo>
                    <a:cubicBezTo>
                      <a:pt x="4614" y="4676"/>
                      <a:pt x="4614" y="4676"/>
                      <a:pt x="4614" y="4676"/>
                    </a:cubicBezTo>
                    <a:cubicBezTo>
                      <a:pt x="4629" y="4676"/>
                      <a:pt x="4629" y="4661"/>
                      <a:pt x="4629" y="4661"/>
                    </a:cubicBezTo>
                    <a:cubicBezTo>
                      <a:pt x="3842" y="3534"/>
                      <a:pt x="2963" y="2485"/>
                      <a:pt x="2022" y="1513"/>
                    </a:cubicBezTo>
                    <a:cubicBezTo>
                      <a:pt x="1852" y="1343"/>
                      <a:pt x="1651" y="1143"/>
                      <a:pt x="1451" y="957"/>
                    </a:cubicBezTo>
                    <a:cubicBezTo>
                      <a:pt x="1019" y="572"/>
                      <a:pt x="525" y="248"/>
                      <a:pt x="1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54;p33"/>
              <p:cNvSpPr/>
              <p:nvPr/>
            </p:nvSpPr>
            <p:spPr>
              <a:xfrm>
                <a:off x="6902375" y="2532700"/>
                <a:ext cx="6355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936" extrusionOk="0">
                    <a:moveTo>
                      <a:pt x="2528" y="1"/>
                    </a:moveTo>
                    <a:cubicBezTo>
                      <a:pt x="2525" y="1"/>
                      <a:pt x="2520" y="3"/>
                      <a:pt x="2516" y="7"/>
                    </a:cubicBezTo>
                    <a:cubicBezTo>
                      <a:pt x="1744" y="717"/>
                      <a:pt x="911" y="1365"/>
                      <a:pt x="16" y="1920"/>
                    </a:cubicBezTo>
                    <a:cubicBezTo>
                      <a:pt x="0" y="1920"/>
                      <a:pt x="0" y="1920"/>
                      <a:pt x="16" y="1936"/>
                    </a:cubicBezTo>
                    <a:cubicBezTo>
                      <a:pt x="911" y="1380"/>
                      <a:pt x="1759" y="732"/>
                      <a:pt x="2531" y="23"/>
                    </a:cubicBezTo>
                    <a:cubicBezTo>
                      <a:pt x="2542" y="12"/>
                      <a:pt x="2537" y="1"/>
                      <a:pt x="252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55;p33"/>
              <p:cNvSpPr/>
              <p:nvPr/>
            </p:nvSpPr>
            <p:spPr>
              <a:xfrm>
                <a:off x="6944425" y="2505350"/>
                <a:ext cx="127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08" extrusionOk="0">
                    <a:moveTo>
                      <a:pt x="122" y="0"/>
                    </a:moveTo>
                    <a:cubicBezTo>
                      <a:pt x="112" y="0"/>
                      <a:pt x="102" y="2"/>
                      <a:pt x="93" y="6"/>
                    </a:cubicBezTo>
                    <a:cubicBezTo>
                      <a:pt x="0" y="52"/>
                      <a:pt x="47" y="206"/>
                      <a:pt x="93" y="268"/>
                    </a:cubicBezTo>
                    <a:cubicBezTo>
                      <a:pt x="170" y="391"/>
                      <a:pt x="278" y="499"/>
                      <a:pt x="386" y="576"/>
                    </a:cubicBezTo>
                    <a:cubicBezTo>
                      <a:pt x="401" y="592"/>
                      <a:pt x="432" y="607"/>
                      <a:pt x="463" y="607"/>
                    </a:cubicBezTo>
                    <a:cubicBezTo>
                      <a:pt x="479" y="592"/>
                      <a:pt x="509" y="576"/>
                      <a:pt x="509" y="546"/>
                    </a:cubicBezTo>
                    <a:cubicBezTo>
                      <a:pt x="509" y="515"/>
                      <a:pt x="509" y="499"/>
                      <a:pt x="494" y="468"/>
                    </a:cubicBezTo>
                    <a:cubicBezTo>
                      <a:pt x="448" y="360"/>
                      <a:pt x="386" y="252"/>
                      <a:pt x="324" y="144"/>
                    </a:cubicBezTo>
                    <a:cubicBezTo>
                      <a:pt x="284" y="90"/>
                      <a:pt x="195" y="0"/>
                      <a:pt x="12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56;p33"/>
              <p:cNvSpPr/>
              <p:nvPr/>
            </p:nvSpPr>
            <p:spPr>
              <a:xfrm>
                <a:off x="6806700" y="2476925"/>
                <a:ext cx="3435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112" extrusionOk="0">
                    <a:moveTo>
                      <a:pt x="1" y="1"/>
                    </a:moveTo>
                    <a:cubicBezTo>
                      <a:pt x="1" y="16"/>
                      <a:pt x="1" y="16"/>
                      <a:pt x="1" y="32"/>
                    </a:cubicBezTo>
                    <a:cubicBezTo>
                      <a:pt x="16" y="32"/>
                      <a:pt x="1173" y="896"/>
                      <a:pt x="1359" y="1112"/>
                    </a:cubicBezTo>
                    <a:lnTo>
                      <a:pt x="1374" y="1112"/>
                    </a:lnTo>
                    <a:cubicBezTo>
                      <a:pt x="1374" y="1096"/>
                      <a:pt x="1374" y="1096"/>
                      <a:pt x="1374" y="1096"/>
                    </a:cubicBezTo>
                    <a:cubicBezTo>
                      <a:pt x="1189" y="880"/>
                      <a:pt x="62" y="47"/>
                      <a:pt x="1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57;p33"/>
              <p:cNvSpPr/>
              <p:nvPr/>
            </p:nvSpPr>
            <p:spPr>
              <a:xfrm>
                <a:off x="6873450" y="2542900"/>
                <a:ext cx="89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17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340" y="417"/>
                    </a:lnTo>
                    <a:lnTo>
                      <a:pt x="355" y="417"/>
                    </a:lnTo>
                    <a:cubicBezTo>
                      <a:pt x="355" y="417"/>
                      <a:pt x="355" y="401"/>
                      <a:pt x="355" y="40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858;p33"/>
            <p:cNvGrpSpPr/>
            <p:nvPr/>
          </p:nvGrpSpPr>
          <p:grpSpPr>
            <a:xfrm>
              <a:off x="2553463" y="1140127"/>
              <a:ext cx="1899834" cy="1937376"/>
              <a:chOff x="4711300" y="2264100"/>
              <a:chExt cx="1262600" cy="1287550"/>
            </a:xfrm>
          </p:grpSpPr>
          <p:sp>
            <p:nvSpPr>
              <p:cNvPr id="18" name="Google Shape;1859;p33"/>
              <p:cNvSpPr/>
              <p:nvPr/>
            </p:nvSpPr>
            <p:spPr>
              <a:xfrm>
                <a:off x="5343550" y="2867700"/>
                <a:ext cx="181325" cy="43515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7406" extrusionOk="0">
                    <a:moveTo>
                      <a:pt x="1482" y="0"/>
                    </a:moveTo>
                    <a:cubicBezTo>
                      <a:pt x="1482" y="0"/>
                      <a:pt x="864" y="7283"/>
                      <a:pt x="818" y="8950"/>
                    </a:cubicBezTo>
                    <a:cubicBezTo>
                      <a:pt x="772" y="10616"/>
                      <a:pt x="0" y="16866"/>
                      <a:pt x="0" y="16866"/>
                    </a:cubicBezTo>
                    <a:lnTo>
                      <a:pt x="2207" y="17406"/>
                    </a:lnTo>
                    <a:lnTo>
                      <a:pt x="7253" y="479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60;p33"/>
              <p:cNvSpPr/>
              <p:nvPr/>
            </p:nvSpPr>
            <p:spPr>
              <a:xfrm>
                <a:off x="5343550" y="2867700"/>
                <a:ext cx="181325" cy="435150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17406" extrusionOk="0">
                    <a:moveTo>
                      <a:pt x="1482" y="0"/>
                    </a:moveTo>
                    <a:cubicBezTo>
                      <a:pt x="1482" y="0"/>
                      <a:pt x="864" y="7283"/>
                      <a:pt x="818" y="8950"/>
                    </a:cubicBezTo>
                    <a:cubicBezTo>
                      <a:pt x="772" y="10616"/>
                      <a:pt x="0" y="16866"/>
                      <a:pt x="0" y="16866"/>
                    </a:cubicBezTo>
                    <a:lnTo>
                      <a:pt x="2207" y="17406"/>
                    </a:lnTo>
                    <a:lnTo>
                      <a:pt x="7253" y="479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61;p33"/>
              <p:cNvSpPr/>
              <p:nvPr/>
            </p:nvSpPr>
            <p:spPr>
              <a:xfrm>
                <a:off x="5225900" y="3343725"/>
                <a:ext cx="1720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3843" extrusionOk="0">
                    <a:moveTo>
                      <a:pt x="6496" y="0"/>
                    </a:moveTo>
                    <a:cubicBezTo>
                      <a:pt x="6496" y="0"/>
                      <a:pt x="5115" y="339"/>
                      <a:pt x="4269" y="339"/>
                    </a:cubicBezTo>
                    <a:cubicBezTo>
                      <a:pt x="4002" y="339"/>
                      <a:pt x="3788" y="305"/>
                      <a:pt x="3688" y="216"/>
                    </a:cubicBezTo>
                    <a:cubicBezTo>
                      <a:pt x="3688" y="216"/>
                      <a:pt x="3518" y="340"/>
                      <a:pt x="3271" y="494"/>
                    </a:cubicBezTo>
                    <a:cubicBezTo>
                      <a:pt x="3256" y="509"/>
                      <a:pt x="3241" y="525"/>
                      <a:pt x="3225" y="525"/>
                    </a:cubicBezTo>
                    <a:cubicBezTo>
                      <a:pt x="3163" y="571"/>
                      <a:pt x="3086" y="617"/>
                      <a:pt x="3024" y="664"/>
                    </a:cubicBezTo>
                    <a:cubicBezTo>
                      <a:pt x="3009" y="679"/>
                      <a:pt x="2994" y="679"/>
                      <a:pt x="2978" y="695"/>
                    </a:cubicBezTo>
                    <a:cubicBezTo>
                      <a:pt x="2886" y="741"/>
                      <a:pt x="2808" y="803"/>
                      <a:pt x="2716" y="864"/>
                    </a:cubicBezTo>
                    <a:cubicBezTo>
                      <a:pt x="2700" y="864"/>
                      <a:pt x="2685" y="880"/>
                      <a:pt x="2670" y="880"/>
                    </a:cubicBezTo>
                    <a:cubicBezTo>
                      <a:pt x="2392" y="1065"/>
                      <a:pt x="2099" y="1250"/>
                      <a:pt x="1914" y="1358"/>
                    </a:cubicBezTo>
                    <a:cubicBezTo>
                      <a:pt x="1790" y="1420"/>
                      <a:pt x="1636" y="1481"/>
                      <a:pt x="1466" y="1559"/>
                    </a:cubicBezTo>
                    <a:cubicBezTo>
                      <a:pt x="1451" y="1574"/>
                      <a:pt x="1435" y="1574"/>
                      <a:pt x="1420" y="1589"/>
                    </a:cubicBezTo>
                    <a:cubicBezTo>
                      <a:pt x="818" y="1852"/>
                      <a:pt x="77" y="2191"/>
                      <a:pt x="31" y="2592"/>
                    </a:cubicBezTo>
                    <a:cubicBezTo>
                      <a:pt x="0" y="2994"/>
                      <a:pt x="309" y="3426"/>
                      <a:pt x="587" y="3673"/>
                    </a:cubicBezTo>
                    <a:cubicBezTo>
                      <a:pt x="602" y="3688"/>
                      <a:pt x="617" y="3703"/>
                      <a:pt x="633" y="3703"/>
                    </a:cubicBezTo>
                    <a:cubicBezTo>
                      <a:pt x="695" y="3750"/>
                      <a:pt x="756" y="3796"/>
                      <a:pt x="833" y="3827"/>
                    </a:cubicBezTo>
                    <a:cubicBezTo>
                      <a:pt x="859" y="3838"/>
                      <a:pt x="899" y="3843"/>
                      <a:pt x="949" y="3843"/>
                    </a:cubicBezTo>
                    <a:cubicBezTo>
                      <a:pt x="1469" y="3843"/>
                      <a:pt x="3180" y="3314"/>
                      <a:pt x="3827" y="3271"/>
                    </a:cubicBezTo>
                    <a:cubicBezTo>
                      <a:pt x="4537" y="3225"/>
                      <a:pt x="6357" y="2793"/>
                      <a:pt x="6728" y="2592"/>
                    </a:cubicBezTo>
                    <a:cubicBezTo>
                      <a:pt x="6820" y="2546"/>
                      <a:pt x="6867" y="2376"/>
                      <a:pt x="6867" y="2145"/>
                    </a:cubicBezTo>
                    <a:lnTo>
                      <a:pt x="6882" y="2083"/>
                    </a:lnTo>
                    <a:cubicBezTo>
                      <a:pt x="6851" y="1574"/>
                      <a:pt x="6774" y="1049"/>
                      <a:pt x="6651" y="556"/>
                    </a:cubicBezTo>
                    <a:cubicBezTo>
                      <a:pt x="6651" y="540"/>
                      <a:pt x="6651" y="540"/>
                      <a:pt x="6651" y="540"/>
                    </a:cubicBezTo>
                    <a:cubicBezTo>
                      <a:pt x="6604" y="355"/>
                      <a:pt x="6558" y="170"/>
                      <a:pt x="6496" y="0"/>
                    </a:cubicBezTo>
                    <a:close/>
                  </a:path>
                </a:pathLst>
              </a:custGeom>
              <a:solidFill>
                <a:srgbClr val="DE7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62;p33"/>
              <p:cNvSpPr/>
              <p:nvPr/>
            </p:nvSpPr>
            <p:spPr>
              <a:xfrm>
                <a:off x="5240550" y="3395800"/>
                <a:ext cx="15740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1621" extrusionOk="0">
                    <a:moveTo>
                      <a:pt x="6296" y="0"/>
                    </a:moveTo>
                    <a:cubicBezTo>
                      <a:pt x="6281" y="0"/>
                      <a:pt x="6203" y="108"/>
                      <a:pt x="5602" y="340"/>
                    </a:cubicBezTo>
                    <a:cubicBezTo>
                      <a:pt x="5586" y="340"/>
                      <a:pt x="5571" y="355"/>
                      <a:pt x="5555" y="355"/>
                    </a:cubicBezTo>
                    <a:cubicBezTo>
                      <a:pt x="5447" y="401"/>
                      <a:pt x="5308" y="448"/>
                      <a:pt x="5139" y="509"/>
                    </a:cubicBezTo>
                    <a:cubicBezTo>
                      <a:pt x="4614" y="679"/>
                      <a:pt x="3318" y="941"/>
                      <a:pt x="2145" y="1173"/>
                    </a:cubicBezTo>
                    <a:cubicBezTo>
                      <a:pt x="2130" y="1188"/>
                      <a:pt x="2114" y="1188"/>
                      <a:pt x="2099" y="1188"/>
                    </a:cubicBezTo>
                    <a:cubicBezTo>
                      <a:pt x="1111" y="1389"/>
                      <a:pt x="217" y="1543"/>
                      <a:pt x="1" y="1590"/>
                    </a:cubicBezTo>
                    <a:cubicBezTo>
                      <a:pt x="16" y="1605"/>
                      <a:pt x="31" y="1605"/>
                      <a:pt x="47" y="1620"/>
                    </a:cubicBezTo>
                    <a:cubicBezTo>
                      <a:pt x="649" y="1512"/>
                      <a:pt x="4198" y="864"/>
                      <a:pt x="5154" y="540"/>
                    </a:cubicBezTo>
                    <a:cubicBezTo>
                      <a:pt x="5941" y="278"/>
                      <a:pt x="6203" y="124"/>
                      <a:pt x="6281" y="62"/>
                    </a:cubicBezTo>
                    <a:lnTo>
                      <a:pt x="6296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3;p33"/>
              <p:cNvSpPr/>
              <p:nvPr/>
            </p:nvSpPr>
            <p:spPr>
              <a:xfrm>
                <a:off x="5261000" y="3382300"/>
                <a:ext cx="3357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760" extrusionOk="0">
                    <a:moveTo>
                      <a:pt x="31" y="0"/>
                    </a:moveTo>
                    <a:lnTo>
                      <a:pt x="0" y="46"/>
                    </a:lnTo>
                    <a:cubicBezTo>
                      <a:pt x="16" y="46"/>
                      <a:pt x="803" y="509"/>
                      <a:pt x="1296" y="1759"/>
                    </a:cubicBezTo>
                    <a:lnTo>
                      <a:pt x="1343" y="1744"/>
                    </a:lnTo>
                    <a:cubicBezTo>
                      <a:pt x="849" y="478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64;p33"/>
              <p:cNvSpPr/>
              <p:nvPr/>
            </p:nvSpPr>
            <p:spPr>
              <a:xfrm>
                <a:off x="5374025" y="3356450"/>
                <a:ext cx="185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930" extrusionOk="0">
                    <a:moveTo>
                      <a:pt x="695" y="0"/>
                    </a:moveTo>
                    <a:cubicBezTo>
                      <a:pt x="695" y="16"/>
                      <a:pt x="0" y="1080"/>
                      <a:pt x="216" y="1929"/>
                    </a:cubicBezTo>
                    <a:lnTo>
                      <a:pt x="263" y="1914"/>
                    </a:lnTo>
                    <a:cubicBezTo>
                      <a:pt x="47" y="1096"/>
                      <a:pt x="726" y="47"/>
                      <a:pt x="741" y="31"/>
                    </a:cubicBezTo>
                    <a:lnTo>
                      <a:pt x="695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65;p33"/>
              <p:cNvSpPr/>
              <p:nvPr/>
            </p:nvSpPr>
            <p:spPr>
              <a:xfrm>
                <a:off x="5292625" y="3364925"/>
                <a:ext cx="208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88" extrusionOk="0">
                    <a:moveTo>
                      <a:pt x="47" y="1"/>
                    </a:moveTo>
                    <a:cubicBezTo>
                      <a:pt x="31" y="16"/>
                      <a:pt x="16" y="32"/>
                      <a:pt x="1" y="32"/>
                    </a:cubicBezTo>
                    <a:cubicBezTo>
                      <a:pt x="340" y="186"/>
                      <a:pt x="618" y="448"/>
                      <a:pt x="788" y="772"/>
                    </a:cubicBezTo>
                    <a:cubicBezTo>
                      <a:pt x="788" y="772"/>
                      <a:pt x="803" y="788"/>
                      <a:pt x="818" y="788"/>
                    </a:cubicBezTo>
                    <a:cubicBezTo>
                      <a:pt x="818" y="788"/>
                      <a:pt x="818" y="772"/>
                      <a:pt x="818" y="772"/>
                    </a:cubicBezTo>
                    <a:cubicBezTo>
                      <a:pt x="834" y="772"/>
                      <a:pt x="834" y="757"/>
                      <a:pt x="834" y="741"/>
                    </a:cubicBezTo>
                    <a:cubicBezTo>
                      <a:pt x="664" y="417"/>
                      <a:pt x="386" y="171"/>
                      <a:pt x="4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66;p33"/>
              <p:cNvSpPr/>
              <p:nvPr/>
            </p:nvSpPr>
            <p:spPr>
              <a:xfrm>
                <a:off x="5300350" y="3360300"/>
                <a:ext cx="18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42" extrusionOk="0">
                    <a:moveTo>
                      <a:pt x="46" y="1"/>
                    </a:moveTo>
                    <a:cubicBezTo>
                      <a:pt x="31" y="16"/>
                      <a:pt x="16" y="16"/>
                      <a:pt x="0" y="32"/>
                    </a:cubicBezTo>
                    <a:cubicBezTo>
                      <a:pt x="293" y="186"/>
                      <a:pt x="540" y="433"/>
                      <a:pt x="710" y="726"/>
                    </a:cubicBezTo>
                    <a:cubicBezTo>
                      <a:pt x="710" y="741"/>
                      <a:pt x="725" y="741"/>
                      <a:pt x="725" y="741"/>
                    </a:cubicBezTo>
                    <a:lnTo>
                      <a:pt x="741" y="741"/>
                    </a:lnTo>
                    <a:cubicBezTo>
                      <a:pt x="756" y="726"/>
                      <a:pt x="756" y="710"/>
                      <a:pt x="741" y="710"/>
                    </a:cubicBezTo>
                    <a:cubicBezTo>
                      <a:pt x="587" y="402"/>
                      <a:pt x="340" y="170"/>
                      <a:pt x="4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67;p33"/>
              <p:cNvSpPr/>
              <p:nvPr/>
            </p:nvSpPr>
            <p:spPr>
              <a:xfrm>
                <a:off x="5306525" y="3356050"/>
                <a:ext cx="177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11" extrusionOk="0">
                    <a:moveTo>
                      <a:pt x="46" y="1"/>
                    </a:moveTo>
                    <a:cubicBezTo>
                      <a:pt x="31" y="16"/>
                      <a:pt x="16" y="32"/>
                      <a:pt x="0" y="32"/>
                    </a:cubicBezTo>
                    <a:cubicBezTo>
                      <a:pt x="278" y="186"/>
                      <a:pt x="509" y="418"/>
                      <a:pt x="664" y="695"/>
                    </a:cubicBezTo>
                    <a:cubicBezTo>
                      <a:pt x="664" y="711"/>
                      <a:pt x="664" y="711"/>
                      <a:pt x="679" y="711"/>
                    </a:cubicBezTo>
                    <a:lnTo>
                      <a:pt x="694" y="711"/>
                    </a:lnTo>
                    <a:cubicBezTo>
                      <a:pt x="694" y="711"/>
                      <a:pt x="710" y="695"/>
                      <a:pt x="694" y="680"/>
                    </a:cubicBezTo>
                    <a:cubicBezTo>
                      <a:pt x="540" y="402"/>
                      <a:pt x="324" y="171"/>
                      <a:pt x="4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68;p33"/>
              <p:cNvSpPr/>
              <p:nvPr/>
            </p:nvSpPr>
            <p:spPr>
              <a:xfrm>
                <a:off x="5318075" y="3290475"/>
                <a:ext cx="77575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782" extrusionOk="0">
                    <a:moveTo>
                      <a:pt x="1220" y="1"/>
                    </a:moveTo>
                    <a:cubicBezTo>
                      <a:pt x="1220" y="1"/>
                      <a:pt x="942" y="1281"/>
                      <a:pt x="526" y="1729"/>
                    </a:cubicBezTo>
                    <a:cubicBezTo>
                      <a:pt x="124" y="2176"/>
                      <a:pt x="1" y="2346"/>
                      <a:pt x="1" y="2346"/>
                    </a:cubicBezTo>
                    <a:cubicBezTo>
                      <a:pt x="1" y="2346"/>
                      <a:pt x="921" y="2781"/>
                      <a:pt x="1711" y="2781"/>
                    </a:cubicBezTo>
                    <a:cubicBezTo>
                      <a:pt x="1802" y="2781"/>
                      <a:pt x="1891" y="2775"/>
                      <a:pt x="1976" y="2763"/>
                    </a:cubicBezTo>
                    <a:cubicBezTo>
                      <a:pt x="2362" y="2716"/>
                      <a:pt x="2670" y="2470"/>
                      <a:pt x="2809" y="2130"/>
                    </a:cubicBezTo>
                    <a:lnTo>
                      <a:pt x="3102" y="464"/>
                    </a:lnTo>
                    <a:lnTo>
                      <a:pt x="1220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69;p33"/>
              <p:cNvSpPr/>
              <p:nvPr/>
            </p:nvSpPr>
            <p:spPr>
              <a:xfrm>
                <a:off x="5458875" y="2943700"/>
                <a:ext cx="282025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11281" h="13918" extrusionOk="0">
                    <a:moveTo>
                      <a:pt x="587" y="0"/>
                    </a:moveTo>
                    <a:lnTo>
                      <a:pt x="1" y="463"/>
                    </a:lnTo>
                    <a:lnTo>
                      <a:pt x="10571" y="13779"/>
                    </a:lnTo>
                    <a:cubicBezTo>
                      <a:pt x="10642" y="13869"/>
                      <a:pt x="10756" y="13917"/>
                      <a:pt x="10869" y="13917"/>
                    </a:cubicBezTo>
                    <a:cubicBezTo>
                      <a:pt x="10950" y="13917"/>
                      <a:pt x="11031" y="13892"/>
                      <a:pt x="11095" y="13841"/>
                    </a:cubicBezTo>
                    <a:cubicBezTo>
                      <a:pt x="11250" y="13702"/>
                      <a:pt x="11280" y="13471"/>
                      <a:pt x="11157" y="13316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70;p33"/>
              <p:cNvSpPr/>
              <p:nvPr/>
            </p:nvSpPr>
            <p:spPr>
              <a:xfrm>
                <a:off x="5475475" y="2953725"/>
                <a:ext cx="620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942" extrusionOk="0">
                    <a:moveTo>
                      <a:pt x="247" y="0"/>
                    </a:moveTo>
                    <a:cubicBezTo>
                      <a:pt x="232" y="0"/>
                      <a:pt x="232" y="16"/>
                      <a:pt x="232" y="16"/>
                    </a:cubicBezTo>
                    <a:lnTo>
                      <a:pt x="0" y="926"/>
                    </a:lnTo>
                    <a:cubicBezTo>
                      <a:pt x="0" y="926"/>
                      <a:pt x="16" y="926"/>
                      <a:pt x="16" y="942"/>
                    </a:cubicBezTo>
                    <a:cubicBezTo>
                      <a:pt x="31" y="942"/>
                      <a:pt x="31" y="926"/>
                      <a:pt x="31" y="926"/>
                    </a:cubicBezTo>
                    <a:lnTo>
                      <a:pt x="247" y="16"/>
                    </a:lnTo>
                    <a:cubicBezTo>
                      <a:pt x="247" y="16"/>
                      <a:pt x="247" y="16"/>
                      <a:pt x="24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71;p33"/>
              <p:cNvSpPr/>
              <p:nvPr/>
            </p:nvSpPr>
            <p:spPr>
              <a:xfrm>
                <a:off x="5441925" y="3281225"/>
                <a:ext cx="3005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2021" h="988" extrusionOk="0">
                    <a:moveTo>
                      <a:pt x="15" y="0"/>
                    </a:moveTo>
                    <a:lnTo>
                      <a:pt x="0" y="772"/>
                    </a:lnTo>
                    <a:lnTo>
                      <a:pt x="12005" y="988"/>
                    </a:lnTo>
                    <a:lnTo>
                      <a:pt x="12020" y="23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72;p33"/>
              <p:cNvSpPr/>
              <p:nvPr/>
            </p:nvSpPr>
            <p:spPr>
              <a:xfrm>
                <a:off x="5327725" y="3334625"/>
                <a:ext cx="13235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1954" extrusionOk="0">
                    <a:moveTo>
                      <a:pt x="4801" y="0"/>
                    </a:moveTo>
                    <a:cubicBezTo>
                      <a:pt x="4775" y="0"/>
                      <a:pt x="4748" y="3"/>
                      <a:pt x="4722" y="9"/>
                    </a:cubicBezTo>
                    <a:lnTo>
                      <a:pt x="649" y="842"/>
                    </a:lnTo>
                    <a:cubicBezTo>
                      <a:pt x="263" y="920"/>
                      <a:pt x="1" y="1305"/>
                      <a:pt x="78" y="1707"/>
                    </a:cubicBezTo>
                    <a:lnTo>
                      <a:pt x="140" y="1953"/>
                    </a:lnTo>
                    <a:lnTo>
                      <a:pt x="5293" y="904"/>
                    </a:lnTo>
                    <a:lnTo>
                      <a:pt x="5170" y="318"/>
                    </a:lnTo>
                    <a:cubicBezTo>
                      <a:pt x="5143" y="130"/>
                      <a:pt x="4976" y="0"/>
                      <a:pt x="48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73;p33"/>
              <p:cNvSpPr/>
              <p:nvPr/>
            </p:nvSpPr>
            <p:spPr>
              <a:xfrm>
                <a:off x="5387125" y="3291825"/>
                <a:ext cx="12375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509" extrusionOk="0">
                    <a:moveTo>
                      <a:pt x="56" y="0"/>
                    </a:moveTo>
                    <a:cubicBezTo>
                      <a:pt x="30" y="0"/>
                      <a:pt x="1" y="20"/>
                      <a:pt x="1" y="55"/>
                    </a:cubicBezTo>
                    <a:lnTo>
                      <a:pt x="402" y="2477"/>
                    </a:lnTo>
                    <a:cubicBezTo>
                      <a:pt x="402" y="2493"/>
                      <a:pt x="433" y="2508"/>
                      <a:pt x="448" y="2508"/>
                    </a:cubicBezTo>
                    <a:lnTo>
                      <a:pt x="464" y="2508"/>
                    </a:lnTo>
                    <a:cubicBezTo>
                      <a:pt x="479" y="2508"/>
                      <a:pt x="495" y="2493"/>
                      <a:pt x="495" y="2462"/>
                    </a:cubicBezTo>
                    <a:lnTo>
                      <a:pt x="94" y="39"/>
                    </a:lnTo>
                    <a:cubicBezTo>
                      <a:pt x="94" y="12"/>
                      <a:pt x="76" y="0"/>
                      <a:pt x="5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74;p33"/>
              <p:cNvSpPr/>
              <p:nvPr/>
            </p:nvSpPr>
            <p:spPr>
              <a:xfrm>
                <a:off x="5395625" y="2890850"/>
                <a:ext cx="100325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3101" extrusionOk="0">
                    <a:moveTo>
                      <a:pt x="3272" y="0"/>
                    </a:moveTo>
                    <a:lnTo>
                      <a:pt x="0" y="12915"/>
                    </a:lnTo>
                    <a:lnTo>
                      <a:pt x="741" y="13100"/>
                    </a:lnTo>
                    <a:lnTo>
                      <a:pt x="4012" y="185"/>
                    </a:lnTo>
                    <a:lnTo>
                      <a:pt x="3272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75;p33"/>
              <p:cNvSpPr/>
              <p:nvPr/>
            </p:nvSpPr>
            <p:spPr>
              <a:xfrm>
                <a:off x="5079700" y="2872700"/>
                <a:ext cx="7717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6621" extrusionOk="0">
                    <a:moveTo>
                      <a:pt x="1991" y="1"/>
                    </a:moveTo>
                    <a:lnTo>
                      <a:pt x="0" y="6235"/>
                    </a:lnTo>
                    <a:lnTo>
                      <a:pt x="1250" y="6621"/>
                    </a:lnTo>
                    <a:lnTo>
                      <a:pt x="2932" y="1313"/>
                    </a:lnTo>
                    <a:cubicBezTo>
                      <a:pt x="3086" y="803"/>
                      <a:pt x="2808" y="263"/>
                      <a:pt x="2299" y="94"/>
                    </a:cubicBezTo>
                    <a:lnTo>
                      <a:pt x="1991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76;p33"/>
              <p:cNvSpPr/>
              <p:nvPr/>
            </p:nvSpPr>
            <p:spPr>
              <a:xfrm>
                <a:off x="4979400" y="3027025"/>
                <a:ext cx="131175" cy="301475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12059" extrusionOk="0">
                    <a:moveTo>
                      <a:pt x="4028" y="0"/>
                    </a:moveTo>
                    <a:lnTo>
                      <a:pt x="124" y="11187"/>
                    </a:lnTo>
                    <a:cubicBezTo>
                      <a:pt x="0" y="11526"/>
                      <a:pt x="170" y="11897"/>
                      <a:pt x="510" y="12020"/>
                    </a:cubicBezTo>
                    <a:cubicBezTo>
                      <a:pt x="581" y="12046"/>
                      <a:pt x="654" y="12058"/>
                      <a:pt x="726" y="12058"/>
                    </a:cubicBezTo>
                    <a:cubicBezTo>
                      <a:pt x="994" y="12058"/>
                      <a:pt x="1245" y="11887"/>
                      <a:pt x="1343" y="11619"/>
                    </a:cubicBezTo>
                    <a:lnTo>
                      <a:pt x="5247" y="432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77;p33"/>
              <p:cNvSpPr/>
              <p:nvPr/>
            </p:nvSpPr>
            <p:spPr>
              <a:xfrm>
                <a:off x="4822000" y="3019700"/>
                <a:ext cx="404700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7345" extrusionOk="0">
                    <a:moveTo>
                      <a:pt x="5690" y="1"/>
                    </a:moveTo>
                    <a:cubicBezTo>
                      <a:pt x="4361" y="1"/>
                      <a:pt x="3202" y="204"/>
                      <a:pt x="2346" y="447"/>
                    </a:cubicBezTo>
                    <a:cubicBezTo>
                      <a:pt x="1482" y="694"/>
                      <a:pt x="1" y="1281"/>
                      <a:pt x="171" y="2407"/>
                    </a:cubicBezTo>
                    <a:lnTo>
                      <a:pt x="464" y="3441"/>
                    </a:lnTo>
                    <a:cubicBezTo>
                      <a:pt x="464" y="3441"/>
                      <a:pt x="3280" y="1956"/>
                      <a:pt x="6459" y="1956"/>
                    </a:cubicBezTo>
                    <a:cubicBezTo>
                      <a:pt x="7182" y="1956"/>
                      <a:pt x="7925" y="2033"/>
                      <a:pt x="8657" y="2222"/>
                    </a:cubicBezTo>
                    <a:cubicBezTo>
                      <a:pt x="12191" y="3132"/>
                      <a:pt x="14798" y="7345"/>
                      <a:pt x="14798" y="7345"/>
                    </a:cubicBezTo>
                    <a:cubicBezTo>
                      <a:pt x="15878" y="7113"/>
                      <a:pt x="16187" y="6388"/>
                      <a:pt x="15693" y="5524"/>
                    </a:cubicBezTo>
                    <a:cubicBezTo>
                      <a:pt x="14521" y="3394"/>
                      <a:pt x="13132" y="2469"/>
                      <a:pt x="13132" y="2469"/>
                    </a:cubicBezTo>
                    <a:cubicBezTo>
                      <a:pt x="10595" y="568"/>
                      <a:pt x="7906" y="1"/>
                      <a:pt x="5690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78;p33"/>
              <p:cNvSpPr/>
              <p:nvPr/>
            </p:nvSpPr>
            <p:spPr>
              <a:xfrm>
                <a:off x="4975925" y="3065975"/>
                <a:ext cx="3100" cy="4694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8779" extrusionOk="0">
                    <a:moveTo>
                      <a:pt x="0" y="0"/>
                    </a:moveTo>
                    <a:lnTo>
                      <a:pt x="0" y="18779"/>
                    </a:lnTo>
                    <a:lnTo>
                      <a:pt x="124" y="18779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79;p33"/>
              <p:cNvSpPr/>
              <p:nvPr/>
            </p:nvSpPr>
            <p:spPr>
              <a:xfrm>
                <a:off x="4741000" y="3297425"/>
                <a:ext cx="47295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18918" h="124" extrusionOk="0">
                    <a:moveTo>
                      <a:pt x="1" y="1"/>
                    </a:moveTo>
                    <a:lnTo>
                      <a:pt x="1" y="124"/>
                    </a:lnTo>
                    <a:lnTo>
                      <a:pt x="18918" y="124"/>
                    </a:lnTo>
                    <a:lnTo>
                      <a:pt x="18918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80;p33"/>
              <p:cNvSpPr/>
              <p:nvPr/>
            </p:nvSpPr>
            <p:spPr>
              <a:xfrm>
                <a:off x="4826250" y="3113025"/>
                <a:ext cx="2989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1959" h="14783" extrusionOk="0">
                    <a:moveTo>
                      <a:pt x="11882" y="1"/>
                    </a:moveTo>
                    <a:lnTo>
                      <a:pt x="1" y="14721"/>
                    </a:lnTo>
                    <a:lnTo>
                      <a:pt x="93" y="14783"/>
                    </a:lnTo>
                    <a:lnTo>
                      <a:pt x="11959" y="63"/>
                    </a:lnTo>
                    <a:lnTo>
                      <a:pt x="1188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81;p33"/>
              <p:cNvSpPr/>
              <p:nvPr/>
            </p:nvSpPr>
            <p:spPr>
              <a:xfrm>
                <a:off x="4826250" y="3115350"/>
                <a:ext cx="302450" cy="36725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4690" extrusionOk="0">
                    <a:moveTo>
                      <a:pt x="93" y="1"/>
                    </a:moveTo>
                    <a:lnTo>
                      <a:pt x="1" y="78"/>
                    </a:lnTo>
                    <a:lnTo>
                      <a:pt x="12005" y="14690"/>
                    </a:lnTo>
                    <a:lnTo>
                      <a:pt x="12098" y="14628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82;p33"/>
              <p:cNvSpPr/>
              <p:nvPr/>
            </p:nvSpPr>
            <p:spPr>
              <a:xfrm>
                <a:off x="4892550" y="3226800"/>
                <a:ext cx="1671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5768" extrusionOk="0">
                    <a:moveTo>
                      <a:pt x="3389" y="1"/>
                    </a:moveTo>
                    <a:cubicBezTo>
                      <a:pt x="1550" y="1"/>
                      <a:pt x="1" y="1830"/>
                      <a:pt x="666" y="3813"/>
                    </a:cubicBezTo>
                    <a:cubicBezTo>
                      <a:pt x="1100" y="5099"/>
                      <a:pt x="2248" y="5768"/>
                      <a:pt x="3400" y="5768"/>
                    </a:cubicBezTo>
                    <a:cubicBezTo>
                      <a:pt x="4418" y="5768"/>
                      <a:pt x="5438" y="5246"/>
                      <a:pt x="5974" y="4168"/>
                    </a:cubicBezTo>
                    <a:cubicBezTo>
                      <a:pt x="6684" y="2748"/>
                      <a:pt x="6097" y="1020"/>
                      <a:pt x="4678" y="310"/>
                    </a:cubicBezTo>
                    <a:cubicBezTo>
                      <a:pt x="4249" y="97"/>
                      <a:pt x="3811" y="1"/>
                      <a:pt x="338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3;p33"/>
              <p:cNvSpPr/>
              <p:nvPr/>
            </p:nvSpPr>
            <p:spPr>
              <a:xfrm>
                <a:off x="4932050" y="3260450"/>
                <a:ext cx="894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083" extrusionOk="0">
                    <a:moveTo>
                      <a:pt x="1809" y="0"/>
                    </a:moveTo>
                    <a:cubicBezTo>
                      <a:pt x="831" y="0"/>
                      <a:pt x="0" y="982"/>
                      <a:pt x="351" y="2035"/>
                    </a:cubicBezTo>
                    <a:cubicBezTo>
                      <a:pt x="589" y="2725"/>
                      <a:pt x="1208" y="3082"/>
                      <a:pt x="1825" y="3082"/>
                    </a:cubicBezTo>
                    <a:cubicBezTo>
                      <a:pt x="2367" y="3082"/>
                      <a:pt x="2909" y="2806"/>
                      <a:pt x="3190" y="2236"/>
                    </a:cubicBezTo>
                    <a:cubicBezTo>
                      <a:pt x="3576" y="1464"/>
                      <a:pt x="3268" y="538"/>
                      <a:pt x="2496" y="168"/>
                    </a:cubicBezTo>
                    <a:cubicBezTo>
                      <a:pt x="2268" y="52"/>
                      <a:pt x="2034" y="0"/>
                      <a:pt x="1809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84;p33"/>
              <p:cNvSpPr/>
              <p:nvPr/>
            </p:nvSpPr>
            <p:spPr>
              <a:xfrm>
                <a:off x="4711300" y="3059150"/>
                <a:ext cx="511925" cy="492500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19700" extrusionOk="0">
                    <a:moveTo>
                      <a:pt x="10616" y="459"/>
                    </a:moveTo>
                    <a:cubicBezTo>
                      <a:pt x="15801" y="459"/>
                      <a:pt x="19998" y="4671"/>
                      <a:pt x="20013" y="9840"/>
                    </a:cubicBezTo>
                    <a:cubicBezTo>
                      <a:pt x="20013" y="13636"/>
                      <a:pt x="17714" y="17061"/>
                      <a:pt x="14212" y="18512"/>
                    </a:cubicBezTo>
                    <a:cubicBezTo>
                      <a:pt x="13047" y="18999"/>
                      <a:pt x="11822" y="19236"/>
                      <a:pt x="10608" y="19236"/>
                    </a:cubicBezTo>
                    <a:cubicBezTo>
                      <a:pt x="8170" y="19236"/>
                      <a:pt x="5773" y="18283"/>
                      <a:pt x="3981" y="16491"/>
                    </a:cubicBezTo>
                    <a:cubicBezTo>
                      <a:pt x="1297" y="13806"/>
                      <a:pt x="494" y="9763"/>
                      <a:pt x="1945" y="6260"/>
                    </a:cubicBezTo>
                    <a:cubicBezTo>
                      <a:pt x="3410" y="2742"/>
                      <a:pt x="6821" y="459"/>
                      <a:pt x="10616" y="459"/>
                    </a:cubicBezTo>
                    <a:close/>
                    <a:moveTo>
                      <a:pt x="10627" y="1"/>
                    </a:moveTo>
                    <a:cubicBezTo>
                      <a:pt x="8064" y="1"/>
                      <a:pt x="5546" y="1003"/>
                      <a:pt x="3657" y="2881"/>
                    </a:cubicBezTo>
                    <a:cubicBezTo>
                      <a:pt x="849" y="5705"/>
                      <a:pt x="0" y="9933"/>
                      <a:pt x="1528" y="13621"/>
                    </a:cubicBezTo>
                    <a:cubicBezTo>
                      <a:pt x="3056" y="17293"/>
                      <a:pt x="6635" y="19700"/>
                      <a:pt x="10616" y="19700"/>
                    </a:cubicBezTo>
                    <a:cubicBezTo>
                      <a:pt x="16063" y="19685"/>
                      <a:pt x="20461" y="15287"/>
                      <a:pt x="20476" y="9840"/>
                    </a:cubicBezTo>
                    <a:cubicBezTo>
                      <a:pt x="20476" y="5859"/>
                      <a:pt x="18069" y="2279"/>
                      <a:pt x="14397" y="752"/>
                    </a:cubicBezTo>
                    <a:cubicBezTo>
                      <a:pt x="13176" y="246"/>
                      <a:pt x="11896" y="1"/>
                      <a:pt x="1062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85;p33"/>
              <p:cNvSpPr/>
              <p:nvPr/>
            </p:nvSpPr>
            <p:spPr>
              <a:xfrm>
                <a:off x="5574600" y="3021775"/>
                <a:ext cx="399300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15972" h="7262" extrusionOk="0">
                    <a:moveTo>
                      <a:pt x="6015" y="0"/>
                    </a:moveTo>
                    <a:cubicBezTo>
                      <a:pt x="4688" y="0"/>
                      <a:pt x="3525" y="232"/>
                      <a:pt x="2624" y="488"/>
                    </a:cubicBezTo>
                    <a:cubicBezTo>
                      <a:pt x="2022" y="658"/>
                      <a:pt x="1035" y="1244"/>
                      <a:pt x="448" y="1753"/>
                    </a:cubicBezTo>
                    <a:cubicBezTo>
                      <a:pt x="124" y="2031"/>
                      <a:pt x="1" y="2463"/>
                      <a:pt x="124" y="2864"/>
                    </a:cubicBezTo>
                    <a:lnTo>
                      <a:pt x="263" y="3358"/>
                    </a:lnTo>
                    <a:cubicBezTo>
                      <a:pt x="263" y="3358"/>
                      <a:pt x="3079" y="1873"/>
                      <a:pt x="6250" y="1873"/>
                    </a:cubicBezTo>
                    <a:cubicBezTo>
                      <a:pt x="6972" y="1873"/>
                      <a:pt x="7712" y="1950"/>
                      <a:pt x="8441" y="2139"/>
                    </a:cubicBezTo>
                    <a:cubicBezTo>
                      <a:pt x="11990" y="3049"/>
                      <a:pt x="14582" y="7262"/>
                      <a:pt x="14582" y="7262"/>
                    </a:cubicBezTo>
                    <a:cubicBezTo>
                      <a:pt x="15678" y="7030"/>
                      <a:pt x="15971" y="6305"/>
                      <a:pt x="15493" y="5441"/>
                    </a:cubicBezTo>
                    <a:cubicBezTo>
                      <a:pt x="14320" y="3311"/>
                      <a:pt x="12916" y="2386"/>
                      <a:pt x="12916" y="2386"/>
                    </a:cubicBezTo>
                    <a:cubicBezTo>
                      <a:pt x="10469" y="546"/>
                      <a:pt x="8050" y="0"/>
                      <a:pt x="6015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86;p33"/>
              <p:cNvSpPr/>
              <p:nvPr/>
            </p:nvSpPr>
            <p:spPr>
              <a:xfrm>
                <a:off x="5723525" y="3065975"/>
                <a:ext cx="2725" cy="469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8779" extrusionOk="0">
                    <a:moveTo>
                      <a:pt x="0" y="0"/>
                    </a:moveTo>
                    <a:lnTo>
                      <a:pt x="0" y="18779"/>
                    </a:lnTo>
                    <a:lnTo>
                      <a:pt x="108" y="18779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87;p33"/>
              <p:cNvSpPr/>
              <p:nvPr/>
            </p:nvSpPr>
            <p:spPr>
              <a:xfrm>
                <a:off x="5488600" y="3297425"/>
                <a:ext cx="47255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18902" h="124" extrusionOk="0">
                    <a:moveTo>
                      <a:pt x="0" y="1"/>
                    </a:moveTo>
                    <a:lnTo>
                      <a:pt x="0" y="124"/>
                    </a:lnTo>
                    <a:lnTo>
                      <a:pt x="18902" y="124"/>
                    </a:lnTo>
                    <a:lnTo>
                      <a:pt x="18902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88;p33"/>
              <p:cNvSpPr/>
              <p:nvPr/>
            </p:nvSpPr>
            <p:spPr>
              <a:xfrm>
                <a:off x="5573850" y="3113025"/>
                <a:ext cx="298975" cy="369575"/>
              </a:xfrm>
              <a:custGeom>
                <a:avLst/>
                <a:gdLst/>
                <a:ahLst/>
                <a:cxnLst/>
                <a:rect l="l" t="t" r="r" b="b"/>
                <a:pathLst>
                  <a:path w="11959" h="14783" extrusionOk="0">
                    <a:moveTo>
                      <a:pt x="11866" y="1"/>
                    </a:moveTo>
                    <a:lnTo>
                      <a:pt x="0" y="14721"/>
                    </a:lnTo>
                    <a:lnTo>
                      <a:pt x="93" y="14783"/>
                    </a:lnTo>
                    <a:lnTo>
                      <a:pt x="11958" y="63"/>
                    </a:lnTo>
                    <a:lnTo>
                      <a:pt x="1186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89;p33"/>
              <p:cNvSpPr/>
              <p:nvPr/>
            </p:nvSpPr>
            <p:spPr>
              <a:xfrm>
                <a:off x="5573850" y="3115350"/>
                <a:ext cx="302050" cy="367250"/>
              </a:xfrm>
              <a:custGeom>
                <a:avLst/>
                <a:gdLst/>
                <a:ahLst/>
                <a:cxnLst/>
                <a:rect l="l" t="t" r="r" b="b"/>
                <a:pathLst>
                  <a:path w="12082" h="14690" extrusionOk="0">
                    <a:moveTo>
                      <a:pt x="93" y="1"/>
                    </a:moveTo>
                    <a:lnTo>
                      <a:pt x="0" y="78"/>
                    </a:lnTo>
                    <a:lnTo>
                      <a:pt x="12005" y="14690"/>
                    </a:lnTo>
                    <a:lnTo>
                      <a:pt x="12082" y="14628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90;p33"/>
              <p:cNvSpPr/>
              <p:nvPr/>
            </p:nvSpPr>
            <p:spPr>
              <a:xfrm>
                <a:off x="5639750" y="3226725"/>
                <a:ext cx="164025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5780" extrusionOk="0">
                    <a:moveTo>
                      <a:pt x="3422" y="1"/>
                    </a:moveTo>
                    <a:cubicBezTo>
                      <a:pt x="1604" y="1"/>
                      <a:pt x="1" y="1797"/>
                      <a:pt x="682" y="3816"/>
                    </a:cubicBezTo>
                    <a:cubicBezTo>
                      <a:pt x="1115" y="5124"/>
                      <a:pt x="2258" y="5780"/>
                      <a:pt x="3404" y="5780"/>
                    </a:cubicBezTo>
                    <a:cubicBezTo>
                      <a:pt x="4542" y="5780"/>
                      <a:pt x="5682" y="5131"/>
                      <a:pt x="6128" y="3831"/>
                    </a:cubicBezTo>
                    <a:cubicBezTo>
                      <a:pt x="6560" y="2597"/>
                      <a:pt x="6098" y="1224"/>
                      <a:pt x="5017" y="499"/>
                    </a:cubicBezTo>
                    <a:cubicBezTo>
                      <a:pt x="4502" y="154"/>
                      <a:pt x="3953" y="1"/>
                      <a:pt x="342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91;p33"/>
              <p:cNvSpPr/>
              <p:nvPr/>
            </p:nvSpPr>
            <p:spPr>
              <a:xfrm>
                <a:off x="5678900" y="3260400"/>
                <a:ext cx="87850" cy="77275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91" extrusionOk="0">
                    <a:moveTo>
                      <a:pt x="1837" y="1"/>
                    </a:moveTo>
                    <a:cubicBezTo>
                      <a:pt x="856" y="1"/>
                      <a:pt x="0" y="991"/>
                      <a:pt x="396" y="2083"/>
                    </a:cubicBezTo>
                    <a:cubicBezTo>
                      <a:pt x="644" y="2759"/>
                      <a:pt x="1242" y="3091"/>
                      <a:pt x="1839" y="3091"/>
                    </a:cubicBezTo>
                    <a:cubicBezTo>
                      <a:pt x="2469" y="3091"/>
                      <a:pt x="3099" y="2720"/>
                      <a:pt x="3313" y="1991"/>
                    </a:cubicBezTo>
                    <a:cubicBezTo>
                      <a:pt x="3513" y="1327"/>
                      <a:pt x="3251" y="633"/>
                      <a:pt x="2680" y="263"/>
                    </a:cubicBezTo>
                    <a:cubicBezTo>
                      <a:pt x="2406" y="81"/>
                      <a:pt x="2116" y="1"/>
                      <a:pt x="1837" y="1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92;p33"/>
              <p:cNvSpPr/>
              <p:nvPr/>
            </p:nvSpPr>
            <p:spPr>
              <a:xfrm>
                <a:off x="5458875" y="3059150"/>
                <a:ext cx="511550" cy="492500"/>
              </a:xfrm>
              <a:custGeom>
                <a:avLst/>
                <a:gdLst/>
                <a:ahLst/>
                <a:cxnLst/>
                <a:rect l="l" t="t" r="r" b="b"/>
                <a:pathLst>
                  <a:path w="20462" h="19700" extrusionOk="0">
                    <a:moveTo>
                      <a:pt x="10617" y="459"/>
                    </a:moveTo>
                    <a:cubicBezTo>
                      <a:pt x="15801" y="459"/>
                      <a:pt x="19998" y="4671"/>
                      <a:pt x="19998" y="9840"/>
                    </a:cubicBezTo>
                    <a:cubicBezTo>
                      <a:pt x="19998" y="13636"/>
                      <a:pt x="17715" y="17061"/>
                      <a:pt x="14212" y="18512"/>
                    </a:cubicBezTo>
                    <a:cubicBezTo>
                      <a:pt x="13047" y="18999"/>
                      <a:pt x="11823" y="19236"/>
                      <a:pt x="10609" y="19236"/>
                    </a:cubicBezTo>
                    <a:cubicBezTo>
                      <a:pt x="8171" y="19236"/>
                      <a:pt x="5774" y="18283"/>
                      <a:pt x="3982" y="16491"/>
                    </a:cubicBezTo>
                    <a:cubicBezTo>
                      <a:pt x="1297" y="13806"/>
                      <a:pt x="495" y="9763"/>
                      <a:pt x="1945" y="6260"/>
                    </a:cubicBezTo>
                    <a:cubicBezTo>
                      <a:pt x="3396" y="2742"/>
                      <a:pt x="6821" y="459"/>
                      <a:pt x="10617" y="459"/>
                    </a:cubicBezTo>
                    <a:close/>
                    <a:moveTo>
                      <a:pt x="10620" y="1"/>
                    </a:moveTo>
                    <a:cubicBezTo>
                      <a:pt x="8057" y="1"/>
                      <a:pt x="5537" y="1003"/>
                      <a:pt x="3658" y="2881"/>
                    </a:cubicBezTo>
                    <a:cubicBezTo>
                      <a:pt x="834" y="5705"/>
                      <a:pt x="1" y="9933"/>
                      <a:pt x="1513" y="13621"/>
                    </a:cubicBezTo>
                    <a:cubicBezTo>
                      <a:pt x="3041" y="17293"/>
                      <a:pt x="6636" y="19700"/>
                      <a:pt x="10617" y="19700"/>
                    </a:cubicBezTo>
                    <a:cubicBezTo>
                      <a:pt x="16048" y="19685"/>
                      <a:pt x="20461" y="15287"/>
                      <a:pt x="20461" y="9840"/>
                    </a:cubicBezTo>
                    <a:cubicBezTo>
                      <a:pt x="20461" y="5859"/>
                      <a:pt x="18070" y="2279"/>
                      <a:pt x="14382" y="752"/>
                    </a:cubicBezTo>
                    <a:cubicBezTo>
                      <a:pt x="13166" y="246"/>
                      <a:pt x="11888" y="1"/>
                      <a:pt x="1062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93;p33"/>
              <p:cNvSpPr/>
              <p:nvPr/>
            </p:nvSpPr>
            <p:spPr>
              <a:xfrm>
                <a:off x="5370550" y="3266575"/>
                <a:ext cx="3127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057" extrusionOk="0">
                    <a:moveTo>
                      <a:pt x="710" y="0"/>
                    </a:moveTo>
                    <a:cubicBezTo>
                      <a:pt x="247" y="0"/>
                      <a:pt x="0" y="571"/>
                      <a:pt x="340" y="895"/>
                    </a:cubicBezTo>
                    <a:cubicBezTo>
                      <a:pt x="451" y="1006"/>
                      <a:pt x="587" y="1056"/>
                      <a:pt x="720" y="1056"/>
                    </a:cubicBezTo>
                    <a:cubicBezTo>
                      <a:pt x="992" y="1056"/>
                      <a:pt x="1250" y="846"/>
                      <a:pt x="1250" y="525"/>
                    </a:cubicBezTo>
                    <a:cubicBezTo>
                      <a:pt x="1250" y="232"/>
                      <a:pt x="1003" y="0"/>
                      <a:pt x="710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94;p33"/>
              <p:cNvSpPr/>
              <p:nvPr/>
            </p:nvSpPr>
            <p:spPr>
              <a:xfrm>
                <a:off x="5292625" y="3209475"/>
                <a:ext cx="16357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607" extrusionOk="0">
                    <a:moveTo>
                      <a:pt x="3721" y="691"/>
                    </a:moveTo>
                    <a:cubicBezTo>
                      <a:pt x="4809" y="691"/>
                      <a:pt x="5849" y="1534"/>
                      <a:pt x="5849" y="2809"/>
                    </a:cubicBezTo>
                    <a:cubicBezTo>
                      <a:pt x="5849" y="3966"/>
                      <a:pt x="4907" y="4907"/>
                      <a:pt x="3735" y="4907"/>
                    </a:cubicBezTo>
                    <a:cubicBezTo>
                      <a:pt x="3728" y="4907"/>
                      <a:pt x="3722" y="4907"/>
                      <a:pt x="3716" y="4907"/>
                    </a:cubicBezTo>
                    <a:cubicBezTo>
                      <a:pt x="1861" y="4907"/>
                      <a:pt x="915" y="2635"/>
                      <a:pt x="2238" y="1312"/>
                    </a:cubicBezTo>
                    <a:cubicBezTo>
                      <a:pt x="2672" y="883"/>
                      <a:pt x="3202" y="691"/>
                      <a:pt x="3721" y="691"/>
                    </a:cubicBezTo>
                    <a:close/>
                    <a:moveTo>
                      <a:pt x="3735" y="0"/>
                    </a:moveTo>
                    <a:cubicBezTo>
                      <a:pt x="1250" y="0"/>
                      <a:pt x="1" y="3009"/>
                      <a:pt x="1760" y="4784"/>
                    </a:cubicBezTo>
                    <a:cubicBezTo>
                      <a:pt x="2328" y="5352"/>
                      <a:pt x="3028" y="5606"/>
                      <a:pt x="3716" y="5606"/>
                    </a:cubicBezTo>
                    <a:cubicBezTo>
                      <a:pt x="5157" y="5606"/>
                      <a:pt x="6543" y="4490"/>
                      <a:pt x="6543" y="2809"/>
                    </a:cubicBezTo>
                    <a:cubicBezTo>
                      <a:pt x="6543" y="1250"/>
                      <a:pt x="5293" y="0"/>
                      <a:pt x="3735" y="0"/>
                    </a:cubicBez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95;p33"/>
              <p:cNvSpPr/>
              <p:nvPr/>
            </p:nvSpPr>
            <p:spPr>
              <a:xfrm>
                <a:off x="5354725" y="3224900"/>
                <a:ext cx="694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4383" extrusionOk="0">
                    <a:moveTo>
                      <a:pt x="263" y="1"/>
                    </a:moveTo>
                    <a:lnTo>
                      <a:pt x="1" y="155"/>
                    </a:lnTo>
                    <a:lnTo>
                      <a:pt x="2516" y="4383"/>
                    </a:lnTo>
                    <a:lnTo>
                      <a:pt x="2778" y="4213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96;p33"/>
              <p:cNvSpPr/>
              <p:nvPr/>
            </p:nvSpPr>
            <p:spPr>
              <a:xfrm>
                <a:off x="5340850" y="3234550"/>
                <a:ext cx="91050" cy="96450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858" extrusionOk="0">
                    <a:moveTo>
                      <a:pt x="3410" y="0"/>
                    </a:moveTo>
                    <a:lnTo>
                      <a:pt x="0" y="3642"/>
                    </a:lnTo>
                    <a:lnTo>
                      <a:pt x="216" y="3858"/>
                    </a:lnTo>
                    <a:lnTo>
                      <a:pt x="3642" y="216"/>
                    </a:lnTo>
                    <a:lnTo>
                      <a:pt x="3410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97;p33"/>
              <p:cNvSpPr/>
              <p:nvPr/>
            </p:nvSpPr>
            <p:spPr>
              <a:xfrm>
                <a:off x="5325425" y="3275450"/>
                <a:ext cx="1253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325" extrusionOk="0">
                    <a:moveTo>
                      <a:pt x="0" y="0"/>
                    </a:moveTo>
                    <a:lnTo>
                      <a:pt x="0" y="324"/>
                    </a:lnTo>
                    <a:lnTo>
                      <a:pt x="5015" y="324"/>
                    </a:lnTo>
                    <a:lnTo>
                      <a:pt x="5015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98;p33"/>
              <p:cNvSpPr/>
              <p:nvPr/>
            </p:nvSpPr>
            <p:spPr>
              <a:xfrm>
                <a:off x="5312300" y="3191450"/>
                <a:ext cx="104575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4255" extrusionOk="0">
                    <a:moveTo>
                      <a:pt x="3488" y="0"/>
                    </a:moveTo>
                    <a:cubicBezTo>
                      <a:pt x="3387" y="0"/>
                      <a:pt x="3287" y="35"/>
                      <a:pt x="3210" y="104"/>
                    </a:cubicBezTo>
                    <a:lnTo>
                      <a:pt x="278" y="3051"/>
                    </a:lnTo>
                    <a:cubicBezTo>
                      <a:pt x="1" y="3329"/>
                      <a:pt x="1" y="3792"/>
                      <a:pt x="278" y="4085"/>
                    </a:cubicBezTo>
                    <a:lnTo>
                      <a:pt x="463" y="4255"/>
                    </a:lnTo>
                    <a:lnTo>
                      <a:pt x="4182" y="536"/>
                    </a:lnTo>
                    <a:lnTo>
                      <a:pt x="3765" y="104"/>
                    </a:lnTo>
                    <a:cubicBezTo>
                      <a:pt x="3688" y="35"/>
                      <a:pt x="3588" y="0"/>
                      <a:pt x="348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99;p33"/>
              <p:cNvSpPr/>
              <p:nvPr/>
            </p:nvSpPr>
            <p:spPr>
              <a:xfrm>
                <a:off x="5366900" y="3242950"/>
                <a:ext cx="249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63" extrusionOk="0">
                    <a:moveTo>
                      <a:pt x="66" y="1"/>
                    </a:moveTo>
                    <a:cubicBezTo>
                      <a:pt x="34" y="1"/>
                      <a:pt x="1" y="37"/>
                      <a:pt x="23" y="81"/>
                    </a:cubicBezTo>
                    <a:lnTo>
                      <a:pt x="903" y="1531"/>
                    </a:lnTo>
                    <a:cubicBezTo>
                      <a:pt x="903" y="1547"/>
                      <a:pt x="918" y="1562"/>
                      <a:pt x="933" y="1562"/>
                    </a:cubicBezTo>
                    <a:cubicBezTo>
                      <a:pt x="964" y="1562"/>
                      <a:pt x="995" y="1516"/>
                      <a:pt x="980" y="1485"/>
                    </a:cubicBezTo>
                    <a:lnTo>
                      <a:pt x="100" y="19"/>
                    </a:lnTo>
                    <a:cubicBezTo>
                      <a:pt x="91" y="6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00;p33"/>
              <p:cNvSpPr/>
              <p:nvPr/>
            </p:nvSpPr>
            <p:spPr>
              <a:xfrm>
                <a:off x="5118275" y="2967225"/>
                <a:ext cx="231475" cy="26502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10601" extrusionOk="0">
                    <a:moveTo>
                      <a:pt x="571" y="0"/>
                    </a:moveTo>
                    <a:lnTo>
                      <a:pt x="0" y="494"/>
                    </a:lnTo>
                    <a:lnTo>
                      <a:pt x="8687" y="10601"/>
                    </a:lnTo>
                    <a:lnTo>
                      <a:pt x="9258" y="10107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01;p33"/>
              <p:cNvSpPr/>
              <p:nvPr/>
            </p:nvSpPr>
            <p:spPr>
              <a:xfrm>
                <a:off x="5126375" y="2968000"/>
                <a:ext cx="695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865" extrusionOk="0">
                    <a:moveTo>
                      <a:pt x="278" y="0"/>
                    </a:moveTo>
                    <a:cubicBezTo>
                      <a:pt x="263" y="0"/>
                      <a:pt x="263" y="0"/>
                      <a:pt x="263" y="16"/>
                    </a:cubicBezTo>
                    <a:lnTo>
                      <a:pt x="0" y="849"/>
                    </a:lnTo>
                    <a:cubicBezTo>
                      <a:pt x="0" y="849"/>
                      <a:pt x="0" y="849"/>
                      <a:pt x="0" y="864"/>
                    </a:cubicBezTo>
                    <a:lnTo>
                      <a:pt x="16" y="864"/>
                    </a:lnTo>
                    <a:cubicBezTo>
                      <a:pt x="16" y="864"/>
                      <a:pt x="16" y="849"/>
                      <a:pt x="16" y="849"/>
                    </a:cubicBezTo>
                    <a:lnTo>
                      <a:pt x="278" y="16"/>
                    </a:lnTo>
                    <a:cubicBezTo>
                      <a:pt x="278" y="16"/>
                      <a:pt x="278" y="0"/>
                      <a:pt x="27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02;p33"/>
              <p:cNvSpPr/>
              <p:nvPr/>
            </p:nvSpPr>
            <p:spPr>
              <a:xfrm>
                <a:off x="5131375" y="2939450"/>
                <a:ext cx="33332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13333" h="772" extrusionOk="0">
                    <a:moveTo>
                      <a:pt x="1" y="0"/>
                    </a:moveTo>
                    <a:lnTo>
                      <a:pt x="1" y="772"/>
                    </a:lnTo>
                    <a:lnTo>
                      <a:pt x="13332" y="772"/>
                    </a:lnTo>
                    <a:lnTo>
                      <a:pt x="13332" y="0"/>
                    </a:lnTo>
                    <a:close/>
                  </a:path>
                </a:pathLst>
              </a:custGeom>
              <a:solidFill>
                <a:srgbClr val="2C4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03;p33"/>
              <p:cNvSpPr/>
              <p:nvPr/>
            </p:nvSpPr>
            <p:spPr>
              <a:xfrm>
                <a:off x="5136400" y="2939450"/>
                <a:ext cx="65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772" extrusionOk="0">
                    <a:moveTo>
                      <a:pt x="247" y="0"/>
                    </a:moveTo>
                    <a:cubicBezTo>
                      <a:pt x="247" y="0"/>
                      <a:pt x="232" y="16"/>
                      <a:pt x="232" y="16"/>
                    </a:cubicBezTo>
                    <a:lnTo>
                      <a:pt x="0" y="756"/>
                    </a:lnTo>
                    <a:cubicBezTo>
                      <a:pt x="0" y="756"/>
                      <a:pt x="0" y="756"/>
                      <a:pt x="0" y="772"/>
                    </a:cubicBezTo>
                    <a:lnTo>
                      <a:pt x="16" y="772"/>
                    </a:lnTo>
                    <a:cubicBezTo>
                      <a:pt x="16" y="772"/>
                      <a:pt x="16" y="756"/>
                      <a:pt x="16" y="756"/>
                    </a:cubicBezTo>
                    <a:lnTo>
                      <a:pt x="247" y="16"/>
                    </a:lnTo>
                    <a:cubicBezTo>
                      <a:pt x="263" y="16"/>
                      <a:pt x="247" y="16"/>
                      <a:pt x="24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04;p33"/>
              <p:cNvSpPr/>
              <p:nvPr/>
            </p:nvSpPr>
            <p:spPr>
              <a:xfrm>
                <a:off x="5459650" y="2939050"/>
                <a:ext cx="54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804" extrusionOk="0">
                    <a:moveTo>
                      <a:pt x="217" y="1"/>
                    </a:moveTo>
                    <a:cubicBezTo>
                      <a:pt x="201" y="1"/>
                      <a:pt x="201" y="16"/>
                      <a:pt x="201" y="16"/>
                    </a:cubicBezTo>
                    <a:lnTo>
                      <a:pt x="1" y="788"/>
                    </a:lnTo>
                    <a:cubicBezTo>
                      <a:pt x="1" y="803"/>
                      <a:pt x="1" y="803"/>
                      <a:pt x="16" y="803"/>
                    </a:cubicBezTo>
                    <a:lnTo>
                      <a:pt x="32" y="803"/>
                    </a:lnTo>
                    <a:lnTo>
                      <a:pt x="217" y="16"/>
                    </a:lnTo>
                    <a:cubicBezTo>
                      <a:pt x="217" y="16"/>
                      <a:pt x="217" y="16"/>
                      <a:pt x="21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05;p33"/>
              <p:cNvSpPr/>
              <p:nvPr/>
            </p:nvSpPr>
            <p:spPr>
              <a:xfrm>
                <a:off x="5384050" y="2844325"/>
                <a:ext cx="195225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7809" h="2223" extrusionOk="0">
                    <a:moveTo>
                      <a:pt x="6408" y="1"/>
                    </a:moveTo>
                    <a:cubicBezTo>
                      <a:pt x="5785" y="1"/>
                      <a:pt x="5108" y="183"/>
                      <a:pt x="4552" y="287"/>
                    </a:cubicBezTo>
                    <a:cubicBezTo>
                      <a:pt x="3426" y="488"/>
                      <a:pt x="2330" y="781"/>
                      <a:pt x="1204" y="1028"/>
                    </a:cubicBezTo>
                    <a:cubicBezTo>
                      <a:pt x="1019" y="1059"/>
                      <a:pt x="834" y="1136"/>
                      <a:pt x="679" y="1244"/>
                    </a:cubicBezTo>
                    <a:cubicBezTo>
                      <a:pt x="1" y="1877"/>
                      <a:pt x="1374" y="2201"/>
                      <a:pt x="1729" y="2216"/>
                    </a:cubicBezTo>
                    <a:cubicBezTo>
                      <a:pt x="1832" y="2221"/>
                      <a:pt x="1931" y="2223"/>
                      <a:pt x="2024" y="2223"/>
                    </a:cubicBezTo>
                    <a:cubicBezTo>
                      <a:pt x="2210" y="2223"/>
                      <a:pt x="2372" y="2216"/>
                      <a:pt x="2485" y="2216"/>
                    </a:cubicBezTo>
                    <a:cubicBezTo>
                      <a:pt x="3164" y="2201"/>
                      <a:pt x="3827" y="2124"/>
                      <a:pt x="4506" y="2093"/>
                    </a:cubicBezTo>
                    <a:cubicBezTo>
                      <a:pt x="5231" y="2046"/>
                      <a:pt x="7808" y="2000"/>
                      <a:pt x="7746" y="858"/>
                    </a:cubicBezTo>
                    <a:cubicBezTo>
                      <a:pt x="7731" y="472"/>
                      <a:pt x="7345" y="164"/>
                      <a:pt x="7006" y="71"/>
                    </a:cubicBezTo>
                    <a:cubicBezTo>
                      <a:pt x="6817" y="21"/>
                      <a:pt x="6615" y="1"/>
                      <a:pt x="640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06;p33"/>
              <p:cNvSpPr/>
              <p:nvPr/>
            </p:nvSpPr>
            <p:spPr>
              <a:xfrm>
                <a:off x="5116725" y="2793625"/>
                <a:ext cx="656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516" extrusionOk="0">
                    <a:moveTo>
                      <a:pt x="988" y="1"/>
                    </a:moveTo>
                    <a:lnTo>
                      <a:pt x="0" y="1467"/>
                    </a:lnTo>
                    <a:lnTo>
                      <a:pt x="1312" y="2516"/>
                    </a:lnTo>
                    <a:lnTo>
                      <a:pt x="2624" y="834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07;p33"/>
              <p:cNvSpPr/>
              <p:nvPr/>
            </p:nvSpPr>
            <p:spPr>
              <a:xfrm>
                <a:off x="5032625" y="2830275"/>
                <a:ext cx="116925" cy="94575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3783" extrusionOk="0">
                    <a:moveTo>
                      <a:pt x="3364" y="1"/>
                    </a:moveTo>
                    <a:cubicBezTo>
                      <a:pt x="3364" y="1"/>
                      <a:pt x="1343" y="386"/>
                      <a:pt x="896" y="726"/>
                    </a:cubicBezTo>
                    <a:cubicBezTo>
                      <a:pt x="448" y="1050"/>
                      <a:pt x="1" y="2794"/>
                      <a:pt x="201" y="3241"/>
                    </a:cubicBezTo>
                    <a:cubicBezTo>
                      <a:pt x="312" y="3487"/>
                      <a:pt x="1433" y="3782"/>
                      <a:pt x="2149" y="3782"/>
                    </a:cubicBezTo>
                    <a:cubicBezTo>
                      <a:pt x="2331" y="3782"/>
                      <a:pt x="2487" y="3763"/>
                      <a:pt x="2593" y="3719"/>
                    </a:cubicBezTo>
                    <a:cubicBezTo>
                      <a:pt x="3102" y="3503"/>
                      <a:pt x="3087" y="3287"/>
                      <a:pt x="3087" y="3287"/>
                    </a:cubicBezTo>
                    <a:cubicBezTo>
                      <a:pt x="3087" y="3287"/>
                      <a:pt x="3966" y="3010"/>
                      <a:pt x="4043" y="2284"/>
                    </a:cubicBezTo>
                    <a:cubicBezTo>
                      <a:pt x="4105" y="1544"/>
                      <a:pt x="4182" y="1528"/>
                      <a:pt x="4182" y="1528"/>
                    </a:cubicBezTo>
                    <a:lnTo>
                      <a:pt x="4676" y="1050"/>
                    </a:lnTo>
                    <a:lnTo>
                      <a:pt x="3364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08;p33"/>
              <p:cNvSpPr/>
              <p:nvPr/>
            </p:nvSpPr>
            <p:spPr>
              <a:xfrm>
                <a:off x="5065800" y="2857275"/>
                <a:ext cx="652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238" extrusionOk="0">
                    <a:moveTo>
                      <a:pt x="1497" y="1"/>
                    </a:moveTo>
                    <a:cubicBezTo>
                      <a:pt x="494" y="1"/>
                      <a:pt x="1" y="1204"/>
                      <a:pt x="710" y="1914"/>
                    </a:cubicBezTo>
                    <a:cubicBezTo>
                      <a:pt x="934" y="2138"/>
                      <a:pt x="1210" y="2238"/>
                      <a:pt x="1482" y="2238"/>
                    </a:cubicBezTo>
                    <a:cubicBezTo>
                      <a:pt x="2055" y="2238"/>
                      <a:pt x="2608" y="1792"/>
                      <a:pt x="2608" y="1112"/>
                    </a:cubicBezTo>
                    <a:cubicBezTo>
                      <a:pt x="2608" y="495"/>
                      <a:pt x="2115" y="1"/>
                      <a:pt x="149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09;p33"/>
              <p:cNvSpPr/>
              <p:nvPr/>
            </p:nvSpPr>
            <p:spPr>
              <a:xfrm>
                <a:off x="5058475" y="2867900"/>
                <a:ext cx="5172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215" extrusionOk="0">
                    <a:moveTo>
                      <a:pt x="144" y="1"/>
                    </a:moveTo>
                    <a:cubicBezTo>
                      <a:pt x="139" y="1"/>
                      <a:pt x="139" y="8"/>
                      <a:pt x="139" y="8"/>
                    </a:cubicBezTo>
                    <a:cubicBezTo>
                      <a:pt x="124" y="147"/>
                      <a:pt x="1" y="1335"/>
                      <a:pt x="109" y="1427"/>
                    </a:cubicBezTo>
                    <a:cubicBezTo>
                      <a:pt x="124" y="1427"/>
                      <a:pt x="139" y="1443"/>
                      <a:pt x="139" y="1458"/>
                    </a:cubicBezTo>
                    <a:cubicBezTo>
                      <a:pt x="525" y="1798"/>
                      <a:pt x="1081" y="2214"/>
                      <a:pt x="1574" y="2214"/>
                    </a:cubicBezTo>
                    <a:lnTo>
                      <a:pt x="1621" y="2214"/>
                    </a:lnTo>
                    <a:cubicBezTo>
                      <a:pt x="1837" y="2168"/>
                      <a:pt x="2006" y="1998"/>
                      <a:pt x="2068" y="1782"/>
                    </a:cubicBezTo>
                    <a:cubicBezTo>
                      <a:pt x="2068" y="1782"/>
                      <a:pt x="2053" y="1782"/>
                      <a:pt x="2053" y="1767"/>
                    </a:cubicBezTo>
                    <a:cubicBezTo>
                      <a:pt x="2053" y="1767"/>
                      <a:pt x="2037" y="1782"/>
                      <a:pt x="2037" y="1782"/>
                    </a:cubicBezTo>
                    <a:cubicBezTo>
                      <a:pt x="1991" y="1983"/>
                      <a:pt x="1821" y="2153"/>
                      <a:pt x="1621" y="2183"/>
                    </a:cubicBezTo>
                    <a:cubicBezTo>
                      <a:pt x="1605" y="2199"/>
                      <a:pt x="1590" y="2199"/>
                      <a:pt x="1574" y="2199"/>
                    </a:cubicBezTo>
                    <a:cubicBezTo>
                      <a:pt x="1081" y="2199"/>
                      <a:pt x="541" y="1782"/>
                      <a:pt x="155" y="1443"/>
                    </a:cubicBezTo>
                    <a:lnTo>
                      <a:pt x="124" y="1412"/>
                    </a:lnTo>
                    <a:cubicBezTo>
                      <a:pt x="62" y="1335"/>
                      <a:pt x="109" y="532"/>
                      <a:pt x="155" y="8"/>
                    </a:cubicBezTo>
                    <a:cubicBezTo>
                      <a:pt x="150" y="3"/>
                      <a:pt x="146" y="1"/>
                      <a:pt x="144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10;p33"/>
              <p:cNvSpPr/>
              <p:nvPr/>
            </p:nvSpPr>
            <p:spPr>
              <a:xfrm>
                <a:off x="5047675" y="2874650"/>
                <a:ext cx="254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976" extrusionOk="0">
                    <a:moveTo>
                      <a:pt x="62" y="0"/>
                    </a:moveTo>
                    <a:cubicBezTo>
                      <a:pt x="62" y="0"/>
                      <a:pt x="62" y="16"/>
                      <a:pt x="62" y="16"/>
                    </a:cubicBezTo>
                    <a:cubicBezTo>
                      <a:pt x="16" y="432"/>
                      <a:pt x="0" y="849"/>
                      <a:pt x="16" y="1265"/>
                    </a:cubicBezTo>
                    <a:cubicBezTo>
                      <a:pt x="62" y="1497"/>
                      <a:pt x="479" y="1775"/>
                      <a:pt x="1003" y="1975"/>
                    </a:cubicBezTo>
                    <a:lnTo>
                      <a:pt x="1003" y="1960"/>
                    </a:lnTo>
                    <a:cubicBezTo>
                      <a:pt x="1019" y="1960"/>
                      <a:pt x="1019" y="1944"/>
                      <a:pt x="1003" y="1944"/>
                    </a:cubicBezTo>
                    <a:cubicBezTo>
                      <a:pt x="494" y="1759"/>
                      <a:pt x="93" y="1466"/>
                      <a:pt x="47" y="1265"/>
                    </a:cubicBezTo>
                    <a:cubicBezTo>
                      <a:pt x="31" y="849"/>
                      <a:pt x="47" y="432"/>
                      <a:pt x="78" y="16"/>
                    </a:cubicBezTo>
                    <a:cubicBezTo>
                      <a:pt x="78" y="16"/>
                      <a:pt x="78" y="0"/>
                      <a:pt x="6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911;p33"/>
              <p:cNvSpPr/>
              <p:nvPr/>
            </p:nvSpPr>
            <p:spPr>
              <a:xfrm>
                <a:off x="4891450" y="2431800"/>
                <a:ext cx="109175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2485" extrusionOk="0">
                    <a:moveTo>
                      <a:pt x="371" y="0"/>
                    </a:moveTo>
                    <a:lnTo>
                      <a:pt x="0" y="1189"/>
                    </a:lnTo>
                    <a:lnTo>
                      <a:pt x="4151" y="2485"/>
                    </a:lnTo>
                    <a:lnTo>
                      <a:pt x="4367" y="618"/>
                    </a:lnTo>
                    <a:lnTo>
                      <a:pt x="4352" y="679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912;p33"/>
              <p:cNvSpPr/>
              <p:nvPr/>
            </p:nvSpPr>
            <p:spPr>
              <a:xfrm>
                <a:off x="4759900" y="2387300"/>
                <a:ext cx="141225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2969" extrusionOk="0">
                    <a:moveTo>
                      <a:pt x="125" y="0"/>
                    </a:moveTo>
                    <a:cubicBezTo>
                      <a:pt x="109" y="0"/>
                      <a:pt x="98" y="2"/>
                      <a:pt x="93" y="6"/>
                    </a:cubicBezTo>
                    <a:cubicBezTo>
                      <a:pt x="1" y="99"/>
                      <a:pt x="47" y="345"/>
                      <a:pt x="572" y="577"/>
                    </a:cubicBezTo>
                    <a:cubicBezTo>
                      <a:pt x="1112" y="808"/>
                      <a:pt x="2932" y="1904"/>
                      <a:pt x="3056" y="2089"/>
                    </a:cubicBezTo>
                    <a:cubicBezTo>
                      <a:pt x="3179" y="2274"/>
                      <a:pt x="4136" y="2938"/>
                      <a:pt x="5278" y="2969"/>
                    </a:cubicBezTo>
                    <a:lnTo>
                      <a:pt x="5648" y="1796"/>
                    </a:lnTo>
                    <a:cubicBezTo>
                      <a:pt x="5648" y="1796"/>
                      <a:pt x="3843" y="870"/>
                      <a:pt x="3364" y="762"/>
                    </a:cubicBezTo>
                    <a:cubicBezTo>
                      <a:pt x="2910" y="674"/>
                      <a:pt x="447" y="0"/>
                      <a:pt x="12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913;p33"/>
              <p:cNvSpPr/>
              <p:nvPr/>
            </p:nvSpPr>
            <p:spPr>
              <a:xfrm>
                <a:off x="4785375" y="2409050"/>
                <a:ext cx="6905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03" extrusionOk="0">
                    <a:moveTo>
                      <a:pt x="1435" y="0"/>
                    </a:moveTo>
                    <a:cubicBezTo>
                      <a:pt x="1435" y="0"/>
                      <a:pt x="247" y="108"/>
                      <a:pt x="123" y="370"/>
                    </a:cubicBezTo>
                    <a:cubicBezTo>
                      <a:pt x="0" y="633"/>
                      <a:pt x="494" y="1342"/>
                      <a:pt x="1018" y="1466"/>
                    </a:cubicBezTo>
                    <a:cubicBezTo>
                      <a:pt x="1118" y="1491"/>
                      <a:pt x="1230" y="1502"/>
                      <a:pt x="1349" y="1502"/>
                    </a:cubicBezTo>
                    <a:cubicBezTo>
                      <a:pt x="1876" y="1502"/>
                      <a:pt x="2522" y="1286"/>
                      <a:pt x="2623" y="1173"/>
                    </a:cubicBezTo>
                    <a:cubicBezTo>
                      <a:pt x="2762" y="1049"/>
                      <a:pt x="1435" y="0"/>
                      <a:pt x="1435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914;p33"/>
              <p:cNvSpPr/>
              <p:nvPr/>
            </p:nvSpPr>
            <p:spPr>
              <a:xfrm>
                <a:off x="4803875" y="2436750"/>
                <a:ext cx="65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866" extrusionOk="0">
                    <a:moveTo>
                      <a:pt x="1254" y="0"/>
                    </a:moveTo>
                    <a:cubicBezTo>
                      <a:pt x="702" y="0"/>
                      <a:pt x="108" y="43"/>
                      <a:pt x="1" y="250"/>
                    </a:cubicBezTo>
                    <a:cubicBezTo>
                      <a:pt x="155" y="589"/>
                      <a:pt x="479" y="821"/>
                      <a:pt x="865" y="852"/>
                    </a:cubicBezTo>
                    <a:cubicBezTo>
                      <a:pt x="1004" y="861"/>
                      <a:pt x="1158" y="866"/>
                      <a:pt x="1314" y="866"/>
                    </a:cubicBezTo>
                    <a:cubicBezTo>
                      <a:pt x="1906" y="866"/>
                      <a:pt x="2541" y="805"/>
                      <a:pt x="2577" y="744"/>
                    </a:cubicBezTo>
                    <a:cubicBezTo>
                      <a:pt x="2623" y="652"/>
                      <a:pt x="2413" y="18"/>
                      <a:pt x="2259" y="18"/>
                    </a:cubicBezTo>
                    <a:cubicBezTo>
                      <a:pt x="2257" y="18"/>
                      <a:pt x="2255" y="18"/>
                      <a:pt x="2253" y="18"/>
                    </a:cubicBezTo>
                    <a:cubicBezTo>
                      <a:pt x="2240" y="21"/>
                      <a:pt x="2215" y="22"/>
                      <a:pt x="2179" y="22"/>
                    </a:cubicBezTo>
                    <a:cubicBezTo>
                      <a:pt x="2018" y="22"/>
                      <a:pt x="1647" y="0"/>
                      <a:pt x="1254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915;p33"/>
              <p:cNvSpPr/>
              <p:nvPr/>
            </p:nvSpPr>
            <p:spPr>
              <a:xfrm>
                <a:off x="4761050" y="2387425"/>
                <a:ext cx="802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884" extrusionOk="0">
                    <a:moveTo>
                      <a:pt x="32" y="1"/>
                    </a:moveTo>
                    <a:cubicBezTo>
                      <a:pt x="1" y="63"/>
                      <a:pt x="1" y="124"/>
                      <a:pt x="16" y="186"/>
                    </a:cubicBezTo>
                    <a:cubicBezTo>
                      <a:pt x="63" y="310"/>
                      <a:pt x="155" y="402"/>
                      <a:pt x="263" y="448"/>
                    </a:cubicBezTo>
                    <a:cubicBezTo>
                      <a:pt x="464" y="541"/>
                      <a:pt x="757" y="695"/>
                      <a:pt x="1035" y="819"/>
                    </a:cubicBezTo>
                    <a:cubicBezTo>
                      <a:pt x="1312" y="958"/>
                      <a:pt x="1575" y="1081"/>
                      <a:pt x="1714" y="1158"/>
                    </a:cubicBezTo>
                    <a:cubicBezTo>
                      <a:pt x="1806" y="1204"/>
                      <a:pt x="1961" y="1266"/>
                      <a:pt x="2146" y="1359"/>
                    </a:cubicBezTo>
                    <a:cubicBezTo>
                      <a:pt x="2516" y="1513"/>
                      <a:pt x="2871" y="1683"/>
                      <a:pt x="3210" y="1883"/>
                    </a:cubicBezTo>
                    <a:cubicBezTo>
                      <a:pt x="2871" y="1667"/>
                      <a:pt x="2516" y="1498"/>
                      <a:pt x="2161" y="1343"/>
                    </a:cubicBezTo>
                    <a:cubicBezTo>
                      <a:pt x="1976" y="1251"/>
                      <a:pt x="1806" y="1189"/>
                      <a:pt x="1729" y="1143"/>
                    </a:cubicBezTo>
                    <a:cubicBezTo>
                      <a:pt x="1590" y="1066"/>
                      <a:pt x="1328" y="942"/>
                      <a:pt x="1050" y="803"/>
                    </a:cubicBezTo>
                    <a:cubicBezTo>
                      <a:pt x="772" y="680"/>
                      <a:pt x="464" y="526"/>
                      <a:pt x="279" y="433"/>
                    </a:cubicBezTo>
                    <a:cubicBezTo>
                      <a:pt x="171" y="387"/>
                      <a:pt x="78" y="294"/>
                      <a:pt x="32" y="186"/>
                    </a:cubicBezTo>
                    <a:cubicBezTo>
                      <a:pt x="16" y="124"/>
                      <a:pt x="16" y="63"/>
                      <a:pt x="47" y="16"/>
                    </a:cubicBezTo>
                    <a:cubicBezTo>
                      <a:pt x="47" y="1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916;p33"/>
              <p:cNvSpPr/>
              <p:nvPr/>
            </p:nvSpPr>
            <p:spPr>
              <a:xfrm>
                <a:off x="4804275" y="2427550"/>
                <a:ext cx="393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624" extrusionOk="0">
                    <a:moveTo>
                      <a:pt x="1451" y="1"/>
                    </a:moveTo>
                    <a:cubicBezTo>
                      <a:pt x="1435" y="1"/>
                      <a:pt x="1435" y="16"/>
                      <a:pt x="1435" y="16"/>
                    </a:cubicBezTo>
                    <a:cubicBezTo>
                      <a:pt x="1435" y="16"/>
                      <a:pt x="1543" y="479"/>
                      <a:pt x="1358" y="572"/>
                    </a:cubicBezTo>
                    <a:cubicBezTo>
                      <a:pt x="1296" y="597"/>
                      <a:pt x="1128" y="606"/>
                      <a:pt x="931" y="606"/>
                    </a:cubicBezTo>
                    <a:cubicBezTo>
                      <a:pt x="537" y="606"/>
                      <a:pt x="26" y="572"/>
                      <a:pt x="16" y="572"/>
                    </a:cubicBezTo>
                    <a:lnTo>
                      <a:pt x="0" y="572"/>
                    </a:lnTo>
                    <a:cubicBezTo>
                      <a:pt x="0" y="572"/>
                      <a:pt x="16" y="587"/>
                      <a:pt x="16" y="587"/>
                    </a:cubicBezTo>
                    <a:cubicBezTo>
                      <a:pt x="46" y="587"/>
                      <a:pt x="540" y="618"/>
                      <a:pt x="926" y="618"/>
                    </a:cubicBezTo>
                    <a:cubicBezTo>
                      <a:pt x="967" y="622"/>
                      <a:pt x="1007" y="624"/>
                      <a:pt x="1047" y="624"/>
                    </a:cubicBezTo>
                    <a:cubicBezTo>
                      <a:pt x="1156" y="624"/>
                      <a:pt x="1260" y="610"/>
                      <a:pt x="1373" y="587"/>
                    </a:cubicBezTo>
                    <a:cubicBezTo>
                      <a:pt x="1574" y="494"/>
                      <a:pt x="1466" y="32"/>
                      <a:pt x="1451" y="16"/>
                    </a:cubicBezTo>
                    <a:cubicBezTo>
                      <a:pt x="1451" y="1"/>
                      <a:pt x="1451" y="1"/>
                      <a:pt x="1451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917;p33"/>
              <p:cNvSpPr/>
              <p:nvPr/>
            </p:nvSpPr>
            <p:spPr>
              <a:xfrm>
                <a:off x="4809275" y="2418675"/>
                <a:ext cx="1700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973" extrusionOk="0">
                    <a:moveTo>
                      <a:pt x="32" y="1"/>
                    </a:moveTo>
                    <a:cubicBezTo>
                      <a:pt x="1" y="32"/>
                      <a:pt x="1" y="62"/>
                      <a:pt x="1" y="93"/>
                    </a:cubicBezTo>
                    <a:cubicBezTo>
                      <a:pt x="1" y="232"/>
                      <a:pt x="124" y="495"/>
                      <a:pt x="664" y="973"/>
                    </a:cubicBezTo>
                    <a:lnTo>
                      <a:pt x="680" y="973"/>
                    </a:lnTo>
                    <a:cubicBezTo>
                      <a:pt x="680" y="973"/>
                      <a:pt x="680" y="957"/>
                      <a:pt x="680" y="957"/>
                    </a:cubicBezTo>
                    <a:cubicBezTo>
                      <a:pt x="109" y="464"/>
                      <a:pt x="16" y="201"/>
                      <a:pt x="16" y="93"/>
                    </a:cubicBezTo>
                    <a:cubicBezTo>
                      <a:pt x="16" y="78"/>
                      <a:pt x="16" y="47"/>
                      <a:pt x="32" y="16"/>
                    </a:cubicBezTo>
                    <a:cubicBezTo>
                      <a:pt x="47" y="16"/>
                      <a:pt x="47" y="16"/>
                      <a:pt x="3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918;p33"/>
              <p:cNvSpPr/>
              <p:nvPr/>
            </p:nvSpPr>
            <p:spPr>
              <a:xfrm>
                <a:off x="4793475" y="2412500"/>
                <a:ext cx="1815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205" extrusionOk="0">
                    <a:moveTo>
                      <a:pt x="154" y="1"/>
                    </a:moveTo>
                    <a:cubicBezTo>
                      <a:pt x="15" y="155"/>
                      <a:pt x="0" y="356"/>
                      <a:pt x="77" y="526"/>
                    </a:cubicBezTo>
                    <a:cubicBezTo>
                      <a:pt x="247" y="788"/>
                      <a:pt x="463" y="1019"/>
                      <a:pt x="710" y="1204"/>
                    </a:cubicBezTo>
                    <a:lnTo>
                      <a:pt x="725" y="1204"/>
                    </a:lnTo>
                    <a:cubicBezTo>
                      <a:pt x="725" y="1189"/>
                      <a:pt x="725" y="1189"/>
                      <a:pt x="725" y="1189"/>
                    </a:cubicBezTo>
                    <a:cubicBezTo>
                      <a:pt x="478" y="1004"/>
                      <a:pt x="262" y="772"/>
                      <a:pt x="93" y="526"/>
                    </a:cubicBezTo>
                    <a:cubicBezTo>
                      <a:pt x="15" y="356"/>
                      <a:pt x="31" y="155"/>
                      <a:pt x="170" y="16"/>
                    </a:cubicBezTo>
                    <a:cubicBezTo>
                      <a:pt x="170" y="16"/>
                      <a:pt x="170" y="16"/>
                      <a:pt x="17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919;p33"/>
              <p:cNvSpPr/>
              <p:nvPr/>
            </p:nvSpPr>
            <p:spPr>
              <a:xfrm>
                <a:off x="4995600" y="2445300"/>
                <a:ext cx="267725" cy="121925"/>
              </a:xfrm>
              <a:custGeom>
                <a:avLst/>
                <a:gdLst/>
                <a:ahLst/>
                <a:cxnLst/>
                <a:rect l="l" t="t" r="r" b="b"/>
                <a:pathLst>
                  <a:path w="10709" h="4877" extrusionOk="0">
                    <a:moveTo>
                      <a:pt x="186" y="0"/>
                    </a:moveTo>
                    <a:lnTo>
                      <a:pt x="0" y="2022"/>
                    </a:lnTo>
                    <a:cubicBezTo>
                      <a:pt x="0" y="2022"/>
                      <a:pt x="2546" y="2577"/>
                      <a:pt x="4305" y="3102"/>
                    </a:cubicBezTo>
                    <a:cubicBezTo>
                      <a:pt x="6064" y="3627"/>
                      <a:pt x="10061" y="4876"/>
                      <a:pt x="10061" y="4876"/>
                    </a:cubicBezTo>
                    <a:cubicBezTo>
                      <a:pt x="10061" y="4876"/>
                      <a:pt x="10709" y="2145"/>
                      <a:pt x="10369" y="1574"/>
                    </a:cubicBezTo>
                    <a:cubicBezTo>
                      <a:pt x="10045" y="1003"/>
                      <a:pt x="9706" y="926"/>
                      <a:pt x="9706" y="926"/>
                    </a:cubicBezTo>
                    <a:cubicBezTo>
                      <a:pt x="9706" y="926"/>
                      <a:pt x="6111" y="695"/>
                      <a:pt x="5355" y="695"/>
                    </a:cubicBezTo>
                    <a:cubicBezTo>
                      <a:pt x="4583" y="695"/>
                      <a:pt x="186" y="0"/>
                      <a:pt x="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920;p33"/>
              <p:cNvSpPr/>
              <p:nvPr/>
            </p:nvSpPr>
            <p:spPr>
              <a:xfrm>
                <a:off x="4997150" y="2481950"/>
                <a:ext cx="234550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2639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0" y="16"/>
                      <a:pt x="0" y="16"/>
                      <a:pt x="0" y="31"/>
                    </a:cubicBezTo>
                    <a:lnTo>
                      <a:pt x="9351" y="2639"/>
                    </a:lnTo>
                    <a:lnTo>
                      <a:pt x="9366" y="2639"/>
                    </a:lnTo>
                    <a:cubicBezTo>
                      <a:pt x="9382" y="2639"/>
                      <a:pt x="9382" y="2623"/>
                      <a:pt x="9366" y="2623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921;p33"/>
              <p:cNvSpPr/>
              <p:nvPr/>
            </p:nvSpPr>
            <p:spPr>
              <a:xfrm>
                <a:off x="5015275" y="2448775"/>
                <a:ext cx="65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084" extrusionOk="0">
                    <a:moveTo>
                      <a:pt x="247" y="0"/>
                    </a:moveTo>
                    <a:lnTo>
                      <a:pt x="0" y="2083"/>
                    </a:lnTo>
                    <a:lnTo>
                      <a:pt x="31" y="2083"/>
                    </a:lnTo>
                    <a:lnTo>
                      <a:pt x="263" y="16"/>
                    </a:lnTo>
                    <a:cubicBezTo>
                      <a:pt x="263" y="0"/>
                      <a:pt x="263" y="0"/>
                      <a:pt x="26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922;p33"/>
              <p:cNvSpPr/>
              <p:nvPr/>
            </p:nvSpPr>
            <p:spPr>
              <a:xfrm>
                <a:off x="5132925" y="2264100"/>
                <a:ext cx="257700" cy="2414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659" extrusionOk="0">
                    <a:moveTo>
                      <a:pt x="5787" y="1555"/>
                    </a:moveTo>
                    <a:lnTo>
                      <a:pt x="5787" y="1555"/>
                    </a:lnTo>
                    <a:cubicBezTo>
                      <a:pt x="5818" y="1663"/>
                      <a:pt x="5849" y="1771"/>
                      <a:pt x="5895" y="1879"/>
                    </a:cubicBezTo>
                    <a:cubicBezTo>
                      <a:pt x="6018" y="2126"/>
                      <a:pt x="6173" y="2342"/>
                      <a:pt x="6373" y="2527"/>
                    </a:cubicBezTo>
                    <a:cubicBezTo>
                      <a:pt x="6713" y="2866"/>
                      <a:pt x="7083" y="3159"/>
                      <a:pt x="7422" y="3514"/>
                    </a:cubicBezTo>
                    <a:cubicBezTo>
                      <a:pt x="7453" y="3561"/>
                      <a:pt x="7500" y="3607"/>
                      <a:pt x="7530" y="3653"/>
                    </a:cubicBezTo>
                    <a:cubicBezTo>
                      <a:pt x="7453" y="3761"/>
                      <a:pt x="7361" y="3854"/>
                      <a:pt x="7253" y="3931"/>
                    </a:cubicBezTo>
                    <a:cubicBezTo>
                      <a:pt x="7114" y="4008"/>
                      <a:pt x="6975" y="4070"/>
                      <a:pt x="6821" y="4116"/>
                    </a:cubicBezTo>
                    <a:cubicBezTo>
                      <a:pt x="6466" y="4255"/>
                      <a:pt x="6157" y="4471"/>
                      <a:pt x="5910" y="4764"/>
                    </a:cubicBezTo>
                    <a:cubicBezTo>
                      <a:pt x="5926" y="4425"/>
                      <a:pt x="5926" y="4070"/>
                      <a:pt x="5926" y="3715"/>
                    </a:cubicBezTo>
                    <a:cubicBezTo>
                      <a:pt x="5910" y="3314"/>
                      <a:pt x="5895" y="2913"/>
                      <a:pt x="5864" y="2511"/>
                    </a:cubicBezTo>
                    <a:cubicBezTo>
                      <a:pt x="5849" y="2187"/>
                      <a:pt x="5787" y="1879"/>
                      <a:pt x="5787" y="1555"/>
                    </a:cubicBezTo>
                    <a:close/>
                    <a:moveTo>
                      <a:pt x="4306" y="1"/>
                    </a:moveTo>
                    <a:cubicBezTo>
                      <a:pt x="3874" y="1"/>
                      <a:pt x="3447" y="155"/>
                      <a:pt x="3102" y="428"/>
                    </a:cubicBezTo>
                    <a:cubicBezTo>
                      <a:pt x="3087" y="444"/>
                      <a:pt x="3071" y="459"/>
                      <a:pt x="3056" y="475"/>
                    </a:cubicBezTo>
                    <a:cubicBezTo>
                      <a:pt x="3040" y="490"/>
                      <a:pt x="3009" y="505"/>
                      <a:pt x="2994" y="536"/>
                    </a:cubicBezTo>
                    <a:cubicBezTo>
                      <a:pt x="2732" y="752"/>
                      <a:pt x="2562" y="1061"/>
                      <a:pt x="2300" y="1292"/>
                    </a:cubicBezTo>
                    <a:cubicBezTo>
                      <a:pt x="2053" y="1493"/>
                      <a:pt x="1760" y="1601"/>
                      <a:pt x="1513" y="1786"/>
                    </a:cubicBezTo>
                    <a:cubicBezTo>
                      <a:pt x="1081" y="2095"/>
                      <a:pt x="803" y="2542"/>
                      <a:pt x="679" y="3051"/>
                    </a:cubicBezTo>
                    <a:cubicBezTo>
                      <a:pt x="571" y="3545"/>
                      <a:pt x="602" y="4070"/>
                      <a:pt x="757" y="4564"/>
                    </a:cubicBezTo>
                    <a:cubicBezTo>
                      <a:pt x="849" y="4888"/>
                      <a:pt x="1003" y="5227"/>
                      <a:pt x="942" y="5551"/>
                    </a:cubicBezTo>
                    <a:cubicBezTo>
                      <a:pt x="880" y="5968"/>
                      <a:pt x="541" y="6276"/>
                      <a:pt x="325" y="6616"/>
                    </a:cubicBezTo>
                    <a:cubicBezTo>
                      <a:pt x="62" y="7032"/>
                      <a:pt x="1" y="7542"/>
                      <a:pt x="139" y="8005"/>
                    </a:cubicBezTo>
                    <a:cubicBezTo>
                      <a:pt x="294" y="8467"/>
                      <a:pt x="695" y="8807"/>
                      <a:pt x="1189" y="8869"/>
                    </a:cubicBezTo>
                    <a:cubicBezTo>
                      <a:pt x="1227" y="8873"/>
                      <a:pt x="1265" y="8874"/>
                      <a:pt x="1304" y="8874"/>
                    </a:cubicBezTo>
                    <a:cubicBezTo>
                      <a:pt x="1494" y="8874"/>
                      <a:pt x="1688" y="8834"/>
                      <a:pt x="1879" y="8834"/>
                    </a:cubicBezTo>
                    <a:cubicBezTo>
                      <a:pt x="1948" y="8834"/>
                      <a:pt x="2016" y="8839"/>
                      <a:pt x="2084" y="8853"/>
                    </a:cubicBezTo>
                    <a:cubicBezTo>
                      <a:pt x="2546" y="8930"/>
                      <a:pt x="2871" y="9362"/>
                      <a:pt x="3318" y="9548"/>
                    </a:cubicBezTo>
                    <a:cubicBezTo>
                      <a:pt x="3498" y="9625"/>
                      <a:pt x="3690" y="9659"/>
                      <a:pt x="3885" y="9659"/>
                    </a:cubicBezTo>
                    <a:cubicBezTo>
                      <a:pt x="4275" y="9659"/>
                      <a:pt x="4676" y="9522"/>
                      <a:pt x="5015" y="9316"/>
                    </a:cubicBezTo>
                    <a:cubicBezTo>
                      <a:pt x="5154" y="9239"/>
                      <a:pt x="5262" y="9146"/>
                      <a:pt x="5355" y="9023"/>
                    </a:cubicBezTo>
                    <a:cubicBezTo>
                      <a:pt x="5447" y="8869"/>
                      <a:pt x="5494" y="8714"/>
                      <a:pt x="5525" y="8545"/>
                    </a:cubicBezTo>
                    <a:cubicBezTo>
                      <a:pt x="5555" y="8359"/>
                      <a:pt x="5586" y="8174"/>
                      <a:pt x="5617" y="7974"/>
                    </a:cubicBezTo>
                    <a:cubicBezTo>
                      <a:pt x="5663" y="8066"/>
                      <a:pt x="5710" y="8143"/>
                      <a:pt x="5756" y="8236"/>
                    </a:cubicBezTo>
                    <a:cubicBezTo>
                      <a:pt x="5983" y="8598"/>
                      <a:pt x="6327" y="8946"/>
                      <a:pt x="6747" y="8946"/>
                    </a:cubicBezTo>
                    <a:cubicBezTo>
                      <a:pt x="6756" y="8946"/>
                      <a:pt x="6765" y="8946"/>
                      <a:pt x="6774" y="8946"/>
                    </a:cubicBezTo>
                    <a:cubicBezTo>
                      <a:pt x="7104" y="8932"/>
                      <a:pt x="7421" y="8687"/>
                      <a:pt x="7747" y="8687"/>
                    </a:cubicBezTo>
                    <a:cubicBezTo>
                      <a:pt x="7788" y="8687"/>
                      <a:pt x="7829" y="8690"/>
                      <a:pt x="7870" y="8699"/>
                    </a:cubicBezTo>
                    <a:cubicBezTo>
                      <a:pt x="7947" y="8730"/>
                      <a:pt x="8040" y="8761"/>
                      <a:pt x="8132" y="8776"/>
                    </a:cubicBezTo>
                    <a:cubicBezTo>
                      <a:pt x="8256" y="8776"/>
                      <a:pt x="8395" y="8745"/>
                      <a:pt x="8503" y="8683"/>
                    </a:cubicBezTo>
                    <a:cubicBezTo>
                      <a:pt x="8935" y="8467"/>
                      <a:pt x="9397" y="8221"/>
                      <a:pt x="9629" y="7788"/>
                    </a:cubicBezTo>
                    <a:cubicBezTo>
                      <a:pt x="9783" y="7495"/>
                      <a:pt x="9814" y="7140"/>
                      <a:pt x="9706" y="6832"/>
                    </a:cubicBezTo>
                    <a:cubicBezTo>
                      <a:pt x="9660" y="6693"/>
                      <a:pt x="9598" y="6570"/>
                      <a:pt x="9567" y="6431"/>
                    </a:cubicBezTo>
                    <a:cubicBezTo>
                      <a:pt x="9613" y="6122"/>
                      <a:pt x="9845" y="5875"/>
                      <a:pt x="9999" y="5597"/>
                    </a:cubicBezTo>
                    <a:cubicBezTo>
                      <a:pt x="10262" y="5165"/>
                      <a:pt x="10308" y="4548"/>
                      <a:pt x="9953" y="4193"/>
                    </a:cubicBezTo>
                    <a:cubicBezTo>
                      <a:pt x="9814" y="4085"/>
                      <a:pt x="9691" y="3962"/>
                      <a:pt x="9567" y="3823"/>
                    </a:cubicBezTo>
                    <a:cubicBezTo>
                      <a:pt x="9475" y="3638"/>
                      <a:pt x="9444" y="3437"/>
                      <a:pt x="9459" y="3221"/>
                    </a:cubicBezTo>
                    <a:cubicBezTo>
                      <a:pt x="9475" y="3005"/>
                      <a:pt x="9428" y="2789"/>
                      <a:pt x="9305" y="2604"/>
                    </a:cubicBezTo>
                    <a:cubicBezTo>
                      <a:pt x="9089" y="2295"/>
                      <a:pt x="8657" y="2295"/>
                      <a:pt x="8348" y="2079"/>
                    </a:cubicBezTo>
                    <a:cubicBezTo>
                      <a:pt x="7901" y="1786"/>
                      <a:pt x="7808" y="1107"/>
                      <a:pt x="7345" y="830"/>
                    </a:cubicBezTo>
                    <a:cubicBezTo>
                      <a:pt x="7184" y="729"/>
                      <a:pt x="7004" y="681"/>
                      <a:pt x="6821" y="681"/>
                    </a:cubicBezTo>
                    <a:cubicBezTo>
                      <a:pt x="6723" y="681"/>
                      <a:pt x="6624" y="695"/>
                      <a:pt x="6527" y="722"/>
                    </a:cubicBezTo>
                    <a:cubicBezTo>
                      <a:pt x="6373" y="752"/>
                      <a:pt x="6234" y="783"/>
                      <a:pt x="6095" y="845"/>
                    </a:cubicBezTo>
                    <a:cubicBezTo>
                      <a:pt x="6095" y="830"/>
                      <a:pt x="6080" y="830"/>
                      <a:pt x="6080" y="814"/>
                    </a:cubicBezTo>
                    <a:cubicBezTo>
                      <a:pt x="5802" y="397"/>
                      <a:pt x="5170" y="135"/>
                      <a:pt x="4691" y="43"/>
                    </a:cubicBezTo>
                    <a:cubicBezTo>
                      <a:pt x="4564" y="14"/>
                      <a:pt x="4435" y="1"/>
                      <a:pt x="430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923;p33"/>
              <p:cNvSpPr/>
              <p:nvPr/>
            </p:nvSpPr>
            <p:spPr>
              <a:xfrm>
                <a:off x="5234375" y="2416750"/>
                <a:ext cx="6097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3133" extrusionOk="0">
                    <a:moveTo>
                      <a:pt x="2315" y="1"/>
                    </a:moveTo>
                    <a:lnTo>
                      <a:pt x="1744" y="356"/>
                    </a:lnTo>
                    <a:cubicBezTo>
                      <a:pt x="1590" y="479"/>
                      <a:pt x="1420" y="602"/>
                      <a:pt x="1250" y="710"/>
                    </a:cubicBezTo>
                    <a:cubicBezTo>
                      <a:pt x="1065" y="849"/>
                      <a:pt x="880" y="973"/>
                      <a:pt x="680" y="1096"/>
                    </a:cubicBezTo>
                    <a:cubicBezTo>
                      <a:pt x="494" y="1204"/>
                      <a:pt x="278" y="1297"/>
                      <a:pt x="93" y="1420"/>
                    </a:cubicBezTo>
                    <a:cubicBezTo>
                      <a:pt x="62" y="1436"/>
                      <a:pt x="32" y="1482"/>
                      <a:pt x="1" y="1528"/>
                    </a:cubicBezTo>
                    <a:cubicBezTo>
                      <a:pt x="47" y="1636"/>
                      <a:pt x="155" y="1899"/>
                      <a:pt x="248" y="2223"/>
                    </a:cubicBezTo>
                    <a:cubicBezTo>
                      <a:pt x="356" y="2516"/>
                      <a:pt x="433" y="2824"/>
                      <a:pt x="479" y="3133"/>
                    </a:cubicBezTo>
                    <a:cubicBezTo>
                      <a:pt x="479" y="3133"/>
                      <a:pt x="2253" y="2022"/>
                      <a:pt x="2439" y="680"/>
                    </a:cubicBezTo>
                    <a:lnTo>
                      <a:pt x="2315" y="16"/>
                    </a:lnTo>
                    <a:lnTo>
                      <a:pt x="2315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924;p33"/>
              <p:cNvSpPr/>
              <p:nvPr/>
            </p:nvSpPr>
            <p:spPr>
              <a:xfrm>
                <a:off x="5234375" y="2416750"/>
                <a:ext cx="579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2235" extrusionOk="0">
                    <a:moveTo>
                      <a:pt x="2315" y="1"/>
                    </a:moveTo>
                    <a:lnTo>
                      <a:pt x="1744" y="356"/>
                    </a:lnTo>
                    <a:cubicBezTo>
                      <a:pt x="1590" y="479"/>
                      <a:pt x="1420" y="602"/>
                      <a:pt x="1250" y="710"/>
                    </a:cubicBezTo>
                    <a:cubicBezTo>
                      <a:pt x="1065" y="849"/>
                      <a:pt x="880" y="973"/>
                      <a:pt x="680" y="1096"/>
                    </a:cubicBezTo>
                    <a:cubicBezTo>
                      <a:pt x="494" y="1204"/>
                      <a:pt x="278" y="1297"/>
                      <a:pt x="93" y="1420"/>
                    </a:cubicBezTo>
                    <a:cubicBezTo>
                      <a:pt x="62" y="1436"/>
                      <a:pt x="32" y="1482"/>
                      <a:pt x="1" y="1528"/>
                    </a:cubicBezTo>
                    <a:cubicBezTo>
                      <a:pt x="47" y="1636"/>
                      <a:pt x="155" y="1899"/>
                      <a:pt x="248" y="2223"/>
                    </a:cubicBezTo>
                    <a:cubicBezTo>
                      <a:pt x="278" y="2230"/>
                      <a:pt x="305" y="2234"/>
                      <a:pt x="330" y="2234"/>
                    </a:cubicBezTo>
                    <a:cubicBezTo>
                      <a:pt x="356" y="2234"/>
                      <a:pt x="379" y="2230"/>
                      <a:pt x="402" y="2223"/>
                    </a:cubicBezTo>
                    <a:cubicBezTo>
                      <a:pt x="479" y="2192"/>
                      <a:pt x="556" y="2161"/>
                      <a:pt x="618" y="2115"/>
                    </a:cubicBezTo>
                    <a:cubicBezTo>
                      <a:pt x="1297" y="1652"/>
                      <a:pt x="1837" y="1019"/>
                      <a:pt x="2207" y="278"/>
                    </a:cubicBezTo>
                    <a:cubicBezTo>
                      <a:pt x="2253" y="201"/>
                      <a:pt x="2284" y="109"/>
                      <a:pt x="2315" y="16"/>
                    </a:cubicBezTo>
                    <a:lnTo>
                      <a:pt x="2315" y="1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925;p33"/>
              <p:cNvSpPr/>
              <p:nvPr/>
            </p:nvSpPr>
            <p:spPr>
              <a:xfrm>
                <a:off x="5183850" y="2292400"/>
                <a:ext cx="120750" cy="164950"/>
              </a:xfrm>
              <a:custGeom>
                <a:avLst/>
                <a:gdLst/>
                <a:ahLst/>
                <a:cxnLst/>
                <a:rect l="l" t="t" r="r" b="b"/>
                <a:pathLst>
                  <a:path w="4830" h="6598" extrusionOk="0">
                    <a:moveTo>
                      <a:pt x="2502" y="0"/>
                    </a:moveTo>
                    <a:cubicBezTo>
                      <a:pt x="2450" y="0"/>
                      <a:pt x="2398" y="2"/>
                      <a:pt x="2346" y="6"/>
                    </a:cubicBezTo>
                    <a:cubicBezTo>
                      <a:pt x="1728" y="52"/>
                      <a:pt x="1158" y="330"/>
                      <a:pt x="756" y="793"/>
                    </a:cubicBezTo>
                    <a:cubicBezTo>
                      <a:pt x="417" y="1210"/>
                      <a:pt x="185" y="1703"/>
                      <a:pt x="93" y="2243"/>
                    </a:cubicBezTo>
                    <a:cubicBezTo>
                      <a:pt x="77" y="2336"/>
                      <a:pt x="62" y="2413"/>
                      <a:pt x="47" y="2506"/>
                    </a:cubicBezTo>
                    <a:cubicBezTo>
                      <a:pt x="47" y="2521"/>
                      <a:pt x="47" y="2537"/>
                      <a:pt x="47" y="2552"/>
                    </a:cubicBezTo>
                    <a:cubicBezTo>
                      <a:pt x="47" y="2614"/>
                      <a:pt x="31" y="2676"/>
                      <a:pt x="31" y="2737"/>
                    </a:cubicBezTo>
                    <a:cubicBezTo>
                      <a:pt x="0" y="2953"/>
                      <a:pt x="0" y="3169"/>
                      <a:pt x="0" y="3385"/>
                    </a:cubicBezTo>
                    <a:lnTo>
                      <a:pt x="0" y="3401"/>
                    </a:lnTo>
                    <a:cubicBezTo>
                      <a:pt x="0" y="3925"/>
                      <a:pt x="62" y="4450"/>
                      <a:pt x="170" y="4975"/>
                    </a:cubicBezTo>
                    <a:cubicBezTo>
                      <a:pt x="185" y="5036"/>
                      <a:pt x="201" y="5113"/>
                      <a:pt x="232" y="5191"/>
                    </a:cubicBezTo>
                    <a:cubicBezTo>
                      <a:pt x="232" y="5191"/>
                      <a:pt x="232" y="5206"/>
                      <a:pt x="232" y="5206"/>
                    </a:cubicBezTo>
                    <a:cubicBezTo>
                      <a:pt x="386" y="5777"/>
                      <a:pt x="648" y="6471"/>
                      <a:pt x="1266" y="6579"/>
                    </a:cubicBezTo>
                    <a:cubicBezTo>
                      <a:pt x="1338" y="6592"/>
                      <a:pt x="1414" y="6598"/>
                      <a:pt x="1490" y="6598"/>
                    </a:cubicBezTo>
                    <a:cubicBezTo>
                      <a:pt x="1885" y="6598"/>
                      <a:pt x="2321" y="6449"/>
                      <a:pt x="2670" y="6332"/>
                    </a:cubicBezTo>
                    <a:cubicBezTo>
                      <a:pt x="2731" y="6302"/>
                      <a:pt x="2778" y="6286"/>
                      <a:pt x="2839" y="6255"/>
                    </a:cubicBezTo>
                    <a:cubicBezTo>
                      <a:pt x="3441" y="6024"/>
                      <a:pt x="3950" y="5607"/>
                      <a:pt x="4321" y="5067"/>
                    </a:cubicBezTo>
                    <a:cubicBezTo>
                      <a:pt x="4336" y="5052"/>
                      <a:pt x="4336" y="5052"/>
                      <a:pt x="4336" y="5036"/>
                    </a:cubicBezTo>
                    <a:cubicBezTo>
                      <a:pt x="4398" y="4789"/>
                      <a:pt x="4475" y="4543"/>
                      <a:pt x="4552" y="4296"/>
                    </a:cubicBezTo>
                    <a:cubicBezTo>
                      <a:pt x="4629" y="4033"/>
                      <a:pt x="4691" y="3756"/>
                      <a:pt x="4737" y="3493"/>
                    </a:cubicBezTo>
                    <a:cubicBezTo>
                      <a:pt x="4799" y="3123"/>
                      <a:pt x="4830" y="2737"/>
                      <a:pt x="4799" y="2367"/>
                    </a:cubicBezTo>
                    <a:cubicBezTo>
                      <a:pt x="4753" y="1703"/>
                      <a:pt x="4490" y="1071"/>
                      <a:pt x="4028" y="608"/>
                    </a:cubicBezTo>
                    <a:cubicBezTo>
                      <a:pt x="3604" y="226"/>
                      <a:pt x="3064" y="0"/>
                      <a:pt x="2502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926;p33"/>
              <p:cNvSpPr/>
              <p:nvPr/>
            </p:nvSpPr>
            <p:spPr>
              <a:xfrm>
                <a:off x="5237475" y="2377400"/>
                <a:ext cx="620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2094" extrusionOk="0">
                    <a:moveTo>
                      <a:pt x="1140" y="0"/>
                    </a:moveTo>
                    <a:cubicBezTo>
                      <a:pt x="1080" y="0"/>
                      <a:pt x="1019" y="5"/>
                      <a:pt x="957" y="16"/>
                    </a:cubicBezTo>
                    <a:cubicBezTo>
                      <a:pt x="370" y="140"/>
                      <a:pt x="0" y="695"/>
                      <a:pt x="124" y="1281"/>
                    </a:cubicBezTo>
                    <a:cubicBezTo>
                      <a:pt x="240" y="1802"/>
                      <a:pt x="686" y="2093"/>
                      <a:pt x="1139" y="2093"/>
                    </a:cubicBezTo>
                    <a:cubicBezTo>
                      <a:pt x="1465" y="2093"/>
                      <a:pt x="1793" y="1943"/>
                      <a:pt x="2006" y="1621"/>
                    </a:cubicBezTo>
                    <a:cubicBezTo>
                      <a:pt x="2480" y="917"/>
                      <a:pt x="1938" y="0"/>
                      <a:pt x="1140" y="0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927;p33"/>
              <p:cNvSpPr/>
              <p:nvPr/>
            </p:nvSpPr>
            <p:spPr>
              <a:xfrm>
                <a:off x="5183450" y="2377400"/>
                <a:ext cx="24725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807" extrusionOk="0">
                    <a:moveTo>
                      <a:pt x="16" y="1"/>
                    </a:moveTo>
                    <a:cubicBezTo>
                      <a:pt x="1" y="525"/>
                      <a:pt x="63" y="1065"/>
                      <a:pt x="186" y="1590"/>
                    </a:cubicBezTo>
                    <a:cubicBezTo>
                      <a:pt x="201" y="1652"/>
                      <a:pt x="217" y="1729"/>
                      <a:pt x="248" y="1806"/>
                    </a:cubicBezTo>
                    <a:cubicBezTo>
                      <a:pt x="988" y="1359"/>
                      <a:pt x="834" y="248"/>
                      <a:pt x="16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928;p33"/>
              <p:cNvSpPr/>
              <p:nvPr/>
            </p:nvSpPr>
            <p:spPr>
              <a:xfrm>
                <a:off x="5207750" y="2365450"/>
                <a:ext cx="852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883" extrusionOk="0">
                    <a:moveTo>
                      <a:pt x="16" y="0"/>
                    </a:moveTo>
                    <a:cubicBezTo>
                      <a:pt x="16" y="0"/>
                      <a:pt x="1" y="16"/>
                      <a:pt x="16" y="31"/>
                    </a:cubicBezTo>
                    <a:cubicBezTo>
                      <a:pt x="78" y="247"/>
                      <a:pt x="140" y="463"/>
                      <a:pt x="186" y="695"/>
                    </a:cubicBezTo>
                    <a:cubicBezTo>
                      <a:pt x="248" y="911"/>
                      <a:pt x="232" y="1158"/>
                      <a:pt x="124" y="1358"/>
                    </a:cubicBezTo>
                    <a:cubicBezTo>
                      <a:pt x="124" y="1374"/>
                      <a:pt x="109" y="1374"/>
                      <a:pt x="94" y="1389"/>
                    </a:cubicBezTo>
                    <a:cubicBezTo>
                      <a:pt x="47" y="1451"/>
                      <a:pt x="16" y="1513"/>
                      <a:pt x="16" y="1590"/>
                    </a:cubicBezTo>
                    <a:cubicBezTo>
                      <a:pt x="32" y="1621"/>
                      <a:pt x="47" y="1651"/>
                      <a:pt x="63" y="1682"/>
                    </a:cubicBezTo>
                    <a:cubicBezTo>
                      <a:pt x="140" y="1759"/>
                      <a:pt x="217" y="1821"/>
                      <a:pt x="310" y="1867"/>
                    </a:cubicBezTo>
                    <a:cubicBezTo>
                      <a:pt x="310" y="1867"/>
                      <a:pt x="310" y="1867"/>
                      <a:pt x="310" y="1883"/>
                    </a:cubicBezTo>
                    <a:cubicBezTo>
                      <a:pt x="325" y="1883"/>
                      <a:pt x="325" y="1867"/>
                      <a:pt x="325" y="1867"/>
                    </a:cubicBezTo>
                    <a:cubicBezTo>
                      <a:pt x="340" y="1852"/>
                      <a:pt x="325" y="1837"/>
                      <a:pt x="325" y="1837"/>
                    </a:cubicBezTo>
                    <a:cubicBezTo>
                      <a:pt x="232" y="1790"/>
                      <a:pt x="155" y="1729"/>
                      <a:pt x="94" y="1651"/>
                    </a:cubicBezTo>
                    <a:cubicBezTo>
                      <a:pt x="78" y="1636"/>
                      <a:pt x="63" y="1605"/>
                      <a:pt x="63" y="1574"/>
                    </a:cubicBezTo>
                    <a:cubicBezTo>
                      <a:pt x="47" y="1528"/>
                      <a:pt x="94" y="1466"/>
                      <a:pt x="124" y="1420"/>
                    </a:cubicBezTo>
                    <a:cubicBezTo>
                      <a:pt x="140" y="1405"/>
                      <a:pt x="155" y="1389"/>
                      <a:pt x="155" y="1374"/>
                    </a:cubicBezTo>
                    <a:cubicBezTo>
                      <a:pt x="263" y="1173"/>
                      <a:pt x="294" y="911"/>
                      <a:pt x="217" y="695"/>
                    </a:cubicBezTo>
                    <a:cubicBezTo>
                      <a:pt x="171" y="463"/>
                      <a:pt x="124" y="232"/>
                      <a:pt x="47" y="16"/>
                    </a:cubicBezTo>
                    <a:cubicBezTo>
                      <a:pt x="47" y="0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929;p33"/>
              <p:cNvSpPr/>
              <p:nvPr/>
            </p:nvSpPr>
            <p:spPr>
              <a:xfrm>
                <a:off x="5208150" y="2415600"/>
                <a:ext cx="324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79" extrusionOk="0">
                    <a:moveTo>
                      <a:pt x="1281" y="0"/>
                    </a:moveTo>
                    <a:cubicBezTo>
                      <a:pt x="1281" y="12"/>
                      <a:pt x="909" y="263"/>
                      <a:pt x="467" y="263"/>
                    </a:cubicBezTo>
                    <a:cubicBezTo>
                      <a:pt x="325" y="263"/>
                      <a:pt x="177" y="237"/>
                      <a:pt x="31" y="170"/>
                    </a:cubicBezTo>
                    <a:cubicBezTo>
                      <a:pt x="16" y="170"/>
                      <a:pt x="0" y="185"/>
                      <a:pt x="16" y="201"/>
                    </a:cubicBezTo>
                    <a:cubicBezTo>
                      <a:pt x="155" y="247"/>
                      <a:pt x="309" y="278"/>
                      <a:pt x="448" y="278"/>
                    </a:cubicBezTo>
                    <a:cubicBezTo>
                      <a:pt x="756" y="278"/>
                      <a:pt x="1050" y="185"/>
                      <a:pt x="1297" y="16"/>
                    </a:cubicBezTo>
                    <a:cubicBezTo>
                      <a:pt x="1297" y="16"/>
                      <a:pt x="1297" y="16"/>
                      <a:pt x="129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930;p33"/>
              <p:cNvSpPr/>
              <p:nvPr/>
            </p:nvSpPr>
            <p:spPr>
              <a:xfrm>
                <a:off x="5215100" y="2426000"/>
                <a:ext cx="16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56" extrusionOk="0">
                    <a:moveTo>
                      <a:pt x="648" y="1"/>
                    </a:moveTo>
                    <a:cubicBezTo>
                      <a:pt x="525" y="83"/>
                      <a:pt x="374" y="131"/>
                      <a:pt x="223" y="131"/>
                    </a:cubicBezTo>
                    <a:cubicBezTo>
                      <a:pt x="148" y="131"/>
                      <a:pt x="72" y="119"/>
                      <a:pt x="0" y="94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62" y="140"/>
                      <a:pt x="139" y="155"/>
                      <a:pt x="216" y="155"/>
                    </a:cubicBezTo>
                    <a:cubicBezTo>
                      <a:pt x="370" y="140"/>
                      <a:pt x="525" y="94"/>
                      <a:pt x="664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931;p33"/>
              <p:cNvSpPr/>
              <p:nvPr/>
            </p:nvSpPr>
            <p:spPr>
              <a:xfrm>
                <a:off x="5228975" y="2356550"/>
                <a:ext cx="327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454" extrusionOk="0">
                    <a:moveTo>
                      <a:pt x="575" y="1"/>
                    </a:moveTo>
                    <a:cubicBezTo>
                      <a:pt x="492" y="1"/>
                      <a:pt x="410" y="18"/>
                      <a:pt x="340" y="48"/>
                    </a:cubicBezTo>
                    <a:cubicBezTo>
                      <a:pt x="217" y="79"/>
                      <a:pt x="124" y="140"/>
                      <a:pt x="31" y="218"/>
                    </a:cubicBezTo>
                    <a:cubicBezTo>
                      <a:pt x="1" y="248"/>
                      <a:pt x="31" y="279"/>
                      <a:pt x="62" y="279"/>
                    </a:cubicBezTo>
                    <a:cubicBezTo>
                      <a:pt x="170" y="248"/>
                      <a:pt x="263" y="233"/>
                      <a:pt x="371" y="218"/>
                    </a:cubicBezTo>
                    <a:cubicBezTo>
                      <a:pt x="403" y="213"/>
                      <a:pt x="433" y="211"/>
                      <a:pt x="462" y="211"/>
                    </a:cubicBezTo>
                    <a:cubicBezTo>
                      <a:pt x="533" y="211"/>
                      <a:pt x="599" y="222"/>
                      <a:pt x="664" y="233"/>
                    </a:cubicBezTo>
                    <a:cubicBezTo>
                      <a:pt x="865" y="264"/>
                      <a:pt x="1065" y="341"/>
                      <a:pt x="1235" y="449"/>
                    </a:cubicBezTo>
                    <a:lnTo>
                      <a:pt x="1250" y="449"/>
                    </a:lnTo>
                    <a:cubicBezTo>
                      <a:pt x="1256" y="452"/>
                      <a:pt x="1262" y="453"/>
                      <a:pt x="1267" y="453"/>
                    </a:cubicBezTo>
                    <a:cubicBezTo>
                      <a:pt x="1291" y="453"/>
                      <a:pt x="1309" y="428"/>
                      <a:pt x="1297" y="403"/>
                    </a:cubicBezTo>
                    <a:cubicBezTo>
                      <a:pt x="1235" y="295"/>
                      <a:pt x="1142" y="218"/>
                      <a:pt x="1050" y="140"/>
                    </a:cubicBezTo>
                    <a:cubicBezTo>
                      <a:pt x="942" y="79"/>
                      <a:pt x="818" y="32"/>
                      <a:pt x="710" y="17"/>
                    </a:cubicBezTo>
                    <a:cubicBezTo>
                      <a:pt x="667" y="6"/>
                      <a:pt x="621" y="1"/>
                      <a:pt x="57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932;p33"/>
              <p:cNvSpPr/>
              <p:nvPr/>
            </p:nvSpPr>
            <p:spPr>
              <a:xfrm>
                <a:off x="5184625" y="2354600"/>
                <a:ext cx="1892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11" extrusionOk="0">
                    <a:moveTo>
                      <a:pt x="154" y="0"/>
                    </a:moveTo>
                    <a:cubicBezTo>
                      <a:pt x="134" y="0"/>
                      <a:pt x="113" y="1"/>
                      <a:pt x="93" y="2"/>
                    </a:cubicBezTo>
                    <a:cubicBezTo>
                      <a:pt x="62" y="18"/>
                      <a:pt x="46" y="18"/>
                      <a:pt x="16" y="18"/>
                    </a:cubicBezTo>
                    <a:cubicBezTo>
                      <a:pt x="16" y="33"/>
                      <a:pt x="16" y="49"/>
                      <a:pt x="16" y="64"/>
                    </a:cubicBezTo>
                    <a:cubicBezTo>
                      <a:pt x="16" y="126"/>
                      <a:pt x="0" y="188"/>
                      <a:pt x="0" y="249"/>
                    </a:cubicBezTo>
                    <a:cubicBezTo>
                      <a:pt x="31" y="234"/>
                      <a:pt x="77" y="234"/>
                      <a:pt x="108" y="218"/>
                    </a:cubicBezTo>
                    <a:cubicBezTo>
                      <a:pt x="216" y="218"/>
                      <a:pt x="309" y="218"/>
                      <a:pt x="401" y="234"/>
                    </a:cubicBezTo>
                    <a:cubicBezTo>
                      <a:pt x="509" y="249"/>
                      <a:pt x="617" y="265"/>
                      <a:pt x="710" y="296"/>
                    </a:cubicBezTo>
                    <a:lnTo>
                      <a:pt x="725" y="311"/>
                    </a:lnTo>
                    <a:cubicBezTo>
                      <a:pt x="725" y="311"/>
                      <a:pt x="741" y="296"/>
                      <a:pt x="741" y="296"/>
                    </a:cubicBezTo>
                    <a:cubicBezTo>
                      <a:pt x="756" y="280"/>
                      <a:pt x="756" y="265"/>
                      <a:pt x="756" y="249"/>
                    </a:cubicBezTo>
                    <a:cubicBezTo>
                      <a:pt x="601" y="79"/>
                      <a:pt x="380" y="0"/>
                      <a:pt x="15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933;p33"/>
              <p:cNvSpPr/>
              <p:nvPr/>
            </p:nvSpPr>
            <p:spPr>
              <a:xfrm>
                <a:off x="5191650" y="2372750"/>
                <a:ext cx="957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24" extrusionOk="0">
                    <a:moveTo>
                      <a:pt x="209" y="1"/>
                    </a:moveTo>
                    <a:cubicBezTo>
                      <a:pt x="81" y="1"/>
                      <a:pt x="1" y="146"/>
                      <a:pt x="74" y="264"/>
                    </a:cubicBezTo>
                    <a:cubicBezTo>
                      <a:pt x="109" y="305"/>
                      <a:pt x="157" y="324"/>
                      <a:pt x="205" y="324"/>
                    </a:cubicBezTo>
                    <a:cubicBezTo>
                      <a:pt x="283" y="324"/>
                      <a:pt x="358" y="273"/>
                      <a:pt x="367" y="187"/>
                    </a:cubicBezTo>
                    <a:cubicBezTo>
                      <a:pt x="383" y="94"/>
                      <a:pt x="321" y="17"/>
                      <a:pt x="228" y="2"/>
                    </a:cubicBezTo>
                    <a:cubicBezTo>
                      <a:pt x="222" y="1"/>
                      <a:pt x="215" y="1"/>
                      <a:pt x="20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934;p33"/>
              <p:cNvSpPr/>
              <p:nvPr/>
            </p:nvSpPr>
            <p:spPr>
              <a:xfrm>
                <a:off x="5236900" y="2373500"/>
                <a:ext cx="1022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46" extrusionOk="0">
                    <a:moveTo>
                      <a:pt x="180" y="0"/>
                    </a:moveTo>
                    <a:cubicBezTo>
                      <a:pt x="100" y="0"/>
                      <a:pt x="37" y="58"/>
                      <a:pt x="23" y="141"/>
                    </a:cubicBezTo>
                    <a:cubicBezTo>
                      <a:pt x="0" y="256"/>
                      <a:pt x="88" y="345"/>
                      <a:pt x="186" y="345"/>
                    </a:cubicBezTo>
                    <a:cubicBezTo>
                      <a:pt x="219" y="345"/>
                      <a:pt x="254" y="335"/>
                      <a:pt x="285" y="311"/>
                    </a:cubicBezTo>
                    <a:cubicBezTo>
                      <a:pt x="409" y="218"/>
                      <a:pt x="363" y="18"/>
                      <a:pt x="208" y="2"/>
                    </a:cubicBezTo>
                    <a:cubicBezTo>
                      <a:pt x="199" y="1"/>
                      <a:pt x="189" y="0"/>
                      <a:pt x="18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935;p33"/>
              <p:cNvSpPr/>
              <p:nvPr/>
            </p:nvSpPr>
            <p:spPr>
              <a:xfrm>
                <a:off x="5289925" y="2373950"/>
                <a:ext cx="39750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851" extrusionOk="0">
                    <a:moveTo>
                      <a:pt x="946" y="1"/>
                    </a:moveTo>
                    <a:cubicBezTo>
                      <a:pt x="510" y="1"/>
                      <a:pt x="257" y="594"/>
                      <a:pt x="186" y="679"/>
                    </a:cubicBezTo>
                    <a:lnTo>
                      <a:pt x="1" y="1697"/>
                    </a:lnTo>
                    <a:cubicBezTo>
                      <a:pt x="1" y="1697"/>
                      <a:pt x="132" y="1851"/>
                      <a:pt x="426" y="1851"/>
                    </a:cubicBezTo>
                    <a:cubicBezTo>
                      <a:pt x="559" y="1851"/>
                      <a:pt x="725" y="1819"/>
                      <a:pt x="926" y="1728"/>
                    </a:cubicBezTo>
                    <a:cubicBezTo>
                      <a:pt x="1590" y="1419"/>
                      <a:pt x="1590" y="154"/>
                      <a:pt x="1065" y="15"/>
                    </a:cubicBezTo>
                    <a:cubicBezTo>
                      <a:pt x="1024" y="5"/>
                      <a:pt x="984" y="1"/>
                      <a:pt x="946" y="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936;p33"/>
              <p:cNvSpPr/>
              <p:nvPr/>
            </p:nvSpPr>
            <p:spPr>
              <a:xfrm>
                <a:off x="5300350" y="2380025"/>
                <a:ext cx="224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47" extrusionOk="0">
                    <a:moveTo>
                      <a:pt x="427" y="1"/>
                    </a:moveTo>
                    <a:cubicBezTo>
                      <a:pt x="413" y="1"/>
                      <a:pt x="400" y="2"/>
                      <a:pt x="386" y="4"/>
                    </a:cubicBezTo>
                    <a:cubicBezTo>
                      <a:pt x="232" y="19"/>
                      <a:pt x="154" y="173"/>
                      <a:pt x="108" y="312"/>
                    </a:cubicBezTo>
                    <a:cubicBezTo>
                      <a:pt x="108" y="312"/>
                      <a:pt x="108" y="328"/>
                      <a:pt x="108" y="328"/>
                    </a:cubicBezTo>
                    <a:lnTo>
                      <a:pt x="124" y="328"/>
                    </a:lnTo>
                    <a:cubicBezTo>
                      <a:pt x="170" y="189"/>
                      <a:pt x="247" y="35"/>
                      <a:pt x="386" y="19"/>
                    </a:cubicBezTo>
                    <a:cubicBezTo>
                      <a:pt x="494" y="19"/>
                      <a:pt x="587" y="65"/>
                      <a:pt x="648" y="143"/>
                    </a:cubicBezTo>
                    <a:cubicBezTo>
                      <a:pt x="833" y="390"/>
                      <a:pt x="864" y="714"/>
                      <a:pt x="725" y="991"/>
                    </a:cubicBezTo>
                    <a:cubicBezTo>
                      <a:pt x="679" y="1099"/>
                      <a:pt x="602" y="1207"/>
                      <a:pt x="494" y="1269"/>
                    </a:cubicBezTo>
                    <a:cubicBezTo>
                      <a:pt x="443" y="1305"/>
                      <a:pt x="385" y="1321"/>
                      <a:pt x="327" y="1321"/>
                    </a:cubicBezTo>
                    <a:cubicBezTo>
                      <a:pt x="262" y="1321"/>
                      <a:pt x="196" y="1302"/>
                      <a:pt x="139" y="1269"/>
                    </a:cubicBezTo>
                    <a:cubicBezTo>
                      <a:pt x="77" y="1207"/>
                      <a:pt x="31" y="1130"/>
                      <a:pt x="16" y="1038"/>
                    </a:cubicBezTo>
                    <a:lnTo>
                      <a:pt x="0" y="1038"/>
                    </a:lnTo>
                    <a:cubicBezTo>
                      <a:pt x="0" y="1038"/>
                      <a:pt x="0" y="1038"/>
                      <a:pt x="0" y="1053"/>
                    </a:cubicBezTo>
                    <a:cubicBezTo>
                      <a:pt x="16" y="1146"/>
                      <a:pt x="62" y="1223"/>
                      <a:pt x="124" y="1284"/>
                    </a:cubicBezTo>
                    <a:cubicBezTo>
                      <a:pt x="185" y="1315"/>
                      <a:pt x="247" y="1346"/>
                      <a:pt x="324" y="1346"/>
                    </a:cubicBezTo>
                    <a:cubicBezTo>
                      <a:pt x="386" y="1346"/>
                      <a:pt x="448" y="1331"/>
                      <a:pt x="509" y="1300"/>
                    </a:cubicBezTo>
                    <a:cubicBezTo>
                      <a:pt x="617" y="1223"/>
                      <a:pt x="710" y="1115"/>
                      <a:pt x="756" y="991"/>
                    </a:cubicBezTo>
                    <a:cubicBezTo>
                      <a:pt x="895" y="714"/>
                      <a:pt x="849" y="374"/>
                      <a:pt x="664" y="127"/>
                    </a:cubicBezTo>
                    <a:cubicBezTo>
                      <a:pt x="610" y="46"/>
                      <a:pt x="521" y="1"/>
                      <a:pt x="42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937;p33"/>
              <p:cNvSpPr/>
              <p:nvPr/>
            </p:nvSpPr>
            <p:spPr>
              <a:xfrm>
                <a:off x="5301875" y="2380875"/>
                <a:ext cx="127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174" extrusionOk="0">
                    <a:moveTo>
                      <a:pt x="479" y="1"/>
                    </a:moveTo>
                    <a:cubicBezTo>
                      <a:pt x="402" y="78"/>
                      <a:pt x="340" y="170"/>
                      <a:pt x="279" y="278"/>
                    </a:cubicBezTo>
                    <a:cubicBezTo>
                      <a:pt x="124" y="541"/>
                      <a:pt x="32" y="849"/>
                      <a:pt x="1" y="1158"/>
                    </a:cubicBezTo>
                    <a:cubicBezTo>
                      <a:pt x="1" y="1173"/>
                      <a:pt x="1" y="1173"/>
                      <a:pt x="16" y="1173"/>
                    </a:cubicBezTo>
                    <a:cubicBezTo>
                      <a:pt x="47" y="865"/>
                      <a:pt x="155" y="556"/>
                      <a:pt x="294" y="278"/>
                    </a:cubicBezTo>
                    <a:cubicBezTo>
                      <a:pt x="356" y="186"/>
                      <a:pt x="418" y="93"/>
                      <a:pt x="495" y="16"/>
                    </a:cubicBezTo>
                    <a:cubicBezTo>
                      <a:pt x="510" y="16"/>
                      <a:pt x="495" y="1"/>
                      <a:pt x="47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938;p33"/>
              <p:cNvSpPr/>
              <p:nvPr/>
            </p:nvSpPr>
            <p:spPr>
              <a:xfrm>
                <a:off x="5263175" y="2290100"/>
                <a:ext cx="7422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3675" extrusionOk="0">
                    <a:moveTo>
                      <a:pt x="711" y="0"/>
                    </a:moveTo>
                    <a:cubicBezTo>
                      <a:pt x="388" y="0"/>
                      <a:pt x="0" y="68"/>
                      <a:pt x="98" y="407"/>
                    </a:cubicBezTo>
                    <a:cubicBezTo>
                      <a:pt x="145" y="530"/>
                      <a:pt x="268" y="607"/>
                      <a:pt x="330" y="731"/>
                    </a:cubicBezTo>
                    <a:cubicBezTo>
                      <a:pt x="438" y="947"/>
                      <a:pt x="345" y="1209"/>
                      <a:pt x="268" y="1441"/>
                    </a:cubicBezTo>
                    <a:cubicBezTo>
                      <a:pt x="191" y="1672"/>
                      <a:pt x="114" y="1950"/>
                      <a:pt x="268" y="2135"/>
                    </a:cubicBezTo>
                    <a:cubicBezTo>
                      <a:pt x="376" y="2289"/>
                      <a:pt x="561" y="2335"/>
                      <a:pt x="700" y="2443"/>
                    </a:cubicBezTo>
                    <a:cubicBezTo>
                      <a:pt x="839" y="2552"/>
                      <a:pt x="916" y="2721"/>
                      <a:pt x="932" y="2891"/>
                    </a:cubicBezTo>
                    <a:cubicBezTo>
                      <a:pt x="932" y="3030"/>
                      <a:pt x="932" y="3169"/>
                      <a:pt x="932" y="3308"/>
                    </a:cubicBezTo>
                    <a:cubicBezTo>
                      <a:pt x="978" y="3493"/>
                      <a:pt x="1117" y="3632"/>
                      <a:pt x="1302" y="3662"/>
                    </a:cubicBezTo>
                    <a:cubicBezTo>
                      <a:pt x="1325" y="3670"/>
                      <a:pt x="1352" y="3674"/>
                      <a:pt x="1379" y="3674"/>
                    </a:cubicBezTo>
                    <a:cubicBezTo>
                      <a:pt x="1406" y="3674"/>
                      <a:pt x="1433" y="3670"/>
                      <a:pt x="1456" y="3662"/>
                    </a:cubicBezTo>
                    <a:cubicBezTo>
                      <a:pt x="1564" y="3632"/>
                      <a:pt x="1641" y="3524"/>
                      <a:pt x="1719" y="3462"/>
                    </a:cubicBezTo>
                    <a:cubicBezTo>
                      <a:pt x="2012" y="3230"/>
                      <a:pt x="2459" y="3338"/>
                      <a:pt x="2737" y="3092"/>
                    </a:cubicBezTo>
                    <a:cubicBezTo>
                      <a:pt x="2968" y="2906"/>
                      <a:pt x="2968" y="2552"/>
                      <a:pt x="2953" y="2258"/>
                    </a:cubicBezTo>
                    <a:cubicBezTo>
                      <a:pt x="2938" y="2058"/>
                      <a:pt x="2891" y="1857"/>
                      <a:pt x="2830" y="1657"/>
                    </a:cubicBezTo>
                    <a:cubicBezTo>
                      <a:pt x="2752" y="1471"/>
                      <a:pt x="2598" y="1317"/>
                      <a:pt x="2413" y="1240"/>
                    </a:cubicBezTo>
                    <a:cubicBezTo>
                      <a:pt x="2259" y="1209"/>
                      <a:pt x="2120" y="1163"/>
                      <a:pt x="1966" y="1101"/>
                    </a:cubicBezTo>
                    <a:cubicBezTo>
                      <a:pt x="1750" y="947"/>
                      <a:pt x="1765" y="623"/>
                      <a:pt x="1641" y="376"/>
                    </a:cubicBezTo>
                    <a:cubicBezTo>
                      <a:pt x="1503" y="175"/>
                      <a:pt x="1287" y="52"/>
                      <a:pt x="1040" y="21"/>
                    </a:cubicBezTo>
                    <a:cubicBezTo>
                      <a:pt x="967" y="12"/>
                      <a:pt x="845" y="0"/>
                      <a:pt x="71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939;p33"/>
              <p:cNvSpPr/>
              <p:nvPr/>
            </p:nvSpPr>
            <p:spPr>
              <a:xfrm>
                <a:off x="5286850" y="2368000"/>
                <a:ext cx="20450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933" extrusionOk="0">
                    <a:moveTo>
                      <a:pt x="490" y="1"/>
                    </a:moveTo>
                    <a:cubicBezTo>
                      <a:pt x="303" y="1"/>
                      <a:pt x="129" y="93"/>
                      <a:pt x="62" y="269"/>
                    </a:cubicBezTo>
                    <a:cubicBezTo>
                      <a:pt x="0" y="438"/>
                      <a:pt x="124" y="701"/>
                      <a:pt x="170" y="855"/>
                    </a:cubicBezTo>
                    <a:cubicBezTo>
                      <a:pt x="185" y="886"/>
                      <a:pt x="201" y="932"/>
                      <a:pt x="247" y="932"/>
                    </a:cubicBezTo>
                    <a:cubicBezTo>
                      <a:pt x="262" y="932"/>
                      <a:pt x="278" y="917"/>
                      <a:pt x="278" y="917"/>
                    </a:cubicBezTo>
                    <a:cubicBezTo>
                      <a:pt x="370" y="809"/>
                      <a:pt x="463" y="685"/>
                      <a:pt x="556" y="577"/>
                    </a:cubicBezTo>
                    <a:cubicBezTo>
                      <a:pt x="602" y="516"/>
                      <a:pt x="679" y="469"/>
                      <a:pt x="741" y="392"/>
                    </a:cubicBezTo>
                    <a:cubicBezTo>
                      <a:pt x="803" y="346"/>
                      <a:pt x="818" y="253"/>
                      <a:pt x="803" y="161"/>
                    </a:cubicBezTo>
                    <a:cubicBezTo>
                      <a:pt x="756" y="84"/>
                      <a:pt x="664" y="22"/>
                      <a:pt x="571" y="6"/>
                    </a:cubicBezTo>
                    <a:cubicBezTo>
                      <a:pt x="544" y="3"/>
                      <a:pt x="517" y="1"/>
                      <a:pt x="49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940;p33"/>
              <p:cNvSpPr/>
              <p:nvPr/>
            </p:nvSpPr>
            <p:spPr>
              <a:xfrm>
                <a:off x="5156075" y="2281350"/>
                <a:ext cx="114600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3402" extrusionOk="0">
                    <a:moveTo>
                      <a:pt x="3349" y="1"/>
                    </a:moveTo>
                    <a:cubicBezTo>
                      <a:pt x="3117" y="32"/>
                      <a:pt x="2886" y="93"/>
                      <a:pt x="2670" y="170"/>
                    </a:cubicBezTo>
                    <a:cubicBezTo>
                      <a:pt x="2392" y="263"/>
                      <a:pt x="2114" y="371"/>
                      <a:pt x="1852" y="494"/>
                    </a:cubicBezTo>
                    <a:cubicBezTo>
                      <a:pt x="1173" y="834"/>
                      <a:pt x="618" y="1374"/>
                      <a:pt x="278" y="2053"/>
                    </a:cubicBezTo>
                    <a:cubicBezTo>
                      <a:pt x="93" y="2377"/>
                      <a:pt x="0" y="2747"/>
                      <a:pt x="16" y="3118"/>
                    </a:cubicBezTo>
                    <a:cubicBezTo>
                      <a:pt x="31" y="3241"/>
                      <a:pt x="77" y="3380"/>
                      <a:pt x="185" y="3395"/>
                    </a:cubicBezTo>
                    <a:cubicBezTo>
                      <a:pt x="200" y="3399"/>
                      <a:pt x="214" y="3401"/>
                      <a:pt x="228" y="3401"/>
                    </a:cubicBezTo>
                    <a:cubicBezTo>
                      <a:pt x="318" y="3401"/>
                      <a:pt x="394" y="3321"/>
                      <a:pt x="448" y="3241"/>
                    </a:cubicBezTo>
                    <a:cubicBezTo>
                      <a:pt x="510" y="3148"/>
                      <a:pt x="571" y="3040"/>
                      <a:pt x="618" y="2932"/>
                    </a:cubicBezTo>
                    <a:cubicBezTo>
                      <a:pt x="710" y="2701"/>
                      <a:pt x="772" y="2454"/>
                      <a:pt x="957" y="2284"/>
                    </a:cubicBezTo>
                    <a:cubicBezTo>
                      <a:pt x="1204" y="2068"/>
                      <a:pt x="1574" y="2099"/>
                      <a:pt x="1883" y="2007"/>
                    </a:cubicBezTo>
                    <a:cubicBezTo>
                      <a:pt x="1991" y="1991"/>
                      <a:pt x="2083" y="1945"/>
                      <a:pt x="2161" y="1883"/>
                    </a:cubicBezTo>
                    <a:cubicBezTo>
                      <a:pt x="2269" y="1791"/>
                      <a:pt x="2330" y="1683"/>
                      <a:pt x="2377" y="1575"/>
                    </a:cubicBezTo>
                    <a:cubicBezTo>
                      <a:pt x="2469" y="1312"/>
                      <a:pt x="2485" y="1019"/>
                      <a:pt x="2670" y="818"/>
                    </a:cubicBezTo>
                    <a:cubicBezTo>
                      <a:pt x="2825" y="691"/>
                      <a:pt x="3019" y="616"/>
                      <a:pt x="3217" y="616"/>
                    </a:cubicBezTo>
                    <a:cubicBezTo>
                      <a:pt x="3235" y="616"/>
                      <a:pt x="3253" y="617"/>
                      <a:pt x="3272" y="618"/>
                    </a:cubicBezTo>
                    <a:cubicBezTo>
                      <a:pt x="3488" y="633"/>
                      <a:pt x="3688" y="695"/>
                      <a:pt x="3904" y="726"/>
                    </a:cubicBezTo>
                    <a:cubicBezTo>
                      <a:pt x="3950" y="734"/>
                      <a:pt x="4010" y="740"/>
                      <a:pt x="4076" y="740"/>
                    </a:cubicBezTo>
                    <a:cubicBezTo>
                      <a:pt x="4257" y="740"/>
                      <a:pt x="4476" y="695"/>
                      <a:pt x="4521" y="525"/>
                    </a:cubicBezTo>
                    <a:cubicBezTo>
                      <a:pt x="4583" y="263"/>
                      <a:pt x="4290" y="124"/>
                      <a:pt x="4074" y="78"/>
                    </a:cubicBezTo>
                    <a:cubicBezTo>
                      <a:pt x="3842" y="32"/>
                      <a:pt x="3596" y="1"/>
                      <a:pt x="334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941;p33"/>
              <p:cNvSpPr/>
              <p:nvPr/>
            </p:nvSpPr>
            <p:spPr>
              <a:xfrm>
                <a:off x="5134850" y="2445675"/>
                <a:ext cx="298975" cy="372675"/>
              </a:xfrm>
              <a:custGeom>
                <a:avLst/>
                <a:gdLst/>
                <a:ahLst/>
                <a:cxnLst/>
                <a:rect l="l" t="t" r="r" b="b"/>
                <a:pathLst>
                  <a:path w="11959" h="14907" extrusionOk="0">
                    <a:moveTo>
                      <a:pt x="6126" y="1"/>
                    </a:moveTo>
                    <a:cubicBezTo>
                      <a:pt x="6126" y="1"/>
                      <a:pt x="4815" y="279"/>
                      <a:pt x="4275" y="2655"/>
                    </a:cubicBezTo>
                    <a:cubicBezTo>
                      <a:pt x="3735" y="5047"/>
                      <a:pt x="2562" y="7423"/>
                      <a:pt x="1929" y="8719"/>
                    </a:cubicBezTo>
                    <a:cubicBezTo>
                      <a:pt x="1297" y="10030"/>
                      <a:pt x="1" y="13734"/>
                      <a:pt x="1" y="13734"/>
                    </a:cubicBezTo>
                    <a:lnTo>
                      <a:pt x="2346" y="14906"/>
                    </a:lnTo>
                    <a:cubicBezTo>
                      <a:pt x="2346" y="14906"/>
                      <a:pt x="4506" y="12592"/>
                      <a:pt x="5324" y="10817"/>
                    </a:cubicBezTo>
                    <a:cubicBezTo>
                      <a:pt x="6157" y="9043"/>
                      <a:pt x="9459" y="6528"/>
                      <a:pt x="10030" y="5324"/>
                    </a:cubicBezTo>
                    <a:cubicBezTo>
                      <a:pt x="10601" y="4121"/>
                      <a:pt x="11959" y="1328"/>
                      <a:pt x="6250" y="32"/>
                    </a:cubicBezTo>
                    <a:lnTo>
                      <a:pt x="61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942;p33"/>
              <p:cNvSpPr/>
              <p:nvPr/>
            </p:nvSpPr>
            <p:spPr>
              <a:xfrm>
                <a:off x="5235925" y="2427950"/>
                <a:ext cx="324825" cy="328125"/>
              </a:xfrm>
              <a:custGeom>
                <a:avLst/>
                <a:gdLst/>
                <a:ahLst/>
                <a:cxnLst/>
                <a:rect l="l" t="t" r="r" b="b"/>
                <a:pathLst>
                  <a:path w="12993" h="13125" extrusionOk="0">
                    <a:moveTo>
                      <a:pt x="2361" y="0"/>
                    </a:moveTo>
                    <a:cubicBezTo>
                      <a:pt x="1790" y="895"/>
                      <a:pt x="1142" y="1728"/>
                      <a:pt x="432" y="2500"/>
                    </a:cubicBezTo>
                    <a:cubicBezTo>
                      <a:pt x="432" y="2500"/>
                      <a:pt x="0" y="3503"/>
                      <a:pt x="618" y="4814"/>
                    </a:cubicBezTo>
                    <a:cubicBezTo>
                      <a:pt x="1235" y="6126"/>
                      <a:pt x="3642" y="8101"/>
                      <a:pt x="4568" y="10554"/>
                    </a:cubicBezTo>
                    <a:lnTo>
                      <a:pt x="5493" y="13008"/>
                    </a:lnTo>
                    <a:cubicBezTo>
                      <a:pt x="5930" y="13086"/>
                      <a:pt x="6369" y="13124"/>
                      <a:pt x="6806" y="13124"/>
                    </a:cubicBezTo>
                    <a:cubicBezTo>
                      <a:pt x="8102" y="13124"/>
                      <a:pt x="9382" y="12786"/>
                      <a:pt x="10524" y="12128"/>
                    </a:cubicBezTo>
                    <a:cubicBezTo>
                      <a:pt x="12993" y="10693"/>
                      <a:pt x="12993" y="10616"/>
                      <a:pt x="12993" y="10601"/>
                    </a:cubicBezTo>
                    <a:cubicBezTo>
                      <a:pt x="12962" y="10354"/>
                      <a:pt x="12576" y="9999"/>
                      <a:pt x="12437" y="9783"/>
                    </a:cubicBezTo>
                    <a:cubicBezTo>
                      <a:pt x="12159" y="9366"/>
                      <a:pt x="11866" y="8934"/>
                      <a:pt x="11573" y="8518"/>
                    </a:cubicBezTo>
                    <a:cubicBezTo>
                      <a:pt x="9490" y="5539"/>
                      <a:pt x="7191" y="2484"/>
                      <a:pt x="3950" y="679"/>
                    </a:cubicBezTo>
                    <a:cubicBezTo>
                      <a:pt x="3441" y="401"/>
                      <a:pt x="2901" y="170"/>
                      <a:pt x="23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943;p33"/>
              <p:cNvSpPr/>
              <p:nvPr/>
            </p:nvSpPr>
            <p:spPr>
              <a:xfrm>
                <a:off x="5193100" y="2595575"/>
                <a:ext cx="175150" cy="223150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8926" extrusionOk="0">
                    <a:moveTo>
                      <a:pt x="6994" y="1"/>
                    </a:moveTo>
                    <a:cubicBezTo>
                      <a:pt x="6992" y="1"/>
                      <a:pt x="6990" y="3"/>
                      <a:pt x="6990" y="7"/>
                    </a:cubicBezTo>
                    <a:cubicBezTo>
                      <a:pt x="6898" y="208"/>
                      <a:pt x="6790" y="393"/>
                      <a:pt x="6666" y="563"/>
                    </a:cubicBezTo>
                    <a:cubicBezTo>
                      <a:pt x="6296" y="1087"/>
                      <a:pt x="5849" y="1550"/>
                      <a:pt x="5355" y="1951"/>
                    </a:cubicBezTo>
                    <a:cubicBezTo>
                      <a:pt x="4059" y="3047"/>
                      <a:pt x="3226" y="4405"/>
                      <a:pt x="2485" y="5701"/>
                    </a:cubicBezTo>
                    <a:cubicBezTo>
                      <a:pt x="1806" y="6904"/>
                      <a:pt x="31" y="8895"/>
                      <a:pt x="1" y="8910"/>
                    </a:cubicBezTo>
                    <a:cubicBezTo>
                      <a:pt x="1" y="8910"/>
                      <a:pt x="1" y="8926"/>
                      <a:pt x="1" y="8926"/>
                    </a:cubicBezTo>
                    <a:lnTo>
                      <a:pt x="16" y="8926"/>
                    </a:lnTo>
                    <a:cubicBezTo>
                      <a:pt x="47" y="8910"/>
                      <a:pt x="1821" y="6904"/>
                      <a:pt x="2516" y="5716"/>
                    </a:cubicBezTo>
                    <a:cubicBezTo>
                      <a:pt x="3241" y="4420"/>
                      <a:pt x="4074" y="3062"/>
                      <a:pt x="5370" y="1982"/>
                    </a:cubicBezTo>
                    <a:cubicBezTo>
                      <a:pt x="5864" y="1566"/>
                      <a:pt x="6312" y="1103"/>
                      <a:pt x="6682" y="578"/>
                    </a:cubicBezTo>
                    <a:cubicBezTo>
                      <a:pt x="6821" y="408"/>
                      <a:pt x="6929" y="223"/>
                      <a:pt x="7006" y="23"/>
                    </a:cubicBezTo>
                    <a:cubicBezTo>
                      <a:pt x="7006" y="12"/>
                      <a:pt x="6998" y="1"/>
                      <a:pt x="6994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944;p33"/>
              <p:cNvSpPr/>
              <p:nvPr/>
            </p:nvSpPr>
            <p:spPr>
              <a:xfrm>
                <a:off x="5174200" y="2531925"/>
                <a:ext cx="17747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11071" extrusionOk="0">
                    <a:moveTo>
                      <a:pt x="7086" y="1"/>
                    </a:moveTo>
                    <a:cubicBezTo>
                      <a:pt x="7084" y="1"/>
                      <a:pt x="7083" y="3"/>
                      <a:pt x="7083" y="7"/>
                    </a:cubicBezTo>
                    <a:cubicBezTo>
                      <a:pt x="6666" y="1319"/>
                      <a:pt x="6080" y="2553"/>
                      <a:pt x="5370" y="3726"/>
                    </a:cubicBezTo>
                    <a:cubicBezTo>
                      <a:pt x="4167" y="5655"/>
                      <a:pt x="47" y="10993"/>
                      <a:pt x="1" y="11055"/>
                    </a:cubicBezTo>
                    <a:cubicBezTo>
                      <a:pt x="1" y="11055"/>
                      <a:pt x="1" y="11071"/>
                      <a:pt x="16" y="11071"/>
                    </a:cubicBezTo>
                    <a:lnTo>
                      <a:pt x="31" y="11071"/>
                    </a:lnTo>
                    <a:cubicBezTo>
                      <a:pt x="62" y="11009"/>
                      <a:pt x="4182" y="5670"/>
                      <a:pt x="5386" y="3726"/>
                    </a:cubicBezTo>
                    <a:cubicBezTo>
                      <a:pt x="6111" y="2569"/>
                      <a:pt x="6682" y="1319"/>
                      <a:pt x="7098" y="23"/>
                    </a:cubicBezTo>
                    <a:cubicBezTo>
                      <a:pt x="7098" y="12"/>
                      <a:pt x="7091" y="1"/>
                      <a:pt x="708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945;p33"/>
              <p:cNvSpPr/>
              <p:nvPr/>
            </p:nvSpPr>
            <p:spPr>
              <a:xfrm>
                <a:off x="5361675" y="2606925"/>
                <a:ext cx="90675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5741" extrusionOk="0">
                    <a:moveTo>
                      <a:pt x="16" y="1"/>
                    </a:moveTo>
                    <a:cubicBezTo>
                      <a:pt x="1" y="1"/>
                      <a:pt x="1" y="16"/>
                      <a:pt x="1" y="16"/>
                    </a:cubicBezTo>
                    <a:cubicBezTo>
                      <a:pt x="31" y="62"/>
                      <a:pt x="2655" y="3920"/>
                      <a:pt x="3596" y="5725"/>
                    </a:cubicBezTo>
                    <a:cubicBezTo>
                      <a:pt x="3596" y="5741"/>
                      <a:pt x="3611" y="5741"/>
                      <a:pt x="3611" y="5741"/>
                    </a:cubicBezTo>
                    <a:cubicBezTo>
                      <a:pt x="3627" y="5741"/>
                      <a:pt x="3627" y="5725"/>
                      <a:pt x="3627" y="5725"/>
                    </a:cubicBezTo>
                    <a:cubicBezTo>
                      <a:pt x="2685" y="3904"/>
                      <a:pt x="47" y="47"/>
                      <a:pt x="31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46;p33"/>
              <p:cNvSpPr/>
              <p:nvPr/>
            </p:nvSpPr>
            <p:spPr>
              <a:xfrm>
                <a:off x="5227425" y="2487625"/>
                <a:ext cx="14700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573" extrusionOk="0">
                    <a:moveTo>
                      <a:pt x="1897" y="0"/>
                    </a:moveTo>
                    <a:cubicBezTo>
                      <a:pt x="1846" y="0"/>
                      <a:pt x="1796" y="2"/>
                      <a:pt x="1745" y="5"/>
                    </a:cubicBezTo>
                    <a:cubicBezTo>
                      <a:pt x="1390" y="20"/>
                      <a:pt x="1050" y="113"/>
                      <a:pt x="742" y="282"/>
                    </a:cubicBezTo>
                    <a:lnTo>
                      <a:pt x="1" y="2952"/>
                    </a:lnTo>
                    <a:cubicBezTo>
                      <a:pt x="1" y="2952"/>
                      <a:pt x="1" y="2967"/>
                      <a:pt x="1" y="2967"/>
                    </a:cubicBezTo>
                    <a:cubicBezTo>
                      <a:pt x="16" y="2967"/>
                      <a:pt x="16" y="2967"/>
                      <a:pt x="16" y="2952"/>
                    </a:cubicBezTo>
                    <a:lnTo>
                      <a:pt x="772" y="298"/>
                    </a:lnTo>
                    <a:cubicBezTo>
                      <a:pt x="1066" y="128"/>
                      <a:pt x="1405" y="36"/>
                      <a:pt x="1745" y="20"/>
                    </a:cubicBezTo>
                    <a:lnTo>
                      <a:pt x="1883" y="20"/>
                    </a:lnTo>
                    <a:cubicBezTo>
                      <a:pt x="2840" y="20"/>
                      <a:pt x="3673" y="545"/>
                      <a:pt x="4213" y="1008"/>
                    </a:cubicBezTo>
                    <a:cubicBezTo>
                      <a:pt x="5247" y="1887"/>
                      <a:pt x="5633" y="2798"/>
                      <a:pt x="5756" y="3415"/>
                    </a:cubicBezTo>
                    <a:cubicBezTo>
                      <a:pt x="5849" y="3785"/>
                      <a:pt x="5849" y="4171"/>
                      <a:pt x="5787" y="4557"/>
                    </a:cubicBezTo>
                    <a:cubicBezTo>
                      <a:pt x="5787" y="4557"/>
                      <a:pt x="5787" y="4572"/>
                      <a:pt x="5803" y="4572"/>
                    </a:cubicBezTo>
                    <a:cubicBezTo>
                      <a:pt x="5803" y="4572"/>
                      <a:pt x="5818" y="4572"/>
                      <a:pt x="5818" y="4557"/>
                    </a:cubicBezTo>
                    <a:cubicBezTo>
                      <a:pt x="5880" y="4186"/>
                      <a:pt x="5864" y="3785"/>
                      <a:pt x="5787" y="3415"/>
                    </a:cubicBezTo>
                    <a:cubicBezTo>
                      <a:pt x="5648" y="2798"/>
                      <a:pt x="5278" y="1872"/>
                      <a:pt x="4229" y="992"/>
                    </a:cubicBezTo>
                    <a:cubicBezTo>
                      <a:pt x="3687" y="538"/>
                      <a:pt x="2852" y="0"/>
                      <a:pt x="189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947;p33"/>
              <p:cNvSpPr/>
              <p:nvPr/>
            </p:nvSpPr>
            <p:spPr>
              <a:xfrm>
                <a:off x="5145275" y="2760450"/>
                <a:ext cx="67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1483" extrusionOk="0">
                    <a:moveTo>
                      <a:pt x="0" y="1"/>
                    </a:moveTo>
                    <a:cubicBezTo>
                      <a:pt x="0" y="16"/>
                      <a:pt x="0" y="16"/>
                      <a:pt x="0" y="16"/>
                    </a:cubicBezTo>
                    <a:lnTo>
                      <a:pt x="2685" y="1482"/>
                    </a:lnTo>
                    <a:lnTo>
                      <a:pt x="2701" y="1482"/>
                    </a:lnTo>
                    <a:cubicBezTo>
                      <a:pt x="2716" y="1482"/>
                      <a:pt x="2716" y="1467"/>
                      <a:pt x="2701" y="1451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48;p33"/>
              <p:cNvSpPr/>
              <p:nvPr/>
            </p:nvSpPr>
            <p:spPr>
              <a:xfrm>
                <a:off x="5299950" y="3084500"/>
                <a:ext cx="130800" cy="182500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7300" extrusionOk="0">
                    <a:moveTo>
                      <a:pt x="3488" y="0"/>
                    </a:moveTo>
                    <a:lnTo>
                      <a:pt x="1281" y="1605"/>
                    </a:lnTo>
                    <a:lnTo>
                      <a:pt x="1220" y="1636"/>
                    </a:lnTo>
                    <a:cubicBezTo>
                      <a:pt x="1220" y="1636"/>
                      <a:pt x="1112" y="2068"/>
                      <a:pt x="942" y="2685"/>
                    </a:cubicBezTo>
                    <a:cubicBezTo>
                      <a:pt x="942" y="2700"/>
                      <a:pt x="942" y="2716"/>
                      <a:pt x="927" y="2731"/>
                    </a:cubicBezTo>
                    <a:cubicBezTo>
                      <a:pt x="911" y="2839"/>
                      <a:pt x="880" y="2947"/>
                      <a:pt x="849" y="3055"/>
                    </a:cubicBezTo>
                    <a:cubicBezTo>
                      <a:pt x="849" y="3055"/>
                      <a:pt x="849" y="3086"/>
                      <a:pt x="849" y="3102"/>
                    </a:cubicBezTo>
                    <a:cubicBezTo>
                      <a:pt x="819" y="3210"/>
                      <a:pt x="788" y="3318"/>
                      <a:pt x="757" y="3441"/>
                    </a:cubicBezTo>
                    <a:cubicBezTo>
                      <a:pt x="757" y="3456"/>
                      <a:pt x="741" y="3472"/>
                      <a:pt x="741" y="3487"/>
                    </a:cubicBezTo>
                    <a:cubicBezTo>
                      <a:pt x="649" y="3889"/>
                      <a:pt x="541" y="4336"/>
                      <a:pt x="433" y="4737"/>
                    </a:cubicBezTo>
                    <a:cubicBezTo>
                      <a:pt x="433" y="4753"/>
                      <a:pt x="433" y="4768"/>
                      <a:pt x="417" y="4799"/>
                    </a:cubicBezTo>
                    <a:cubicBezTo>
                      <a:pt x="186" y="5756"/>
                      <a:pt x="1" y="6589"/>
                      <a:pt x="32" y="6697"/>
                    </a:cubicBezTo>
                    <a:cubicBezTo>
                      <a:pt x="62" y="6851"/>
                      <a:pt x="356" y="7083"/>
                      <a:pt x="741" y="7206"/>
                    </a:cubicBezTo>
                    <a:cubicBezTo>
                      <a:pt x="757" y="7221"/>
                      <a:pt x="788" y="7221"/>
                      <a:pt x="803" y="7237"/>
                    </a:cubicBezTo>
                    <a:cubicBezTo>
                      <a:pt x="935" y="7279"/>
                      <a:pt x="1072" y="7300"/>
                      <a:pt x="1208" y="7300"/>
                    </a:cubicBezTo>
                    <a:cubicBezTo>
                      <a:pt x="1421" y="7300"/>
                      <a:pt x="1633" y="7248"/>
                      <a:pt x="1822" y="7144"/>
                    </a:cubicBezTo>
                    <a:cubicBezTo>
                      <a:pt x="2531" y="6728"/>
                      <a:pt x="5185" y="1991"/>
                      <a:pt x="5232" y="1790"/>
                    </a:cubicBezTo>
                    <a:cubicBezTo>
                      <a:pt x="5232" y="1543"/>
                      <a:pt x="5170" y="1296"/>
                      <a:pt x="5046" y="1065"/>
                    </a:cubicBezTo>
                    <a:cubicBezTo>
                      <a:pt x="5046" y="1049"/>
                      <a:pt x="5031" y="1034"/>
                      <a:pt x="5031" y="1019"/>
                    </a:cubicBezTo>
                    <a:cubicBezTo>
                      <a:pt x="4892" y="725"/>
                      <a:pt x="4661" y="478"/>
                      <a:pt x="4367" y="324"/>
                    </a:cubicBezTo>
                    <a:cubicBezTo>
                      <a:pt x="3719" y="0"/>
                      <a:pt x="3488" y="0"/>
                      <a:pt x="3488" y="0"/>
                    </a:cubicBezTo>
                    <a:close/>
                  </a:path>
                </a:pathLst>
              </a:custGeom>
              <a:solidFill>
                <a:srgbClr val="DE7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949;p33"/>
              <p:cNvSpPr/>
              <p:nvPr/>
            </p:nvSpPr>
            <p:spPr>
              <a:xfrm>
                <a:off x="5318475" y="3109950"/>
                <a:ext cx="10765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6219" extrusionOk="0">
                    <a:moveTo>
                      <a:pt x="4275" y="1"/>
                    </a:moveTo>
                    <a:cubicBezTo>
                      <a:pt x="4197" y="232"/>
                      <a:pt x="4089" y="448"/>
                      <a:pt x="3966" y="664"/>
                    </a:cubicBezTo>
                    <a:cubicBezTo>
                      <a:pt x="3966" y="679"/>
                      <a:pt x="3966" y="695"/>
                      <a:pt x="3951" y="695"/>
                    </a:cubicBezTo>
                    <a:cubicBezTo>
                      <a:pt x="3734" y="1127"/>
                      <a:pt x="3364" y="1790"/>
                      <a:pt x="2762" y="2840"/>
                    </a:cubicBezTo>
                    <a:cubicBezTo>
                      <a:pt x="2454" y="3349"/>
                      <a:pt x="2130" y="3843"/>
                      <a:pt x="1775" y="4306"/>
                    </a:cubicBezTo>
                    <a:cubicBezTo>
                      <a:pt x="1775" y="4321"/>
                      <a:pt x="1759" y="4336"/>
                      <a:pt x="1744" y="4352"/>
                    </a:cubicBezTo>
                    <a:cubicBezTo>
                      <a:pt x="849" y="5555"/>
                      <a:pt x="124" y="6111"/>
                      <a:pt x="0" y="6188"/>
                    </a:cubicBezTo>
                    <a:cubicBezTo>
                      <a:pt x="16" y="6203"/>
                      <a:pt x="47" y="6203"/>
                      <a:pt x="62" y="6219"/>
                    </a:cubicBezTo>
                    <a:cubicBezTo>
                      <a:pt x="309" y="6018"/>
                      <a:pt x="1497" y="5062"/>
                      <a:pt x="2793" y="2855"/>
                    </a:cubicBezTo>
                    <a:cubicBezTo>
                      <a:pt x="4012" y="787"/>
                      <a:pt x="4259" y="201"/>
                      <a:pt x="4305" y="47"/>
                    </a:cubicBezTo>
                    <a:lnTo>
                      <a:pt x="429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950;p33"/>
              <p:cNvSpPr/>
              <p:nvPr/>
            </p:nvSpPr>
            <p:spPr>
              <a:xfrm>
                <a:off x="5309975" y="3203050"/>
                <a:ext cx="532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628" extrusionOk="0">
                    <a:moveTo>
                      <a:pt x="256" y="0"/>
                    </a:moveTo>
                    <a:cubicBezTo>
                      <a:pt x="171" y="0"/>
                      <a:pt x="86" y="4"/>
                      <a:pt x="1" y="11"/>
                    </a:cubicBezTo>
                    <a:lnTo>
                      <a:pt x="1" y="57"/>
                    </a:lnTo>
                    <a:cubicBezTo>
                      <a:pt x="86" y="50"/>
                      <a:pt x="171" y="46"/>
                      <a:pt x="256" y="46"/>
                    </a:cubicBezTo>
                    <a:cubicBezTo>
                      <a:pt x="922" y="46"/>
                      <a:pt x="1566" y="258"/>
                      <a:pt x="2099" y="628"/>
                    </a:cubicBezTo>
                    <a:lnTo>
                      <a:pt x="2130" y="597"/>
                    </a:lnTo>
                    <a:cubicBezTo>
                      <a:pt x="1583" y="214"/>
                      <a:pt x="925" y="0"/>
                      <a:pt x="256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951;p33"/>
              <p:cNvSpPr/>
              <p:nvPr/>
            </p:nvSpPr>
            <p:spPr>
              <a:xfrm>
                <a:off x="5400250" y="3089500"/>
                <a:ext cx="177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529" extrusionOk="0">
                    <a:moveTo>
                      <a:pt x="1" y="1"/>
                    </a:moveTo>
                    <a:cubicBezTo>
                      <a:pt x="1" y="16"/>
                      <a:pt x="47" y="942"/>
                      <a:pt x="680" y="1528"/>
                    </a:cubicBezTo>
                    <a:lnTo>
                      <a:pt x="710" y="1497"/>
                    </a:lnTo>
                    <a:cubicBezTo>
                      <a:pt x="93" y="911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52;p33"/>
              <p:cNvSpPr/>
              <p:nvPr/>
            </p:nvSpPr>
            <p:spPr>
              <a:xfrm>
                <a:off x="5318475" y="3170350"/>
                <a:ext cx="30100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70" extrusionOk="0">
                    <a:moveTo>
                      <a:pt x="189" y="0"/>
                    </a:moveTo>
                    <a:cubicBezTo>
                      <a:pt x="132" y="0"/>
                      <a:pt x="74" y="3"/>
                      <a:pt x="16" y="7"/>
                    </a:cubicBezTo>
                    <a:cubicBezTo>
                      <a:pt x="16" y="22"/>
                      <a:pt x="0" y="38"/>
                      <a:pt x="0" y="53"/>
                    </a:cubicBezTo>
                    <a:cubicBezTo>
                      <a:pt x="58" y="49"/>
                      <a:pt x="116" y="47"/>
                      <a:pt x="174" y="47"/>
                    </a:cubicBezTo>
                    <a:cubicBezTo>
                      <a:pt x="516" y="47"/>
                      <a:pt x="854" y="124"/>
                      <a:pt x="1158" y="269"/>
                    </a:cubicBezTo>
                    <a:lnTo>
                      <a:pt x="1173" y="269"/>
                    </a:lnTo>
                    <a:cubicBezTo>
                      <a:pt x="1189" y="269"/>
                      <a:pt x="1189" y="254"/>
                      <a:pt x="1189" y="254"/>
                    </a:cubicBezTo>
                    <a:cubicBezTo>
                      <a:pt x="1204" y="238"/>
                      <a:pt x="1189" y="223"/>
                      <a:pt x="1189" y="223"/>
                    </a:cubicBezTo>
                    <a:cubicBezTo>
                      <a:pt x="872" y="78"/>
                      <a:pt x="532" y="0"/>
                      <a:pt x="18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53;p33"/>
              <p:cNvSpPr/>
              <p:nvPr/>
            </p:nvSpPr>
            <p:spPr>
              <a:xfrm>
                <a:off x="5321175" y="3160825"/>
                <a:ext cx="274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65" extrusionOk="0">
                    <a:moveTo>
                      <a:pt x="94" y="0"/>
                    </a:moveTo>
                    <a:cubicBezTo>
                      <a:pt x="63" y="0"/>
                      <a:pt x="31" y="1"/>
                      <a:pt x="0" y="2"/>
                    </a:cubicBezTo>
                    <a:cubicBezTo>
                      <a:pt x="0" y="18"/>
                      <a:pt x="0" y="33"/>
                      <a:pt x="0" y="49"/>
                    </a:cubicBezTo>
                    <a:cubicBezTo>
                      <a:pt x="30" y="47"/>
                      <a:pt x="61" y="47"/>
                      <a:pt x="91" y="47"/>
                    </a:cubicBezTo>
                    <a:cubicBezTo>
                      <a:pt x="418" y="47"/>
                      <a:pt x="753" y="122"/>
                      <a:pt x="1050" y="249"/>
                    </a:cubicBezTo>
                    <a:cubicBezTo>
                      <a:pt x="1065" y="265"/>
                      <a:pt x="1065" y="265"/>
                      <a:pt x="1065" y="265"/>
                    </a:cubicBezTo>
                    <a:cubicBezTo>
                      <a:pt x="1081" y="265"/>
                      <a:pt x="1081" y="249"/>
                      <a:pt x="1081" y="249"/>
                    </a:cubicBezTo>
                    <a:cubicBezTo>
                      <a:pt x="1096" y="234"/>
                      <a:pt x="1081" y="218"/>
                      <a:pt x="1081" y="218"/>
                    </a:cubicBezTo>
                    <a:cubicBezTo>
                      <a:pt x="770" y="77"/>
                      <a:pt x="433" y="0"/>
                      <a:pt x="9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54;p33"/>
              <p:cNvSpPr/>
              <p:nvPr/>
            </p:nvSpPr>
            <p:spPr>
              <a:xfrm>
                <a:off x="5323100" y="3151600"/>
                <a:ext cx="254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64" extrusionOk="0">
                    <a:moveTo>
                      <a:pt x="16" y="1"/>
                    </a:moveTo>
                    <a:cubicBezTo>
                      <a:pt x="16" y="16"/>
                      <a:pt x="16" y="32"/>
                      <a:pt x="1" y="47"/>
                    </a:cubicBezTo>
                    <a:cubicBezTo>
                      <a:pt x="340" y="63"/>
                      <a:pt x="679" y="124"/>
                      <a:pt x="973" y="263"/>
                    </a:cubicBezTo>
                    <a:lnTo>
                      <a:pt x="1004" y="263"/>
                    </a:lnTo>
                    <a:cubicBezTo>
                      <a:pt x="1019" y="248"/>
                      <a:pt x="1004" y="232"/>
                      <a:pt x="1004" y="232"/>
                    </a:cubicBezTo>
                    <a:cubicBezTo>
                      <a:pt x="695" y="94"/>
                      <a:pt x="355" y="16"/>
                      <a:pt x="1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55;p33"/>
              <p:cNvSpPr/>
              <p:nvPr/>
            </p:nvSpPr>
            <p:spPr>
              <a:xfrm>
                <a:off x="5319625" y="3038975"/>
                <a:ext cx="69850" cy="8910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3564" extrusionOk="0">
                    <a:moveTo>
                      <a:pt x="1914" y="0"/>
                    </a:moveTo>
                    <a:lnTo>
                      <a:pt x="1" y="463"/>
                    </a:lnTo>
                    <a:cubicBezTo>
                      <a:pt x="1" y="463"/>
                      <a:pt x="525" y="1759"/>
                      <a:pt x="525" y="2423"/>
                    </a:cubicBezTo>
                    <a:cubicBezTo>
                      <a:pt x="525" y="2762"/>
                      <a:pt x="494" y="3117"/>
                      <a:pt x="433" y="3457"/>
                    </a:cubicBezTo>
                    <a:cubicBezTo>
                      <a:pt x="433" y="3457"/>
                      <a:pt x="698" y="3564"/>
                      <a:pt x="1039" y="3564"/>
                    </a:cubicBezTo>
                    <a:cubicBezTo>
                      <a:pt x="1290" y="3564"/>
                      <a:pt x="1581" y="3506"/>
                      <a:pt x="1837" y="3302"/>
                    </a:cubicBezTo>
                    <a:cubicBezTo>
                      <a:pt x="2439" y="2824"/>
                      <a:pt x="2794" y="2423"/>
                      <a:pt x="2794" y="2022"/>
                    </a:cubicBezTo>
                    <a:lnTo>
                      <a:pt x="1914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56;p33"/>
              <p:cNvSpPr/>
              <p:nvPr/>
            </p:nvSpPr>
            <p:spPr>
              <a:xfrm>
                <a:off x="5212000" y="2693325"/>
                <a:ext cx="378075" cy="358400"/>
              </a:xfrm>
              <a:custGeom>
                <a:avLst/>
                <a:gdLst/>
                <a:ahLst/>
                <a:cxnLst/>
                <a:rect l="l" t="t" r="r" b="b"/>
                <a:pathLst>
                  <a:path w="15123" h="14336" extrusionOk="0">
                    <a:moveTo>
                      <a:pt x="13950" y="1"/>
                    </a:moveTo>
                    <a:cubicBezTo>
                      <a:pt x="13950" y="1"/>
                      <a:pt x="11141" y="1883"/>
                      <a:pt x="8719" y="2177"/>
                    </a:cubicBezTo>
                    <a:cubicBezTo>
                      <a:pt x="5525" y="2547"/>
                      <a:pt x="1837" y="2964"/>
                      <a:pt x="1127" y="3627"/>
                    </a:cubicBezTo>
                    <a:cubicBezTo>
                      <a:pt x="1" y="4676"/>
                      <a:pt x="695" y="6374"/>
                      <a:pt x="1220" y="7870"/>
                    </a:cubicBezTo>
                    <a:cubicBezTo>
                      <a:pt x="1760" y="9352"/>
                      <a:pt x="4213" y="14336"/>
                      <a:pt x="4213" y="14336"/>
                    </a:cubicBezTo>
                    <a:lnTo>
                      <a:pt x="6265" y="13826"/>
                    </a:lnTo>
                    <a:cubicBezTo>
                      <a:pt x="6265" y="13826"/>
                      <a:pt x="6142" y="13132"/>
                      <a:pt x="6173" y="10817"/>
                    </a:cubicBezTo>
                    <a:cubicBezTo>
                      <a:pt x="6204" y="8503"/>
                      <a:pt x="5355" y="7191"/>
                      <a:pt x="5355" y="7191"/>
                    </a:cubicBezTo>
                    <a:lnTo>
                      <a:pt x="5355" y="7191"/>
                    </a:lnTo>
                    <a:cubicBezTo>
                      <a:pt x="5355" y="7191"/>
                      <a:pt x="7762" y="7392"/>
                      <a:pt x="9675" y="7515"/>
                    </a:cubicBezTo>
                    <a:cubicBezTo>
                      <a:pt x="9854" y="7527"/>
                      <a:pt x="10036" y="7533"/>
                      <a:pt x="10219" y="7533"/>
                    </a:cubicBezTo>
                    <a:cubicBezTo>
                      <a:pt x="11985" y="7533"/>
                      <a:pt x="13910" y="6951"/>
                      <a:pt x="14721" y="4939"/>
                    </a:cubicBezTo>
                    <a:cubicBezTo>
                      <a:pt x="15122" y="3951"/>
                      <a:pt x="14999" y="2840"/>
                      <a:pt x="14752" y="1930"/>
                    </a:cubicBezTo>
                    <a:cubicBezTo>
                      <a:pt x="14752" y="1914"/>
                      <a:pt x="14752" y="1899"/>
                      <a:pt x="14736" y="1883"/>
                    </a:cubicBezTo>
                    <a:cubicBezTo>
                      <a:pt x="14675" y="1652"/>
                      <a:pt x="14598" y="1421"/>
                      <a:pt x="14520" y="1205"/>
                    </a:cubicBezTo>
                    <a:cubicBezTo>
                      <a:pt x="14520" y="1189"/>
                      <a:pt x="14505" y="1174"/>
                      <a:pt x="14505" y="1174"/>
                    </a:cubicBezTo>
                    <a:cubicBezTo>
                      <a:pt x="14351" y="757"/>
                      <a:pt x="14166" y="371"/>
                      <a:pt x="13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57;p33"/>
              <p:cNvSpPr/>
              <p:nvPr/>
            </p:nvSpPr>
            <p:spPr>
              <a:xfrm>
                <a:off x="5289925" y="2734225"/>
                <a:ext cx="2079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2299" extrusionOk="0">
                    <a:moveTo>
                      <a:pt x="8101" y="1"/>
                    </a:moveTo>
                    <a:cubicBezTo>
                      <a:pt x="8101" y="16"/>
                      <a:pt x="8101" y="16"/>
                      <a:pt x="8101" y="16"/>
                    </a:cubicBezTo>
                    <a:cubicBezTo>
                      <a:pt x="8287" y="633"/>
                      <a:pt x="8225" y="1297"/>
                      <a:pt x="7916" y="1852"/>
                    </a:cubicBezTo>
                    <a:cubicBezTo>
                      <a:pt x="7762" y="2130"/>
                      <a:pt x="7546" y="2377"/>
                      <a:pt x="7284" y="2562"/>
                    </a:cubicBezTo>
                    <a:cubicBezTo>
                      <a:pt x="6759" y="2901"/>
                      <a:pt x="6095" y="2948"/>
                      <a:pt x="5509" y="2994"/>
                    </a:cubicBezTo>
                    <a:lnTo>
                      <a:pt x="1574" y="3256"/>
                    </a:lnTo>
                    <a:cubicBezTo>
                      <a:pt x="1050" y="3287"/>
                      <a:pt x="510" y="3380"/>
                      <a:pt x="263" y="3781"/>
                    </a:cubicBezTo>
                    <a:cubicBezTo>
                      <a:pt x="1" y="4182"/>
                      <a:pt x="170" y="4722"/>
                      <a:pt x="340" y="5185"/>
                    </a:cubicBezTo>
                    <a:cubicBezTo>
                      <a:pt x="1220" y="7484"/>
                      <a:pt x="1883" y="9876"/>
                      <a:pt x="2331" y="12298"/>
                    </a:cubicBezTo>
                    <a:lnTo>
                      <a:pt x="2346" y="12298"/>
                    </a:lnTo>
                    <a:cubicBezTo>
                      <a:pt x="1898" y="9860"/>
                      <a:pt x="1235" y="7484"/>
                      <a:pt x="371" y="5170"/>
                    </a:cubicBezTo>
                    <a:cubicBezTo>
                      <a:pt x="201" y="4707"/>
                      <a:pt x="31" y="4182"/>
                      <a:pt x="278" y="3796"/>
                    </a:cubicBezTo>
                    <a:cubicBezTo>
                      <a:pt x="525" y="3395"/>
                      <a:pt x="1050" y="3303"/>
                      <a:pt x="1574" y="3272"/>
                    </a:cubicBezTo>
                    <a:lnTo>
                      <a:pt x="5509" y="3009"/>
                    </a:lnTo>
                    <a:cubicBezTo>
                      <a:pt x="6065" y="2979"/>
                      <a:pt x="6759" y="2932"/>
                      <a:pt x="7299" y="2577"/>
                    </a:cubicBezTo>
                    <a:cubicBezTo>
                      <a:pt x="7561" y="2392"/>
                      <a:pt x="7793" y="2145"/>
                      <a:pt x="7947" y="1868"/>
                    </a:cubicBezTo>
                    <a:cubicBezTo>
                      <a:pt x="8256" y="1297"/>
                      <a:pt x="8317" y="633"/>
                      <a:pt x="8117" y="16"/>
                    </a:cubicBezTo>
                    <a:cubicBezTo>
                      <a:pt x="8117" y="1"/>
                      <a:pt x="8117" y="1"/>
                      <a:pt x="8101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58;p33"/>
              <p:cNvSpPr/>
              <p:nvPr/>
            </p:nvSpPr>
            <p:spPr>
              <a:xfrm>
                <a:off x="5424175" y="2753900"/>
                <a:ext cx="89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208" extrusionOk="0">
                    <a:moveTo>
                      <a:pt x="340" y="1"/>
                    </a:moveTo>
                    <a:cubicBezTo>
                      <a:pt x="324" y="1"/>
                      <a:pt x="324" y="1"/>
                      <a:pt x="324" y="16"/>
                    </a:cubicBezTo>
                    <a:cubicBezTo>
                      <a:pt x="0" y="710"/>
                      <a:pt x="0" y="1513"/>
                      <a:pt x="324" y="2207"/>
                    </a:cubicBezTo>
                    <a:lnTo>
                      <a:pt x="340" y="2207"/>
                    </a:lnTo>
                    <a:cubicBezTo>
                      <a:pt x="355" y="2207"/>
                      <a:pt x="355" y="2192"/>
                      <a:pt x="355" y="2192"/>
                    </a:cubicBezTo>
                    <a:cubicBezTo>
                      <a:pt x="31" y="1497"/>
                      <a:pt x="16" y="710"/>
                      <a:pt x="340" y="16"/>
                    </a:cubicBezTo>
                    <a:cubicBezTo>
                      <a:pt x="340" y="16"/>
                      <a:pt x="340" y="1"/>
                      <a:pt x="340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59;p33"/>
              <p:cNvSpPr/>
              <p:nvPr/>
            </p:nvSpPr>
            <p:spPr>
              <a:xfrm>
                <a:off x="5531800" y="2722650"/>
                <a:ext cx="43225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4800" extrusionOk="0">
                    <a:moveTo>
                      <a:pt x="1713" y="1"/>
                    </a:moveTo>
                    <a:cubicBezTo>
                      <a:pt x="1142" y="201"/>
                      <a:pt x="571" y="448"/>
                      <a:pt x="0" y="695"/>
                    </a:cubicBezTo>
                    <a:cubicBezTo>
                      <a:pt x="0" y="710"/>
                      <a:pt x="0" y="710"/>
                      <a:pt x="0" y="726"/>
                    </a:cubicBezTo>
                    <a:cubicBezTo>
                      <a:pt x="0" y="896"/>
                      <a:pt x="31" y="1081"/>
                      <a:pt x="77" y="1266"/>
                    </a:cubicBezTo>
                    <a:lnTo>
                      <a:pt x="77" y="1281"/>
                    </a:lnTo>
                    <a:cubicBezTo>
                      <a:pt x="124" y="1482"/>
                      <a:pt x="170" y="1683"/>
                      <a:pt x="232" y="1883"/>
                    </a:cubicBezTo>
                    <a:cubicBezTo>
                      <a:pt x="355" y="2269"/>
                      <a:pt x="432" y="2686"/>
                      <a:pt x="463" y="3102"/>
                    </a:cubicBezTo>
                    <a:lnTo>
                      <a:pt x="463" y="3148"/>
                    </a:lnTo>
                    <a:cubicBezTo>
                      <a:pt x="463" y="3256"/>
                      <a:pt x="479" y="3364"/>
                      <a:pt x="494" y="3457"/>
                    </a:cubicBezTo>
                    <a:cubicBezTo>
                      <a:pt x="525" y="3534"/>
                      <a:pt x="556" y="3611"/>
                      <a:pt x="602" y="3673"/>
                    </a:cubicBezTo>
                    <a:lnTo>
                      <a:pt x="1296" y="4784"/>
                    </a:lnTo>
                    <a:cubicBezTo>
                      <a:pt x="1296" y="4784"/>
                      <a:pt x="1312" y="4799"/>
                      <a:pt x="1312" y="4799"/>
                    </a:cubicBezTo>
                    <a:cubicBezTo>
                      <a:pt x="1312" y="4799"/>
                      <a:pt x="1327" y="4799"/>
                      <a:pt x="1327" y="4784"/>
                    </a:cubicBezTo>
                    <a:cubicBezTo>
                      <a:pt x="1343" y="4784"/>
                      <a:pt x="1343" y="4769"/>
                      <a:pt x="1327" y="4753"/>
                    </a:cubicBezTo>
                    <a:lnTo>
                      <a:pt x="648" y="3642"/>
                    </a:lnTo>
                    <a:cubicBezTo>
                      <a:pt x="540" y="3503"/>
                      <a:pt x="494" y="3334"/>
                      <a:pt x="509" y="3148"/>
                    </a:cubicBezTo>
                    <a:lnTo>
                      <a:pt x="509" y="3102"/>
                    </a:lnTo>
                    <a:cubicBezTo>
                      <a:pt x="479" y="2686"/>
                      <a:pt x="386" y="2269"/>
                      <a:pt x="278" y="1868"/>
                    </a:cubicBezTo>
                    <a:cubicBezTo>
                      <a:pt x="216" y="1683"/>
                      <a:pt x="170" y="1482"/>
                      <a:pt x="124" y="1281"/>
                    </a:cubicBezTo>
                    <a:cubicBezTo>
                      <a:pt x="124" y="1266"/>
                      <a:pt x="124" y="1251"/>
                      <a:pt x="124" y="1235"/>
                    </a:cubicBezTo>
                    <a:cubicBezTo>
                      <a:pt x="77" y="1081"/>
                      <a:pt x="62" y="911"/>
                      <a:pt x="47" y="741"/>
                    </a:cubicBezTo>
                    <a:cubicBezTo>
                      <a:pt x="602" y="479"/>
                      <a:pt x="1158" y="248"/>
                      <a:pt x="1728" y="32"/>
                    </a:cubicBezTo>
                    <a:cubicBezTo>
                      <a:pt x="1728" y="16"/>
                      <a:pt x="1713" y="1"/>
                      <a:pt x="171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960;p33"/>
              <p:cNvSpPr/>
              <p:nvPr/>
            </p:nvSpPr>
            <p:spPr>
              <a:xfrm>
                <a:off x="5533325" y="2740400"/>
                <a:ext cx="4747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587" extrusionOk="0">
                    <a:moveTo>
                      <a:pt x="1883" y="0"/>
                    </a:moveTo>
                    <a:cubicBezTo>
                      <a:pt x="1297" y="263"/>
                      <a:pt x="680" y="433"/>
                      <a:pt x="47" y="525"/>
                    </a:cubicBezTo>
                    <a:lnTo>
                      <a:pt x="32" y="541"/>
                    </a:lnTo>
                    <a:cubicBezTo>
                      <a:pt x="16" y="541"/>
                      <a:pt x="16" y="541"/>
                      <a:pt x="16" y="556"/>
                    </a:cubicBezTo>
                    <a:cubicBezTo>
                      <a:pt x="1" y="556"/>
                      <a:pt x="1" y="556"/>
                      <a:pt x="1" y="571"/>
                    </a:cubicBezTo>
                    <a:lnTo>
                      <a:pt x="16" y="571"/>
                    </a:lnTo>
                    <a:cubicBezTo>
                      <a:pt x="16" y="587"/>
                      <a:pt x="32" y="587"/>
                      <a:pt x="32" y="587"/>
                    </a:cubicBezTo>
                    <a:cubicBezTo>
                      <a:pt x="47" y="587"/>
                      <a:pt x="47" y="587"/>
                      <a:pt x="63" y="571"/>
                    </a:cubicBezTo>
                    <a:cubicBezTo>
                      <a:pt x="695" y="479"/>
                      <a:pt x="1313" y="309"/>
                      <a:pt x="1899" y="47"/>
                    </a:cubicBezTo>
                    <a:cubicBezTo>
                      <a:pt x="1899" y="31"/>
                      <a:pt x="1899" y="16"/>
                      <a:pt x="188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961;p33"/>
              <p:cNvSpPr/>
              <p:nvPr/>
            </p:nvSpPr>
            <p:spPr>
              <a:xfrm>
                <a:off x="5318850" y="2652050"/>
                <a:ext cx="3090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807" extrusionOk="0">
                    <a:moveTo>
                      <a:pt x="78" y="1"/>
                    </a:moveTo>
                    <a:lnTo>
                      <a:pt x="1" y="47"/>
                    </a:lnTo>
                    <a:lnTo>
                      <a:pt x="1143" y="1806"/>
                    </a:lnTo>
                    <a:lnTo>
                      <a:pt x="1235" y="1760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DE7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962;p33"/>
              <p:cNvSpPr/>
              <p:nvPr/>
            </p:nvSpPr>
            <p:spPr>
              <a:xfrm>
                <a:off x="5249425" y="2452500"/>
                <a:ext cx="2191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5684" extrusionOk="0">
                    <a:moveTo>
                      <a:pt x="1716" y="0"/>
                    </a:moveTo>
                    <a:cubicBezTo>
                      <a:pt x="1659" y="0"/>
                      <a:pt x="1602" y="2"/>
                      <a:pt x="1543" y="6"/>
                    </a:cubicBezTo>
                    <a:cubicBezTo>
                      <a:pt x="1297" y="6"/>
                      <a:pt x="1050" y="67"/>
                      <a:pt x="834" y="175"/>
                    </a:cubicBezTo>
                    <a:cubicBezTo>
                      <a:pt x="618" y="299"/>
                      <a:pt x="432" y="453"/>
                      <a:pt x="294" y="654"/>
                    </a:cubicBezTo>
                    <a:cubicBezTo>
                      <a:pt x="139" y="854"/>
                      <a:pt x="47" y="1086"/>
                      <a:pt x="0" y="1333"/>
                    </a:cubicBezTo>
                    <a:lnTo>
                      <a:pt x="31" y="1333"/>
                    </a:lnTo>
                    <a:cubicBezTo>
                      <a:pt x="124" y="854"/>
                      <a:pt x="432" y="453"/>
                      <a:pt x="849" y="222"/>
                    </a:cubicBezTo>
                    <a:cubicBezTo>
                      <a:pt x="1065" y="114"/>
                      <a:pt x="1297" y="52"/>
                      <a:pt x="1543" y="52"/>
                    </a:cubicBezTo>
                    <a:cubicBezTo>
                      <a:pt x="1584" y="49"/>
                      <a:pt x="1626" y="48"/>
                      <a:pt x="1668" y="48"/>
                    </a:cubicBezTo>
                    <a:cubicBezTo>
                      <a:pt x="1862" y="48"/>
                      <a:pt x="2063" y="76"/>
                      <a:pt x="2253" y="114"/>
                    </a:cubicBezTo>
                    <a:cubicBezTo>
                      <a:pt x="2716" y="237"/>
                      <a:pt x="3164" y="407"/>
                      <a:pt x="3596" y="654"/>
                    </a:cubicBezTo>
                    <a:lnTo>
                      <a:pt x="3904" y="823"/>
                    </a:lnTo>
                    <a:cubicBezTo>
                      <a:pt x="3951" y="854"/>
                      <a:pt x="4012" y="885"/>
                      <a:pt x="4059" y="916"/>
                    </a:cubicBezTo>
                    <a:lnTo>
                      <a:pt x="4213" y="1024"/>
                    </a:lnTo>
                    <a:lnTo>
                      <a:pt x="4506" y="1225"/>
                    </a:lnTo>
                    <a:lnTo>
                      <a:pt x="4799" y="1441"/>
                    </a:lnTo>
                    <a:cubicBezTo>
                      <a:pt x="5571" y="2027"/>
                      <a:pt x="6280" y="2675"/>
                      <a:pt x="6913" y="3400"/>
                    </a:cubicBezTo>
                    <a:cubicBezTo>
                      <a:pt x="7561" y="4125"/>
                      <a:pt x="8148" y="4882"/>
                      <a:pt x="8688" y="5684"/>
                    </a:cubicBezTo>
                    <a:lnTo>
                      <a:pt x="8765" y="5638"/>
                    </a:lnTo>
                    <a:cubicBezTo>
                      <a:pt x="8225" y="4835"/>
                      <a:pt x="7638" y="4064"/>
                      <a:pt x="6975" y="3339"/>
                    </a:cubicBezTo>
                    <a:cubicBezTo>
                      <a:pt x="6327" y="2629"/>
                      <a:pt x="5617" y="1965"/>
                      <a:pt x="4845" y="1379"/>
                    </a:cubicBezTo>
                    <a:lnTo>
                      <a:pt x="4552" y="1163"/>
                    </a:lnTo>
                    <a:lnTo>
                      <a:pt x="4244" y="962"/>
                    </a:lnTo>
                    <a:lnTo>
                      <a:pt x="4089" y="870"/>
                    </a:lnTo>
                    <a:cubicBezTo>
                      <a:pt x="4043" y="839"/>
                      <a:pt x="3981" y="808"/>
                      <a:pt x="3935" y="777"/>
                    </a:cubicBezTo>
                    <a:lnTo>
                      <a:pt x="3611" y="607"/>
                    </a:lnTo>
                    <a:cubicBezTo>
                      <a:pt x="3194" y="361"/>
                      <a:pt x="2732" y="175"/>
                      <a:pt x="2269" y="67"/>
                    </a:cubicBezTo>
                    <a:cubicBezTo>
                      <a:pt x="2080" y="20"/>
                      <a:pt x="1900" y="0"/>
                      <a:pt x="1716" y="0"/>
                    </a:cubicBezTo>
                    <a:close/>
                  </a:path>
                </a:pathLst>
              </a:custGeom>
              <a:solidFill>
                <a:srgbClr val="DE7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963;p33"/>
              <p:cNvSpPr/>
              <p:nvPr/>
            </p:nvSpPr>
            <p:spPr>
              <a:xfrm>
                <a:off x="5338150" y="2584300"/>
                <a:ext cx="235325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9413" h="11032" extrusionOk="0">
                    <a:moveTo>
                      <a:pt x="5248" y="1"/>
                    </a:moveTo>
                    <a:cubicBezTo>
                      <a:pt x="5193" y="1"/>
                      <a:pt x="5140" y="24"/>
                      <a:pt x="5108" y="72"/>
                    </a:cubicBezTo>
                    <a:cubicBezTo>
                      <a:pt x="3102" y="2973"/>
                      <a:pt x="988" y="4023"/>
                      <a:pt x="201" y="4331"/>
                    </a:cubicBezTo>
                    <a:cubicBezTo>
                      <a:pt x="47" y="4393"/>
                      <a:pt x="0" y="4578"/>
                      <a:pt x="108" y="4717"/>
                    </a:cubicBezTo>
                    <a:cubicBezTo>
                      <a:pt x="988" y="5812"/>
                      <a:pt x="1559" y="7541"/>
                      <a:pt x="1898" y="8929"/>
                    </a:cubicBezTo>
                    <a:cubicBezTo>
                      <a:pt x="2191" y="10182"/>
                      <a:pt x="3313" y="11032"/>
                      <a:pt x="4547" y="11032"/>
                    </a:cubicBezTo>
                    <a:cubicBezTo>
                      <a:pt x="4743" y="11032"/>
                      <a:pt x="4941" y="11010"/>
                      <a:pt x="5139" y="10966"/>
                    </a:cubicBezTo>
                    <a:cubicBezTo>
                      <a:pt x="6250" y="10704"/>
                      <a:pt x="7345" y="10364"/>
                      <a:pt x="8410" y="9932"/>
                    </a:cubicBezTo>
                    <a:cubicBezTo>
                      <a:pt x="9027" y="9685"/>
                      <a:pt x="9413" y="9053"/>
                      <a:pt x="9336" y="8374"/>
                    </a:cubicBezTo>
                    <a:cubicBezTo>
                      <a:pt x="8919" y="4933"/>
                      <a:pt x="6049" y="952"/>
                      <a:pt x="5385" y="57"/>
                    </a:cubicBezTo>
                    <a:cubicBezTo>
                      <a:pt x="5349" y="20"/>
                      <a:pt x="5298" y="1"/>
                      <a:pt x="5248" y="1"/>
                    </a:cubicBezTo>
                    <a:close/>
                  </a:path>
                </a:pathLst>
              </a:custGeom>
              <a:solidFill>
                <a:srgbClr val="DE7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964;p33"/>
              <p:cNvSpPr/>
              <p:nvPr/>
            </p:nvSpPr>
            <p:spPr>
              <a:xfrm>
                <a:off x="5388300" y="2671350"/>
                <a:ext cx="3087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794" extrusionOk="0">
                    <a:moveTo>
                      <a:pt x="695" y="31"/>
                    </a:moveTo>
                    <a:cubicBezTo>
                      <a:pt x="911" y="263"/>
                      <a:pt x="1080" y="541"/>
                      <a:pt x="1158" y="849"/>
                    </a:cubicBezTo>
                    <a:cubicBezTo>
                      <a:pt x="1219" y="1127"/>
                      <a:pt x="1204" y="1405"/>
                      <a:pt x="1127" y="1667"/>
                    </a:cubicBezTo>
                    <a:cubicBezTo>
                      <a:pt x="1034" y="2053"/>
                      <a:pt x="880" y="2423"/>
                      <a:pt x="695" y="2747"/>
                    </a:cubicBezTo>
                    <a:cubicBezTo>
                      <a:pt x="463" y="2392"/>
                      <a:pt x="278" y="2006"/>
                      <a:pt x="170" y="1605"/>
                    </a:cubicBezTo>
                    <a:cubicBezTo>
                      <a:pt x="31" y="1019"/>
                      <a:pt x="232" y="402"/>
                      <a:pt x="695" y="31"/>
                    </a:cubicBezTo>
                    <a:close/>
                    <a:moveTo>
                      <a:pt x="679" y="0"/>
                    </a:moveTo>
                    <a:cubicBezTo>
                      <a:pt x="216" y="386"/>
                      <a:pt x="0" y="1019"/>
                      <a:pt x="139" y="1605"/>
                    </a:cubicBezTo>
                    <a:cubicBezTo>
                      <a:pt x="263" y="2022"/>
                      <a:pt x="448" y="2423"/>
                      <a:pt x="679" y="2778"/>
                    </a:cubicBezTo>
                    <a:cubicBezTo>
                      <a:pt x="679" y="2793"/>
                      <a:pt x="679" y="2793"/>
                      <a:pt x="695" y="2793"/>
                    </a:cubicBezTo>
                    <a:cubicBezTo>
                      <a:pt x="695" y="2793"/>
                      <a:pt x="695" y="2793"/>
                      <a:pt x="695" y="2778"/>
                    </a:cubicBezTo>
                    <a:cubicBezTo>
                      <a:pt x="895" y="2438"/>
                      <a:pt x="1050" y="2068"/>
                      <a:pt x="1142" y="1682"/>
                    </a:cubicBezTo>
                    <a:cubicBezTo>
                      <a:pt x="1219" y="1405"/>
                      <a:pt x="1235" y="1127"/>
                      <a:pt x="1188" y="849"/>
                    </a:cubicBezTo>
                    <a:cubicBezTo>
                      <a:pt x="1096" y="525"/>
                      <a:pt x="926" y="232"/>
                      <a:pt x="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965;p33"/>
              <p:cNvSpPr/>
              <p:nvPr/>
            </p:nvSpPr>
            <p:spPr>
              <a:xfrm>
                <a:off x="5404500" y="2678675"/>
                <a:ext cx="117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01" extrusionOk="0">
                    <a:moveTo>
                      <a:pt x="31" y="1"/>
                    </a:moveTo>
                    <a:cubicBezTo>
                      <a:pt x="31" y="32"/>
                      <a:pt x="0" y="2068"/>
                      <a:pt x="31" y="2485"/>
                    </a:cubicBezTo>
                    <a:cubicBezTo>
                      <a:pt x="31" y="2485"/>
                      <a:pt x="31" y="2500"/>
                      <a:pt x="47" y="2500"/>
                    </a:cubicBezTo>
                    <a:cubicBezTo>
                      <a:pt x="47" y="2500"/>
                      <a:pt x="47" y="2485"/>
                      <a:pt x="47" y="2485"/>
                    </a:cubicBezTo>
                    <a:cubicBezTo>
                      <a:pt x="16" y="2068"/>
                      <a:pt x="47" y="32"/>
                      <a:pt x="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966;p33"/>
              <p:cNvSpPr/>
              <p:nvPr/>
            </p:nvSpPr>
            <p:spPr>
              <a:xfrm>
                <a:off x="5399100" y="2687000"/>
                <a:ext cx="13525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55" extrusionOk="0">
                    <a:moveTo>
                      <a:pt x="18" y="1"/>
                    </a:moveTo>
                    <a:cubicBezTo>
                      <a:pt x="8" y="1"/>
                      <a:pt x="0" y="12"/>
                      <a:pt x="0" y="23"/>
                    </a:cubicBezTo>
                    <a:lnTo>
                      <a:pt x="232" y="439"/>
                    </a:lnTo>
                    <a:cubicBezTo>
                      <a:pt x="232" y="439"/>
                      <a:pt x="232" y="439"/>
                      <a:pt x="247" y="455"/>
                    </a:cubicBezTo>
                    <a:cubicBezTo>
                      <a:pt x="247" y="455"/>
                      <a:pt x="247" y="439"/>
                      <a:pt x="247" y="439"/>
                    </a:cubicBezTo>
                    <a:lnTo>
                      <a:pt x="540" y="38"/>
                    </a:lnTo>
                    <a:cubicBezTo>
                      <a:pt x="540" y="27"/>
                      <a:pt x="533" y="16"/>
                      <a:pt x="528" y="16"/>
                    </a:cubicBezTo>
                    <a:cubicBezTo>
                      <a:pt x="526" y="16"/>
                      <a:pt x="525" y="18"/>
                      <a:pt x="525" y="23"/>
                    </a:cubicBezTo>
                    <a:lnTo>
                      <a:pt x="247" y="408"/>
                    </a:lnTo>
                    <a:lnTo>
                      <a:pt x="31" y="7"/>
                    </a:lnTo>
                    <a:cubicBezTo>
                      <a:pt x="27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967;p33"/>
              <p:cNvSpPr/>
              <p:nvPr/>
            </p:nvSpPr>
            <p:spPr>
              <a:xfrm>
                <a:off x="5397175" y="2704375"/>
                <a:ext cx="172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70" extrusionOk="0">
                    <a:moveTo>
                      <a:pt x="676" y="0"/>
                    </a:moveTo>
                    <a:cubicBezTo>
                      <a:pt x="673" y="0"/>
                      <a:pt x="668" y="2"/>
                      <a:pt x="664" y="6"/>
                    </a:cubicBezTo>
                    <a:lnTo>
                      <a:pt x="324" y="439"/>
                    </a:lnTo>
                    <a:lnTo>
                      <a:pt x="16" y="22"/>
                    </a:lnTo>
                    <a:cubicBezTo>
                      <a:pt x="16" y="22"/>
                      <a:pt x="9" y="15"/>
                      <a:pt x="4" y="15"/>
                    </a:cubicBezTo>
                    <a:cubicBezTo>
                      <a:pt x="2" y="15"/>
                      <a:pt x="0" y="17"/>
                      <a:pt x="0" y="22"/>
                    </a:cubicBezTo>
                    <a:cubicBezTo>
                      <a:pt x="0" y="22"/>
                      <a:pt x="0" y="22"/>
                      <a:pt x="0" y="37"/>
                    </a:cubicBezTo>
                    <a:lnTo>
                      <a:pt x="309" y="469"/>
                    </a:lnTo>
                    <a:lnTo>
                      <a:pt x="324" y="469"/>
                    </a:lnTo>
                    <a:lnTo>
                      <a:pt x="679" y="22"/>
                    </a:lnTo>
                    <a:cubicBezTo>
                      <a:pt x="690" y="11"/>
                      <a:pt x="685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968;p33"/>
              <p:cNvSpPr/>
              <p:nvPr/>
            </p:nvSpPr>
            <p:spPr>
              <a:xfrm>
                <a:off x="5399875" y="2722275"/>
                <a:ext cx="108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9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216" y="293"/>
                    </a:lnTo>
                    <a:lnTo>
                      <a:pt x="232" y="293"/>
                    </a:lnTo>
                    <a:lnTo>
                      <a:pt x="432" y="31"/>
                    </a:lnTo>
                    <a:cubicBezTo>
                      <a:pt x="432" y="31"/>
                      <a:pt x="432" y="16"/>
                      <a:pt x="432" y="16"/>
                    </a:cubicBezTo>
                    <a:lnTo>
                      <a:pt x="417" y="16"/>
                    </a:lnTo>
                    <a:lnTo>
                      <a:pt x="216" y="26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969;p33"/>
              <p:cNvSpPr/>
              <p:nvPr/>
            </p:nvSpPr>
            <p:spPr>
              <a:xfrm>
                <a:off x="5441925" y="2659775"/>
                <a:ext cx="67900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1189" extrusionOk="0">
                    <a:moveTo>
                      <a:pt x="1281" y="31"/>
                    </a:moveTo>
                    <a:cubicBezTo>
                      <a:pt x="1883" y="31"/>
                      <a:pt x="2423" y="371"/>
                      <a:pt x="2700" y="896"/>
                    </a:cubicBezTo>
                    <a:cubicBezTo>
                      <a:pt x="2423" y="1065"/>
                      <a:pt x="2099" y="1158"/>
                      <a:pt x="1790" y="1173"/>
                    </a:cubicBezTo>
                    <a:cubicBezTo>
                      <a:pt x="1512" y="1158"/>
                      <a:pt x="1234" y="1081"/>
                      <a:pt x="988" y="942"/>
                    </a:cubicBezTo>
                    <a:cubicBezTo>
                      <a:pt x="648" y="772"/>
                      <a:pt x="324" y="541"/>
                      <a:pt x="46" y="263"/>
                    </a:cubicBezTo>
                    <a:cubicBezTo>
                      <a:pt x="432" y="124"/>
                      <a:pt x="849" y="47"/>
                      <a:pt x="1265" y="31"/>
                    </a:cubicBezTo>
                    <a:close/>
                    <a:moveTo>
                      <a:pt x="1265" y="1"/>
                    </a:moveTo>
                    <a:cubicBezTo>
                      <a:pt x="833" y="31"/>
                      <a:pt x="417" y="109"/>
                      <a:pt x="15" y="247"/>
                    </a:cubicBezTo>
                    <a:cubicBezTo>
                      <a:pt x="15" y="247"/>
                      <a:pt x="15" y="263"/>
                      <a:pt x="0" y="263"/>
                    </a:cubicBezTo>
                    <a:cubicBezTo>
                      <a:pt x="0" y="263"/>
                      <a:pt x="0" y="263"/>
                      <a:pt x="15" y="278"/>
                    </a:cubicBezTo>
                    <a:cubicBezTo>
                      <a:pt x="293" y="556"/>
                      <a:pt x="633" y="788"/>
                      <a:pt x="988" y="957"/>
                    </a:cubicBezTo>
                    <a:cubicBezTo>
                      <a:pt x="1234" y="1096"/>
                      <a:pt x="1497" y="1173"/>
                      <a:pt x="1790" y="1189"/>
                    </a:cubicBezTo>
                    <a:cubicBezTo>
                      <a:pt x="2114" y="1189"/>
                      <a:pt x="2438" y="1081"/>
                      <a:pt x="2716" y="911"/>
                    </a:cubicBezTo>
                    <a:cubicBezTo>
                      <a:pt x="2716" y="911"/>
                      <a:pt x="2716" y="911"/>
                      <a:pt x="2716" y="896"/>
                    </a:cubicBezTo>
                    <a:cubicBezTo>
                      <a:pt x="2453" y="355"/>
                      <a:pt x="1898" y="1"/>
                      <a:pt x="1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970;p33"/>
              <p:cNvSpPr/>
              <p:nvPr/>
            </p:nvSpPr>
            <p:spPr>
              <a:xfrm>
                <a:off x="5441925" y="2665950"/>
                <a:ext cx="609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603" extrusionOk="0">
                    <a:moveTo>
                      <a:pt x="15" y="0"/>
                    </a:moveTo>
                    <a:cubicBezTo>
                      <a:pt x="0" y="0"/>
                      <a:pt x="0" y="31"/>
                      <a:pt x="15" y="31"/>
                    </a:cubicBezTo>
                    <a:cubicBezTo>
                      <a:pt x="417" y="93"/>
                      <a:pt x="2407" y="587"/>
                      <a:pt x="2423" y="602"/>
                    </a:cubicBezTo>
                    <a:cubicBezTo>
                      <a:pt x="2438" y="602"/>
                      <a:pt x="2438" y="571"/>
                      <a:pt x="2438" y="571"/>
                    </a:cubicBezTo>
                    <a:cubicBezTo>
                      <a:pt x="2407" y="571"/>
                      <a:pt x="432" y="78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971;p33"/>
              <p:cNvSpPr/>
              <p:nvPr/>
            </p:nvSpPr>
            <p:spPr>
              <a:xfrm>
                <a:off x="5483950" y="2672500"/>
                <a:ext cx="1200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6" extrusionOk="0">
                    <a:moveTo>
                      <a:pt x="464" y="1"/>
                    </a:moveTo>
                    <a:lnTo>
                      <a:pt x="1" y="124"/>
                    </a:lnTo>
                    <a:cubicBezTo>
                      <a:pt x="1" y="124"/>
                      <a:pt x="1" y="124"/>
                      <a:pt x="1" y="140"/>
                    </a:cubicBezTo>
                    <a:lnTo>
                      <a:pt x="325" y="510"/>
                    </a:lnTo>
                    <a:cubicBezTo>
                      <a:pt x="325" y="510"/>
                      <a:pt x="340" y="525"/>
                      <a:pt x="340" y="525"/>
                    </a:cubicBezTo>
                    <a:cubicBezTo>
                      <a:pt x="340" y="525"/>
                      <a:pt x="340" y="525"/>
                      <a:pt x="340" y="510"/>
                    </a:cubicBezTo>
                    <a:cubicBezTo>
                      <a:pt x="356" y="510"/>
                      <a:pt x="356" y="510"/>
                      <a:pt x="340" y="495"/>
                    </a:cubicBezTo>
                    <a:lnTo>
                      <a:pt x="32" y="140"/>
                    </a:lnTo>
                    <a:lnTo>
                      <a:pt x="464" y="16"/>
                    </a:lnTo>
                    <a:cubicBezTo>
                      <a:pt x="479" y="16"/>
                      <a:pt x="479" y="1"/>
                      <a:pt x="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972;p33"/>
              <p:cNvSpPr/>
              <p:nvPr/>
            </p:nvSpPr>
            <p:spPr>
              <a:xfrm>
                <a:off x="5466600" y="2666325"/>
                <a:ext cx="127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80" extrusionOk="0">
                    <a:moveTo>
                      <a:pt x="494" y="1"/>
                    </a:moveTo>
                    <a:lnTo>
                      <a:pt x="1" y="201"/>
                    </a:lnTo>
                    <a:cubicBezTo>
                      <a:pt x="1" y="201"/>
                      <a:pt x="1" y="217"/>
                      <a:pt x="1" y="217"/>
                    </a:cubicBezTo>
                    <a:lnTo>
                      <a:pt x="340" y="680"/>
                    </a:lnTo>
                    <a:lnTo>
                      <a:pt x="355" y="680"/>
                    </a:lnTo>
                    <a:cubicBezTo>
                      <a:pt x="371" y="680"/>
                      <a:pt x="371" y="664"/>
                      <a:pt x="355" y="664"/>
                    </a:cubicBezTo>
                    <a:lnTo>
                      <a:pt x="31" y="217"/>
                    </a:lnTo>
                    <a:lnTo>
                      <a:pt x="494" y="32"/>
                    </a:ln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1"/>
                      <a:pt x="494" y="1"/>
                      <a:pt x="4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973;p33"/>
              <p:cNvSpPr/>
              <p:nvPr/>
            </p:nvSpPr>
            <p:spPr>
              <a:xfrm>
                <a:off x="5453100" y="2664900"/>
                <a:ext cx="85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29" extrusionOk="0">
                    <a:moveTo>
                      <a:pt x="332" y="0"/>
                    </a:moveTo>
                    <a:cubicBezTo>
                      <a:pt x="328" y="0"/>
                      <a:pt x="325" y="4"/>
                      <a:pt x="325" y="12"/>
                    </a:cubicBezTo>
                    <a:lnTo>
                      <a:pt x="1" y="150"/>
                    </a:lnTo>
                    <a:cubicBezTo>
                      <a:pt x="1" y="166"/>
                      <a:pt x="1" y="166"/>
                      <a:pt x="1" y="166"/>
                    </a:cubicBezTo>
                    <a:lnTo>
                      <a:pt x="217" y="428"/>
                    </a:lnTo>
                    <a:lnTo>
                      <a:pt x="232" y="428"/>
                    </a:lnTo>
                    <a:cubicBezTo>
                      <a:pt x="232" y="428"/>
                      <a:pt x="232" y="413"/>
                      <a:pt x="232" y="413"/>
                    </a:cubicBezTo>
                    <a:lnTo>
                      <a:pt x="31" y="166"/>
                    </a:lnTo>
                    <a:lnTo>
                      <a:pt x="340" y="27"/>
                    </a:lnTo>
                    <a:cubicBezTo>
                      <a:pt x="340" y="27"/>
                      <a:pt x="340" y="12"/>
                      <a:pt x="340" y="12"/>
                    </a:cubicBezTo>
                    <a:cubicBezTo>
                      <a:pt x="340" y="4"/>
                      <a:pt x="336" y="0"/>
                      <a:pt x="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974;p33"/>
              <p:cNvSpPr/>
              <p:nvPr/>
            </p:nvSpPr>
            <p:spPr>
              <a:xfrm>
                <a:off x="5499775" y="2726900"/>
                <a:ext cx="31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2763" extrusionOk="0">
                    <a:moveTo>
                      <a:pt x="340" y="31"/>
                    </a:moveTo>
                    <a:cubicBezTo>
                      <a:pt x="618" y="355"/>
                      <a:pt x="849" y="710"/>
                      <a:pt x="1019" y="1096"/>
                    </a:cubicBezTo>
                    <a:cubicBezTo>
                      <a:pt x="1235" y="1667"/>
                      <a:pt x="1127" y="2300"/>
                      <a:pt x="726" y="2732"/>
                    </a:cubicBezTo>
                    <a:cubicBezTo>
                      <a:pt x="463" y="2546"/>
                      <a:pt x="263" y="2284"/>
                      <a:pt x="139" y="1991"/>
                    </a:cubicBezTo>
                    <a:cubicBezTo>
                      <a:pt x="47" y="1729"/>
                      <a:pt x="31" y="1435"/>
                      <a:pt x="62" y="1173"/>
                    </a:cubicBezTo>
                    <a:cubicBezTo>
                      <a:pt x="109" y="772"/>
                      <a:pt x="201" y="402"/>
                      <a:pt x="340" y="31"/>
                    </a:cubicBezTo>
                    <a:close/>
                    <a:moveTo>
                      <a:pt x="325" y="0"/>
                    </a:moveTo>
                    <a:cubicBezTo>
                      <a:pt x="186" y="371"/>
                      <a:pt x="78" y="772"/>
                      <a:pt x="47" y="1158"/>
                    </a:cubicBezTo>
                    <a:cubicBezTo>
                      <a:pt x="1" y="1451"/>
                      <a:pt x="31" y="1729"/>
                      <a:pt x="124" y="1991"/>
                    </a:cubicBezTo>
                    <a:cubicBezTo>
                      <a:pt x="247" y="2300"/>
                      <a:pt x="463" y="2562"/>
                      <a:pt x="726" y="2762"/>
                    </a:cubicBezTo>
                    <a:lnTo>
                      <a:pt x="741" y="2762"/>
                    </a:lnTo>
                    <a:cubicBezTo>
                      <a:pt x="1142" y="2315"/>
                      <a:pt x="1266" y="1667"/>
                      <a:pt x="1050" y="1096"/>
                    </a:cubicBezTo>
                    <a:cubicBezTo>
                      <a:pt x="865" y="695"/>
                      <a:pt x="633" y="324"/>
                      <a:pt x="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975;p33"/>
              <p:cNvSpPr/>
              <p:nvPr/>
            </p:nvSpPr>
            <p:spPr>
              <a:xfrm>
                <a:off x="5507875" y="2726900"/>
                <a:ext cx="967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2470" extrusionOk="0">
                    <a:moveTo>
                      <a:pt x="16" y="0"/>
                    </a:moveTo>
                    <a:cubicBezTo>
                      <a:pt x="16" y="0"/>
                      <a:pt x="1" y="16"/>
                      <a:pt x="1" y="16"/>
                    </a:cubicBezTo>
                    <a:cubicBezTo>
                      <a:pt x="93" y="417"/>
                      <a:pt x="355" y="2438"/>
                      <a:pt x="355" y="2469"/>
                    </a:cubicBezTo>
                    <a:lnTo>
                      <a:pt x="386" y="2469"/>
                    </a:lnTo>
                    <a:cubicBezTo>
                      <a:pt x="371" y="2438"/>
                      <a:pt x="124" y="417"/>
                      <a:pt x="31" y="16"/>
                    </a:cubicBezTo>
                    <a:cubicBezTo>
                      <a:pt x="31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976;p33"/>
              <p:cNvSpPr/>
              <p:nvPr/>
            </p:nvSpPr>
            <p:spPr>
              <a:xfrm>
                <a:off x="5508650" y="2769325"/>
                <a:ext cx="13525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64" extrusionOk="0">
                    <a:moveTo>
                      <a:pt x="232" y="1"/>
                    </a:moveTo>
                    <a:lnTo>
                      <a:pt x="0" y="448"/>
                    </a:lnTo>
                    <a:cubicBezTo>
                      <a:pt x="0" y="448"/>
                      <a:pt x="0" y="464"/>
                      <a:pt x="16" y="464"/>
                    </a:cubicBezTo>
                    <a:cubicBezTo>
                      <a:pt x="16" y="464"/>
                      <a:pt x="31" y="464"/>
                      <a:pt x="31" y="448"/>
                    </a:cubicBezTo>
                    <a:lnTo>
                      <a:pt x="247" y="32"/>
                    </a:lnTo>
                    <a:lnTo>
                      <a:pt x="510" y="402"/>
                    </a:lnTo>
                    <a:cubicBezTo>
                      <a:pt x="514" y="406"/>
                      <a:pt x="519" y="408"/>
                      <a:pt x="523" y="408"/>
                    </a:cubicBezTo>
                    <a:cubicBezTo>
                      <a:pt x="533" y="408"/>
                      <a:pt x="541" y="397"/>
                      <a:pt x="541" y="386"/>
                    </a:cubicBez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977;p33"/>
              <p:cNvSpPr/>
              <p:nvPr/>
            </p:nvSpPr>
            <p:spPr>
              <a:xfrm>
                <a:off x="5504400" y="2751575"/>
                <a:ext cx="1740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11" extrusionOk="0">
                    <a:moveTo>
                      <a:pt x="309" y="1"/>
                    </a:moveTo>
                    <a:lnTo>
                      <a:pt x="16" y="495"/>
                    </a:lnTo>
                    <a:cubicBezTo>
                      <a:pt x="1" y="495"/>
                      <a:pt x="16" y="510"/>
                      <a:pt x="16" y="510"/>
                    </a:cubicBezTo>
                    <a:lnTo>
                      <a:pt x="32" y="510"/>
                    </a:lnTo>
                    <a:lnTo>
                      <a:pt x="309" y="32"/>
                    </a:lnTo>
                    <a:lnTo>
                      <a:pt x="664" y="402"/>
                    </a:lnTo>
                    <a:lnTo>
                      <a:pt x="680" y="402"/>
                    </a:lnTo>
                    <a:cubicBezTo>
                      <a:pt x="695" y="402"/>
                      <a:pt x="695" y="387"/>
                      <a:pt x="680" y="387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978;p33"/>
              <p:cNvSpPr/>
              <p:nvPr/>
            </p:nvSpPr>
            <p:spPr>
              <a:xfrm>
                <a:off x="5505575" y="2738075"/>
                <a:ext cx="1120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10" extrusionOk="0">
                    <a:moveTo>
                      <a:pt x="170" y="1"/>
                    </a:moveTo>
                    <a:lnTo>
                      <a:pt x="0" y="294"/>
                    </a:lnTo>
                    <a:cubicBezTo>
                      <a:pt x="0" y="294"/>
                      <a:pt x="0" y="309"/>
                      <a:pt x="0" y="309"/>
                    </a:cubicBezTo>
                    <a:lnTo>
                      <a:pt x="31" y="309"/>
                    </a:lnTo>
                    <a:lnTo>
                      <a:pt x="185" y="32"/>
                    </a:lnTo>
                    <a:lnTo>
                      <a:pt x="417" y="263"/>
                    </a:lnTo>
                    <a:lnTo>
                      <a:pt x="432" y="263"/>
                    </a:lnTo>
                    <a:cubicBezTo>
                      <a:pt x="447" y="263"/>
                      <a:pt x="447" y="248"/>
                      <a:pt x="432" y="248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979;p33"/>
              <p:cNvSpPr/>
              <p:nvPr/>
            </p:nvSpPr>
            <p:spPr>
              <a:xfrm>
                <a:off x="5413750" y="2783600"/>
                <a:ext cx="67925" cy="2972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1189" extrusionOk="0">
                    <a:moveTo>
                      <a:pt x="1281" y="32"/>
                    </a:moveTo>
                    <a:cubicBezTo>
                      <a:pt x="1883" y="32"/>
                      <a:pt x="2423" y="371"/>
                      <a:pt x="2701" y="896"/>
                    </a:cubicBezTo>
                    <a:cubicBezTo>
                      <a:pt x="2423" y="1065"/>
                      <a:pt x="2099" y="1158"/>
                      <a:pt x="1791" y="1173"/>
                    </a:cubicBezTo>
                    <a:cubicBezTo>
                      <a:pt x="1513" y="1158"/>
                      <a:pt x="1235" y="1081"/>
                      <a:pt x="988" y="942"/>
                    </a:cubicBezTo>
                    <a:cubicBezTo>
                      <a:pt x="649" y="757"/>
                      <a:pt x="325" y="541"/>
                      <a:pt x="47" y="263"/>
                    </a:cubicBezTo>
                    <a:cubicBezTo>
                      <a:pt x="433" y="124"/>
                      <a:pt x="849" y="47"/>
                      <a:pt x="1266" y="32"/>
                    </a:cubicBezTo>
                    <a:close/>
                    <a:moveTo>
                      <a:pt x="1266" y="1"/>
                    </a:moveTo>
                    <a:cubicBezTo>
                      <a:pt x="834" y="32"/>
                      <a:pt x="417" y="109"/>
                      <a:pt x="16" y="248"/>
                    </a:cubicBezTo>
                    <a:cubicBezTo>
                      <a:pt x="16" y="248"/>
                      <a:pt x="16" y="263"/>
                      <a:pt x="1" y="263"/>
                    </a:cubicBezTo>
                    <a:lnTo>
                      <a:pt x="16" y="263"/>
                    </a:lnTo>
                    <a:cubicBezTo>
                      <a:pt x="294" y="541"/>
                      <a:pt x="633" y="788"/>
                      <a:pt x="988" y="957"/>
                    </a:cubicBezTo>
                    <a:cubicBezTo>
                      <a:pt x="1235" y="1096"/>
                      <a:pt x="1497" y="1173"/>
                      <a:pt x="1775" y="1189"/>
                    </a:cubicBezTo>
                    <a:lnTo>
                      <a:pt x="1791" y="1189"/>
                    </a:lnTo>
                    <a:cubicBezTo>
                      <a:pt x="2115" y="1189"/>
                      <a:pt x="2439" y="1081"/>
                      <a:pt x="2716" y="911"/>
                    </a:cubicBezTo>
                    <a:cubicBezTo>
                      <a:pt x="2716" y="911"/>
                      <a:pt x="2716" y="896"/>
                      <a:pt x="2716" y="896"/>
                    </a:cubicBezTo>
                    <a:cubicBezTo>
                      <a:pt x="2454" y="356"/>
                      <a:pt x="1899" y="1"/>
                      <a:pt x="1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980;p33"/>
              <p:cNvSpPr/>
              <p:nvPr/>
            </p:nvSpPr>
            <p:spPr>
              <a:xfrm>
                <a:off x="5413750" y="2789775"/>
                <a:ext cx="60975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603" extrusionOk="0">
                    <a:moveTo>
                      <a:pt x="16" y="1"/>
                    </a:moveTo>
                    <a:cubicBezTo>
                      <a:pt x="16" y="1"/>
                      <a:pt x="1" y="1"/>
                      <a:pt x="1" y="16"/>
                    </a:cubicBezTo>
                    <a:cubicBezTo>
                      <a:pt x="1" y="16"/>
                      <a:pt x="16" y="31"/>
                      <a:pt x="16" y="31"/>
                    </a:cubicBezTo>
                    <a:cubicBezTo>
                      <a:pt x="417" y="93"/>
                      <a:pt x="2408" y="587"/>
                      <a:pt x="2423" y="602"/>
                    </a:cubicBezTo>
                    <a:cubicBezTo>
                      <a:pt x="2439" y="602"/>
                      <a:pt x="2439" y="571"/>
                      <a:pt x="2439" y="571"/>
                    </a:cubicBezTo>
                    <a:cubicBezTo>
                      <a:pt x="2408" y="571"/>
                      <a:pt x="433" y="62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981;p33"/>
              <p:cNvSpPr/>
              <p:nvPr/>
            </p:nvSpPr>
            <p:spPr>
              <a:xfrm>
                <a:off x="5455800" y="2796325"/>
                <a:ext cx="119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11" extrusionOk="0">
                    <a:moveTo>
                      <a:pt x="463" y="1"/>
                    </a:moveTo>
                    <a:lnTo>
                      <a:pt x="1" y="124"/>
                    </a:lnTo>
                    <a:cubicBezTo>
                      <a:pt x="1" y="140"/>
                      <a:pt x="1" y="140"/>
                      <a:pt x="1" y="140"/>
                    </a:cubicBezTo>
                    <a:lnTo>
                      <a:pt x="325" y="510"/>
                    </a:lnTo>
                    <a:lnTo>
                      <a:pt x="340" y="510"/>
                    </a:lnTo>
                    <a:cubicBezTo>
                      <a:pt x="355" y="510"/>
                      <a:pt x="355" y="510"/>
                      <a:pt x="340" y="495"/>
                    </a:cubicBezTo>
                    <a:lnTo>
                      <a:pt x="31" y="140"/>
                    </a:lnTo>
                    <a:lnTo>
                      <a:pt x="463" y="16"/>
                    </a:lnTo>
                    <a:cubicBezTo>
                      <a:pt x="479" y="16"/>
                      <a:pt x="479" y="16"/>
                      <a:pt x="4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982;p33"/>
              <p:cNvSpPr/>
              <p:nvPr/>
            </p:nvSpPr>
            <p:spPr>
              <a:xfrm>
                <a:off x="5438450" y="2790150"/>
                <a:ext cx="127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80" extrusionOk="0">
                    <a:moveTo>
                      <a:pt x="494" y="1"/>
                    </a:moveTo>
                    <a:lnTo>
                      <a:pt x="0" y="202"/>
                    </a:lnTo>
                    <a:cubicBezTo>
                      <a:pt x="0" y="202"/>
                      <a:pt x="0" y="217"/>
                      <a:pt x="0" y="217"/>
                    </a:cubicBezTo>
                    <a:lnTo>
                      <a:pt x="340" y="680"/>
                    </a:lnTo>
                    <a:lnTo>
                      <a:pt x="355" y="680"/>
                    </a:lnTo>
                    <a:cubicBezTo>
                      <a:pt x="370" y="680"/>
                      <a:pt x="370" y="664"/>
                      <a:pt x="355" y="664"/>
                    </a:cubicBezTo>
                    <a:lnTo>
                      <a:pt x="31" y="217"/>
                    </a:lnTo>
                    <a:lnTo>
                      <a:pt x="494" y="32"/>
                    </a:lnTo>
                    <a:cubicBezTo>
                      <a:pt x="509" y="16"/>
                      <a:pt x="509" y="1"/>
                      <a:pt x="4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983;p33"/>
              <p:cNvSpPr/>
              <p:nvPr/>
            </p:nvSpPr>
            <p:spPr>
              <a:xfrm>
                <a:off x="5424950" y="2788625"/>
                <a:ext cx="850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33" extrusionOk="0">
                    <a:moveTo>
                      <a:pt x="324" y="0"/>
                    </a:moveTo>
                    <a:lnTo>
                      <a:pt x="0" y="155"/>
                    </a:lnTo>
                    <a:cubicBezTo>
                      <a:pt x="0" y="170"/>
                      <a:pt x="0" y="170"/>
                      <a:pt x="0" y="170"/>
                    </a:cubicBezTo>
                    <a:lnTo>
                      <a:pt x="216" y="432"/>
                    </a:lnTo>
                    <a:lnTo>
                      <a:pt x="232" y="432"/>
                    </a:lnTo>
                    <a:cubicBezTo>
                      <a:pt x="232" y="417"/>
                      <a:pt x="232" y="417"/>
                      <a:pt x="232" y="417"/>
                    </a:cubicBezTo>
                    <a:lnTo>
                      <a:pt x="31" y="170"/>
                    </a:lnTo>
                    <a:lnTo>
                      <a:pt x="340" y="31"/>
                    </a:lnTo>
                    <a:cubicBezTo>
                      <a:pt x="340" y="31"/>
                      <a:pt x="340" y="16"/>
                      <a:pt x="340" y="16"/>
                    </a:cubicBezTo>
                    <a:cubicBezTo>
                      <a:pt x="340" y="0"/>
                      <a:pt x="324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984;p33"/>
              <p:cNvSpPr/>
              <p:nvPr/>
            </p:nvSpPr>
            <p:spPr>
              <a:xfrm>
                <a:off x="5449625" y="2709550"/>
                <a:ext cx="38225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500" extrusionOk="0">
                    <a:moveTo>
                      <a:pt x="47" y="31"/>
                    </a:moveTo>
                    <a:cubicBezTo>
                      <a:pt x="417" y="247"/>
                      <a:pt x="741" y="509"/>
                      <a:pt x="1034" y="833"/>
                    </a:cubicBezTo>
                    <a:cubicBezTo>
                      <a:pt x="1420" y="1281"/>
                      <a:pt x="1497" y="1929"/>
                      <a:pt x="1266" y="2469"/>
                    </a:cubicBezTo>
                    <a:cubicBezTo>
                      <a:pt x="957" y="2361"/>
                      <a:pt x="680" y="2176"/>
                      <a:pt x="479" y="1944"/>
                    </a:cubicBezTo>
                    <a:cubicBezTo>
                      <a:pt x="309" y="1728"/>
                      <a:pt x="186" y="1466"/>
                      <a:pt x="140" y="1188"/>
                    </a:cubicBezTo>
                    <a:cubicBezTo>
                      <a:pt x="47" y="802"/>
                      <a:pt x="16" y="417"/>
                      <a:pt x="47" y="31"/>
                    </a:cubicBezTo>
                    <a:close/>
                    <a:moveTo>
                      <a:pt x="32" y="0"/>
                    </a:moveTo>
                    <a:cubicBezTo>
                      <a:pt x="1" y="401"/>
                      <a:pt x="32" y="802"/>
                      <a:pt x="124" y="1204"/>
                    </a:cubicBezTo>
                    <a:cubicBezTo>
                      <a:pt x="170" y="1466"/>
                      <a:pt x="278" y="1728"/>
                      <a:pt x="448" y="1960"/>
                    </a:cubicBezTo>
                    <a:cubicBezTo>
                      <a:pt x="680" y="2207"/>
                      <a:pt x="957" y="2392"/>
                      <a:pt x="1266" y="2500"/>
                    </a:cubicBezTo>
                    <a:cubicBezTo>
                      <a:pt x="1281" y="2500"/>
                      <a:pt x="1281" y="2484"/>
                      <a:pt x="1281" y="2484"/>
                    </a:cubicBezTo>
                    <a:cubicBezTo>
                      <a:pt x="1528" y="1929"/>
                      <a:pt x="1436" y="1281"/>
                      <a:pt x="1050" y="818"/>
                    </a:cubicBezTo>
                    <a:cubicBezTo>
                      <a:pt x="757" y="494"/>
                      <a:pt x="417" y="216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985;p33"/>
              <p:cNvSpPr/>
              <p:nvPr/>
            </p:nvSpPr>
            <p:spPr>
              <a:xfrm>
                <a:off x="5450025" y="2709550"/>
                <a:ext cx="2855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238" extrusionOk="0">
                    <a:moveTo>
                      <a:pt x="16" y="0"/>
                    </a:moveTo>
                    <a:cubicBezTo>
                      <a:pt x="16" y="0"/>
                      <a:pt x="0" y="0"/>
                      <a:pt x="16" y="15"/>
                    </a:cubicBezTo>
                    <a:cubicBezTo>
                      <a:pt x="216" y="370"/>
                      <a:pt x="1111" y="2207"/>
                      <a:pt x="1111" y="2222"/>
                    </a:cubicBezTo>
                    <a:cubicBezTo>
                      <a:pt x="1126" y="2237"/>
                      <a:pt x="1126" y="2237"/>
                      <a:pt x="1126" y="2237"/>
                    </a:cubicBezTo>
                    <a:cubicBezTo>
                      <a:pt x="1142" y="2222"/>
                      <a:pt x="1142" y="2222"/>
                      <a:pt x="1142" y="2222"/>
                    </a:cubicBezTo>
                    <a:cubicBezTo>
                      <a:pt x="1126" y="2191"/>
                      <a:pt x="247" y="355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986;p33"/>
              <p:cNvSpPr/>
              <p:nvPr/>
            </p:nvSpPr>
            <p:spPr>
              <a:xfrm>
                <a:off x="5467750" y="2747725"/>
                <a:ext cx="1237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510" extrusionOk="0">
                    <a:moveTo>
                      <a:pt x="78" y="1"/>
                    </a:moveTo>
                    <a:lnTo>
                      <a:pt x="1" y="494"/>
                    </a:lnTo>
                    <a:cubicBezTo>
                      <a:pt x="1" y="494"/>
                      <a:pt x="1" y="510"/>
                      <a:pt x="16" y="510"/>
                    </a:cubicBezTo>
                    <a:cubicBezTo>
                      <a:pt x="16" y="510"/>
                      <a:pt x="32" y="510"/>
                      <a:pt x="32" y="494"/>
                    </a:cubicBezTo>
                    <a:lnTo>
                      <a:pt x="93" y="32"/>
                    </a:lnTo>
                    <a:lnTo>
                      <a:pt x="479" y="294"/>
                    </a:lnTo>
                    <a:cubicBezTo>
                      <a:pt x="479" y="294"/>
                      <a:pt x="479" y="294"/>
                      <a:pt x="495" y="278"/>
                    </a:cubicBezTo>
                    <a:cubicBezTo>
                      <a:pt x="495" y="278"/>
                      <a:pt x="495" y="278"/>
                      <a:pt x="479" y="263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987;p33"/>
              <p:cNvSpPr/>
              <p:nvPr/>
            </p:nvSpPr>
            <p:spPr>
              <a:xfrm>
                <a:off x="5458500" y="2731525"/>
                <a:ext cx="154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87" extrusionOk="0">
                    <a:moveTo>
                      <a:pt x="155" y="1"/>
                    </a:moveTo>
                    <a:cubicBezTo>
                      <a:pt x="139" y="1"/>
                      <a:pt x="139" y="1"/>
                      <a:pt x="124" y="16"/>
                    </a:cubicBezTo>
                    <a:lnTo>
                      <a:pt x="1" y="571"/>
                    </a:lnTo>
                    <a:cubicBezTo>
                      <a:pt x="1" y="571"/>
                      <a:pt x="16" y="587"/>
                      <a:pt x="16" y="587"/>
                    </a:cubicBezTo>
                    <a:cubicBezTo>
                      <a:pt x="31" y="587"/>
                      <a:pt x="31" y="571"/>
                      <a:pt x="31" y="571"/>
                    </a:cubicBezTo>
                    <a:lnTo>
                      <a:pt x="155" y="31"/>
                    </a:lnTo>
                    <a:lnTo>
                      <a:pt x="602" y="278"/>
                    </a:lnTo>
                    <a:cubicBezTo>
                      <a:pt x="618" y="278"/>
                      <a:pt x="618" y="278"/>
                      <a:pt x="618" y="263"/>
                    </a:cubicBezTo>
                    <a:cubicBezTo>
                      <a:pt x="618" y="263"/>
                      <a:pt x="618" y="247"/>
                      <a:pt x="618" y="247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988;p33"/>
              <p:cNvSpPr/>
              <p:nvPr/>
            </p:nvSpPr>
            <p:spPr>
              <a:xfrm>
                <a:off x="5453875" y="2719575"/>
                <a:ext cx="1005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40" extrusionOk="0">
                    <a:moveTo>
                      <a:pt x="62" y="0"/>
                    </a:moveTo>
                    <a:lnTo>
                      <a:pt x="0" y="324"/>
                    </a:lnTo>
                    <a:cubicBezTo>
                      <a:pt x="0" y="340"/>
                      <a:pt x="0" y="340"/>
                      <a:pt x="0" y="340"/>
                    </a:cubicBezTo>
                    <a:lnTo>
                      <a:pt x="16" y="340"/>
                    </a:lnTo>
                    <a:lnTo>
                      <a:pt x="78" y="31"/>
                    </a:lnTo>
                    <a:lnTo>
                      <a:pt x="386" y="170"/>
                    </a:lnTo>
                    <a:lnTo>
                      <a:pt x="402" y="170"/>
                    </a:lnTo>
                    <a:cubicBezTo>
                      <a:pt x="402" y="155"/>
                      <a:pt x="402" y="155"/>
                      <a:pt x="386" y="155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989;p33"/>
            <p:cNvGrpSpPr/>
            <p:nvPr/>
          </p:nvGrpSpPr>
          <p:grpSpPr>
            <a:xfrm>
              <a:off x="7075842" y="1266132"/>
              <a:ext cx="838522" cy="1937532"/>
              <a:chOff x="2936583" y="3029488"/>
              <a:chExt cx="518598" cy="1198227"/>
            </a:xfrm>
          </p:grpSpPr>
          <p:sp>
            <p:nvSpPr>
              <p:cNvPr id="16" name="Google Shape;1990;p33"/>
              <p:cNvSpPr/>
              <p:nvPr/>
            </p:nvSpPr>
            <p:spPr>
              <a:xfrm>
                <a:off x="2936583" y="3029488"/>
                <a:ext cx="518598" cy="1057150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91;p33"/>
              <p:cNvSpPr/>
              <p:nvPr/>
            </p:nvSpPr>
            <p:spPr>
              <a:xfrm>
                <a:off x="3070379" y="3268788"/>
                <a:ext cx="250996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8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ral Holidays Agency by Slidesgo">
  <a:themeElements>
    <a:clrScheme name="Simple Light">
      <a:dk1>
        <a:srgbClr val="333333"/>
      </a:dk1>
      <a:lt1>
        <a:srgbClr val="FFFFFF"/>
      </a:lt1>
      <a:dk2>
        <a:srgbClr val="D5BB7B"/>
      </a:dk2>
      <a:lt2>
        <a:srgbClr val="EBE4C4"/>
      </a:lt2>
      <a:accent1>
        <a:srgbClr val="333333"/>
      </a:accent1>
      <a:accent2>
        <a:srgbClr val="2C4F75"/>
      </a:accent2>
      <a:accent3>
        <a:srgbClr val="ED622B"/>
      </a:accent3>
      <a:accent4>
        <a:srgbClr val="FD9F24"/>
      </a:accent4>
      <a:accent5>
        <a:srgbClr val="DE7476"/>
      </a:accent5>
      <a:accent6>
        <a:srgbClr val="EDC15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236</Words>
  <Application>Microsoft Office PowerPoint</Application>
  <PresentationFormat>화면 슬라이드 쇼(16:9)</PresentationFormat>
  <Paragraphs>83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Open Sans ExtraBold</vt:lpstr>
      <vt:lpstr>Nunito Sans</vt:lpstr>
      <vt:lpstr>Rural Holidays Agency by Slidesgo</vt:lpstr>
      <vt:lpstr>최종 프로젝트_ 경기도 관광지  안내 서비스  </vt:lpstr>
      <vt:lpstr>목          차 </vt:lpstr>
      <vt:lpstr>01. 프로젝트 개요</vt:lpstr>
      <vt:lpstr>PowerPoint 프레젠테이션</vt:lpstr>
      <vt:lpstr>PowerPoint 프레젠테이션</vt:lpstr>
      <vt:lpstr>04 - 1. 웹 구성</vt:lpstr>
      <vt:lpstr>04 - 2. 웹 구성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프로젝트 – 4조</dc:title>
  <dc:creator>82107</dc:creator>
  <cp:lastModifiedBy>821071143892</cp:lastModifiedBy>
  <cp:revision>31</cp:revision>
  <dcterms:modified xsi:type="dcterms:W3CDTF">2021-06-21T09:05:37Z</dcterms:modified>
</cp:coreProperties>
</file>