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95C9-5A6A-439D-BE0A-D50A3C3BEB89}" type="datetimeFigureOut">
              <a:rPr lang="pt-BR" smtClean="0"/>
              <a:t>25/04/2016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0EC-D079-4A67-8942-AC5C9E87FF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95C9-5A6A-439D-BE0A-D50A3C3BEB89}" type="datetimeFigureOut">
              <a:rPr lang="pt-BR" smtClean="0"/>
              <a:t>25/04/2016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0EC-D079-4A67-8942-AC5C9E87FF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95C9-5A6A-439D-BE0A-D50A3C3BEB89}" type="datetimeFigureOut">
              <a:rPr lang="pt-BR" smtClean="0"/>
              <a:t>25/04/2016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0EC-D079-4A67-8942-AC5C9E87FF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95C9-5A6A-439D-BE0A-D50A3C3BEB89}" type="datetimeFigureOut">
              <a:rPr lang="pt-BR" smtClean="0"/>
              <a:t>25/04/2016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0EC-D079-4A67-8942-AC5C9E87FF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95C9-5A6A-439D-BE0A-D50A3C3BEB89}" type="datetimeFigureOut">
              <a:rPr lang="pt-BR" smtClean="0"/>
              <a:t>25/04/2016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0EC-D079-4A67-8942-AC5C9E87FF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95C9-5A6A-439D-BE0A-D50A3C3BEB89}" type="datetimeFigureOut">
              <a:rPr lang="pt-BR" smtClean="0"/>
              <a:t>25/04/2016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0EC-D079-4A67-8942-AC5C9E87FF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95C9-5A6A-439D-BE0A-D50A3C3BEB89}" type="datetimeFigureOut">
              <a:rPr lang="pt-BR" smtClean="0"/>
              <a:t>25/04/2016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0EC-D079-4A67-8942-AC5C9E87FF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95C9-5A6A-439D-BE0A-D50A3C3BEB89}" type="datetimeFigureOut">
              <a:rPr lang="pt-BR" smtClean="0"/>
              <a:t>25/04/2016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0EC-D079-4A67-8942-AC5C9E87FF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95C9-5A6A-439D-BE0A-D50A3C3BEB89}" type="datetimeFigureOut">
              <a:rPr lang="pt-BR" smtClean="0"/>
              <a:t>25/04/2016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0EC-D079-4A67-8942-AC5C9E87FF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95C9-5A6A-439D-BE0A-D50A3C3BEB89}" type="datetimeFigureOut">
              <a:rPr lang="pt-BR" smtClean="0"/>
              <a:t>25/04/2016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0EC-D079-4A67-8942-AC5C9E87FF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95C9-5A6A-439D-BE0A-D50A3C3BEB89}" type="datetimeFigureOut">
              <a:rPr lang="pt-BR" smtClean="0"/>
              <a:t>25/04/2016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0EC-D079-4A67-8942-AC5C9E87FF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595C9-5A6A-439D-BE0A-D50A3C3BEB89}" type="datetimeFigureOut">
              <a:rPr lang="pt-BR" smtClean="0"/>
              <a:t>25/04/2016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100EC-D079-4A67-8942-AC5C9E87FF7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785786" y="571480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sto feliz 4"/>
          <p:cNvSpPr/>
          <p:nvPr/>
        </p:nvSpPr>
        <p:spPr>
          <a:xfrm>
            <a:off x="928662" y="714356"/>
            <a:ext cx="428628" cy="42862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286116" y="714356"/>
            <a:ext cx="252421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Cadastro de Avaliações</a:t>
            </a:r>
            <a:endParaRPr lang="pt-BR" dirty="0">
              <a:solidFill>
                <a:schemeClr val="bg1">
                  <a:lumMod val="9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28662" y="1500174"/>
            <a:ext cx="7358114" cy="5143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2858282" y="3856834"/>
            <a:ext cx="3429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4572000" y="2571744"/>
            <a:ext cx="107157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V="1">
            <a:off x="3500430" y="2143116"/>
            <a:ext cx="107157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V="1">
            <a:off x="3500430" y="3857628"/>
            <a:ext cx="107157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4572000" y="4357694"/>
            <a:ext cx="107157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3500430" y="5572140"/>
            <a:ext cx="107157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5643570" y="2357430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3143240" y="5786454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3143240" y="4071942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5643570" y="4143380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3143240" y="2357430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...</a:t>
            </a:r>
            <a:endParaRPr lang="pt-BR" dirty="0"/>
          </a:p>
        </p:txBody>
      </p:sp>
      <p:cxnSp>
        <p:nvCxnSpPr>
          <p:cNvPr id="29" name="Conector de seta reta 28"/>
          <p:cNvCxnSpPr/>
          <p:nvPr/>
        </p:nvCxnSpPr>
        <p:spPr>
          <a:xfrm>
            <a:off x="1357290" y="2643182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1643042" y="2357430"/>
            <a:ext cx="78098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Disciplina</a:t>
            </a:r>
            <a:endParaRPr lang="pt-BR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>
            <a:off x="1357290" y="4357694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1785918" y="4071942"/>
            <a:ext cx="6867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Assunto</a:t>
            </a:r>
            <a:endParaRPr lang="pt-BR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1357290" y="600076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214414" y="5715016"/>
            <a:ext cx="16880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Nota da Avaliação/Tipo</a:t>
            </a:r>
            <a:endParaRPr lang="pt-BR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9" name="Conector de seta reta 38"/>
          <p:cNvCxnSpPr/>
          <p:nvPr/>
        </p:nvCxnSpPr>
        <p:spPr>
          <a:xfrm rot="10800000">
            <a:off x="6072198" y="2500306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6429388" y="2214554"/>
            <a:ext cx="641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Turmas</a:t>
            </a:r>
            <a:endParaRPr lang="pt-BR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1" name="Conector de seta reta 40"/>
          <p:cNvCxnSpPr/>
          <p:nvPr/>
        </p:nvCxnSpPr>
        <p:spPr>
          <a:xfrm rot="10800000">
            <a:off x="6072198" y="4357694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6215074" y="4071942"/>
            <a:ext cx="127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 da avaliação</a:t>
            </a:r>
            <a:endParaRPr lang="pt-BR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5072066" y="6000768"/>
            <a:ext cx="1428760" cy="428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Refazer</a:t>
            </a:r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6715140" y="6000768"/>
            <a:ext cx="1428760" cy="428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Finalizar</a:t>
            </a:r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785786" y="571480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sto feliz 4"/>
          <p:cNvSpPr/>
          <p:nvPr/>
        </p:nvSpPr>
        <p:spPr>
          <a:xfrm>
            <a:off x="928662" y="714356"/>
            <a:ext cx="428628" cy="42862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286116" y="714356"/>
            <a:ext cx="252421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Cadastro de Avaliações</a:t>
            </a:r>
            <a:endParaRPr lang="pt-BR" dirty="0">
              <a:solidFill>
                <a:schemeClr val="bg1">
                  <a:lumMod val="9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28662" y="1500174"/>
            <a:ext cx="7358114" cy="5143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2858282" y="3856834"/>
            <a:ext cx="3429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4572000" y="2571744"/>
            <a:ext cx="107157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V="1">
            <a:off x="3500430" y="2143116"/>
            <a:ext cx="107157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V="1">
            <a:off x="3500430" y="3857628"/>
            <a:ext cx="107157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4572000" y="4357694"/>
            <a:ext cx="107157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3500430" y="5572140"/>
            <a:ext cx="107157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1785918" y="3500438"/>
            <a:ext cx="1714512" cy="157163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Aerodinâmica dos fluidos sólidos</a:t>
            </a:r>
            <a:endParaRPr lang="pt-BR" sz="1200" b="1" dirty="0"/>
          </a:p>
        </p:txBody>
      </p:sp>
      <p:sp>
        <p:nvSpPr>
          <p:cNvPr id="22" name="Elipse 21"/>
          <p:cNvSpPr/>
          <p:nvPr/>
        </p:nvSpPr>
        <p:spPr>
          <a:xfrm>
            <a:off x="5643570" y="3786190"/>
            <a:ext cx="1000132" cy="10001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12/06</a:t>
            </a:r>
            <a:endParaRPr lang="pt-BR" sz="1400" b="1" dirty="0"/>
          </a:p>
        </p:txBody>
      </p:sp>
      <p:sp>
        <p:nvSpPr>
          <p:cNvPr id="24" name="Retângulo 23"/>
          <p:cNvSpPr/>
          <p:nvPr/>
        </p:nvSpPr>
        <p:spPr>
          <a:xfrm>
            <a:off x="5643570" y="2357430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2571736" y="5643578"/>
            <a:ext cx="928694" cy="8572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10,00</a:t>
            </a:r>
            <a:endParaRPr lang="pt-BR" sz="1400" b="1" dirty="0"/>
          </a:p>
        </p:txBody>
      </p:sp>
      <p:sp>
        <p:nvSpPr>
          <p:cNvPr id="28" name="Elipse 27"/>
          <p:cNvSpPr/>
          <p:nvPr/>
        </p:nvSpPr>
        <p:spPr>
          <a:xfrm>
            <a:off x="2071670" y="1714488"/>
            <a:ext cx="1428760" cy="14287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Astrologia</a:t>
            </a:r>
            <a:endParaRPr lang="pt-BR" sz="1400" b="1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5072066" y="6000768"/>
            <a:ext cx="1428760" cy="428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Refazer</a:t>
            </a:r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6715140" y="6000768"/>
            <a:ext cx="1428760" cy="428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Finalizar</a:t>
            </a:r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785786" y="571480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sto feliz 4"/>
          <p:cNvSpPr/>
          <p:nvPr/>
        </p:nvSpPr>
        <p:spPr>
          <a:xfrm>
            <a:off x="928662" y="714356"/>
            <a:ext cx="428628" cy="42862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286116" y="714356"/>
            <a:ext cx="252421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Cadastro de Avaliações</a:t>
            </a:r>
            <a:endParaRPr lang="pt-BR" dirty="0">
              <a:solidFill>
                <a:schemeClr val="bg1">
                  <a:lumMod val="9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28662" y="1500174"/>
            <a:ext cx="7358114" cy="5143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2858282" y="3856834"/>
            <a:ext cx="3429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4572000" y="2571744"/>
            <a:ext cx="107157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V="1">
            <a:off x="3500430" y="2143116"/>
            <a:ext cx="107157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V="1">
            <a:off x="3500430" y="3857628"/>
            <a:ext cx="107157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4572000" y="4357694"/>
            <a:ext cx="107157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3500430" y="5572140"/>
            <a:ext cx="107157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1785918" y="3500438"/>
            <a:ext cx="1714512" cy="157163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Aerodinâmica dos fluidos sólidos</a:t>
            </a:r>
            <a:endParaRPr lang="pt-BR" sz="1200" b="1" dirty="0"/>
          </a:p>
        </p:txBody>
      </p:sp>
      <p:sp>
        <p:nvSpPr>
          <p:cNvPr id="22" name="Elipse 21"/>
          <p:cNvSpPr/>
          <p:nvPr/>
        </p:nvSpPr>
        <p:spPr>
          <a:xfrm>
            <a:off x="5643570" y="3786190"/>
            <a:ext cx="1000132" cy="10001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12/06</a:t>
            </a:r>
            <a:endParaRPr lang="pt-BR" sz="1400" b="1" dirty="0"/>
          </a:p>
        </p:txBody>
      </p:sp>
      <p:sp>
        <p:nvSpPr>
          <p:cNvPr id="24" name="Retângulo 23"/>
          <p:cNvSpPr/>
          <p:nvPr/>
        </p:nvSpPr>
        <p:spPr>
          <a:xfrm>
            <a:off x="5643570" y="2357430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2214546" y="5357826"/>
            <a:ext cx="1285884" cy="121444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10,00</a:t>
            </a:r>
          </a:p>
          <a:p>
            <a:pPr algn="ctr"/>
            <a:r>
              <a:rPr lang="pt-BR" sz="1400" b="1" dirty="0" smtClean="0"/>
              <a:t>Parcial 1</a:t>
            </a:r>
            <a:endParaRPr lang="pt-BR" sz="1400" b="1" dirty="0"/>
          </a:p>
        </p:txBody>
      </p:sp>
      <p:sp>
        <p:nvSpPr>
          <p:cNvPr id="28" name="Elipse 27"/>
          <p:cNvSpPr/>
          <p:nvPr/>
        </p:nvSpPr>
        <p:spPr>
          <a:xfrm>
            <a:off x="2071670" y="1714488"/>
            <a:ext cx="1428760" cy="14287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Astrologia</a:t>
            </a:r>
            <a:endParaRPr lang="pt-BR" sz="1400" b="1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5072066" y="6000768"/>
            <a:ext cx="1428760" cy="428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Refazer</a:t>
            </a:r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6715140" y="6000768"/>
            <a:ext cx="1428760" cy="428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Finalizar</a:t>
            </a:r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6500826" y="1500174"/>
            <a:ext cx="1143008" cy="1643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3AI</a:t>
            </a:r>
          </a:p>
          <a:p>
            <a:pPr algn="ctr"/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3AM</a:t>
            </a:r>
          </a:p>
          <a:p>
            <a:pPr algn="ctr"/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3AT</a:t>
            </a:r>
          </a:p>
          <a:p>
            <a:pPr algn="ctr"/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3AE</a:t>
            </a:r>
          </a:p>
          <a:p>
            <a:pPr algn="ctr"/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3A</a:t>
            </a: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072198" y="257174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6643702" y="1857364"/>
            <a:ext cx="142876" cy="1428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6643702" y="2071678"/>
            <a:ext cx="142876" cy="14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643702" y="2285992"/>
            <a:ext cx="142876" cy="1428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6643702" y="2500306"/>
            <a:ext cx="142876" cy="1428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6643702" y="2714620"/>
            <a:ext cx="142876" cy="14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785786" y="571480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sto feliz 4"/>
          <p:cNvSpPr/>
          <p:nvPr/>
        </p:nvSpPr>
        <p:spPr>
          <a:xfrm>
            <a:off x="928662" y="714356"/>
            <a:ext cx="428628" cy="42862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286116" y="714356"/>
            <a:ext cx="252421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Cadastro de Avaliações</a:t>
            </a:r>
            <a:endParaRPr lang="pt-BR" dirty="0">
              <a:solidFill>
                <a:schemeClr val="bg1">
                  <a:lumMod val="9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28662" y="1500174"/>
            <a:ext cx="7358114" cy="5143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2858282" y="3856834"/>
            <a:ext cx="3429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4572000" y="2571744"/>
            <a:ext cx="107157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V="1">
            <a:off x="3500430" y="2143116"/>
            <a:ext cx="107157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V="1">
            <a:off x="3500430" y="3857628"/>
            <a:ext cx="107157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4572000" y="4357694"/>
            <a:ext cx="107157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3500430" y="5572140"/>
            <a:ext cx="107157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1785918" y="3500438"/>
            <a:ext cx="1714512" cy="157163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Aerodinâmica dos fluidos sólidos</a:t>
            </a:r>
            <a:endParaRPr lang="pt-BR" sz="1200" b="1" dirty="0"/>
          </a:p>
        </p:txBody>
      </p:sp>
      <p:sp>
        <p:nvSpPr>
          <p:cNvPr id="22" name="Elipse 21"/>
          <p:cNvSpPr/>
          <p:nvPr/>
        </p:nvSpPr>
        <p:spPr>
          <a:xfrm>
            <a:off x="5643570" y="3786190"/>
            <a:ext cx="1000132" cy="10001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12/06</a:t>
            </a:r>
            <a:endParaRPr lang="pt-BR" sz="1400" b="1" dirty="0"/>
          </a:p>
        </p:txBody>
      </p:sp>
      <p:sp>
        <p:nvSpPr>
          <p:cNvPr id="28" name="Elipse 27"/>
          <p:cNvSpPr/>
          <p:nvPr/>
        </p:nvSpPr>
        <p:spPr>
          <a:xfrm>
            <a:off x="2071670" y="1714488"/>
            <a:ext cx="1428760" cy="14287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Astrologia</a:t>
            </a:r>
            <a:endParaRPr lang="pt-BR" sz="1400" b="1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5072066" y="6000768"/>
            <a:ext cx="1428760" cy="428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Refazer</a:t>
            </a:r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6715140" y="6000768"/>
            <a:ext cx="1428760" cy="42862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Finalizar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5643570" y="1785926"/>
            <a:ext cx="1643074" cy="157163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3AI,3AT,3AE</a:t>
            </a:r>
            <a:endParaRPr lang="pt-BR" sz="1400" b="1" dirty="0"/>
          </a:p>
        </p:txBody>
      </p:sp>
      <p:sp>
        <p:nvSpPr>
          <p:cNvPr id="37" name="Elipse 36"/>
          <p:cNvSpPr/>
          <p:nvPr/>
        </p:nvSpPr>
        <p:spPr>
          <a:xfrm>
            <a:off x="2214546" y="5357826"/>
            <a:ext cx="1285884" cy="121444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10,00</a:t>
            </a:r>
          </a:p>
          <a:p>
            <a:pPr algn="ctr"/>
            <a:r>
              <a:rPr lang="pt-BR" sz="1400" b="1" dirty="0" smtClean="0"/>
              <a:t>Parcial 1</a:t>
            </a:r>
            <a:endParaRPr lang="pt-BR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67</Words>
  <Application>Microsoft Office PowerPoint</Application>
  <PresentationFormat>Apresentação na tela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DERP</dc:creator>
  <cp:lastModifiedBy>DERP</cp:lastModifiedBy>
  <cp:revision>6</cp:revision>
  <dcterms:created xsi:type="dcterms:W3CDTF">2016-04-26T03:49:06Z</dcterms:created>
  <dcterms:modified xsi:type="dcterms:W3CDTF">2016-04-26T04:29:31Z</dcterms:modified>
</cp:coreProperties>
</file>