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20"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AA218-F860-4F05-A145-A4A22E8960D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E112F8-F46E-4C8A-9F87-E2B9E1B82E75}">
      <dgm:prSet/>
      <dgm:spPr/>
      <dgm:t>
        <a:bodyPr/>
        <a:lstStyle/>
        <a:p>
          <a:r>
            <a:rPr lang="en-US" u="sng" dirty="0"/>
            <a:t>Design &amp; feel</a:t>
          </a:r>
          <a:endParaRPr lang="en-US" dirty="0"/>
        </a:p>
      </dgm:t>
    </dgm:pt>
    <dgm:pt modelId="{85F9524F-404B-4BB3-98DF-D3C6C0046B19}" type="parTrans" cxnId="{ADAF4C7E-9122-4FC8-BD7E-D65A111BF951}">
      <dgm:prSet/>
      <dgm:spPr/>
      <dgm:t>
        <a:bodyPr/>
        <a:lstStyle/>
        <a:p>
          <a:endParaRPr lang="en-US"/>
        </a:p>
      </dgm:t>
    </dgm:pt>
    <dgm:pt modelId="{3930D5A9-5BAA-4767-AC5C-4812693825AC}" type="sibTrans" cxnId="{ADAF4C7E-9122-4FC8-BD7E-D65A111BF951}">
      <dgm:prSet/>
      <dgm:spPr/>
      <dgm:t>
        <a:bodyPr/>
        <a:lstStyle/>
        <a:p>
          <a:endParaRPr lang="en-US"/>
        </a:p>
      </dgm:t>
    </dgm:pt>
    <dgm:pt modelId="{ED45EFA6-2745-4DCD-98BA-B134EFF3B625}">
      <dgm:prSet/>
      <dgm:spPr/>
      <dgm:t>
        <a:bodyPr/>
        <a:lstStyle/>
        <a:p>
          <a:r>
            <a:rPr lang="en-AU" u="sng" dirty="0"/>
            <a:t>Structure</a:t>
          </a:r>
          <a:endParaRPr lang="en-US" dirty="0"/>
        </a:p>
      </dgm:t>
    </dgm:pt>
    <dgm:pt modelId="{FA1141ED-4006-4FF7-9AD9-0D61271E16AE}" type="parTrans" cxnId="{D257872A-C699-4E56-8B9C-768BD63D91A8}">
      <dgm:prSet/>
      <dgm:spPr/>
      <dgm:t>
        <a:bodyPr/>
        <a:lstStyle/>
        <a:p>
          <a:endParaRPr lang="en-US"/>
        </a:p>
      </dgm:t>
    </dgm:pt>
    <dgm:pt modelId="{54CC8CC9-7309-4D1E-AC02-640E7E37CF74}" type="sibTrans" cxnId="{D257872A-C699-4E56-8B9C-768BD63D91A8}">
      <dgm:prSet/>
      <dgm:spPr/>
      <dgm:t>
        <a:bodyPr/>
        <a:lstStyle/>
        <a:p>
          <a:endParaRPr lang="en-US"/>
        </a:p>
      </dgm:t>
    </dgm:pt>
    <dgm:pt modelId="{84289ED1-8581-4B14-8E28-3703776ACE9C}" type="pres">
      <dgm:prSet presAssocID="{E87AA218-F860-4F05-A145-A4A22E8960D0}" presName="root" presStyleCnt="0">
        <dgm:presLayoutVars>
          <dgm:dir/>
          <dgm:resizeHandles val="exact"/>
        </dgm:presLayoutVars>
      </dgm:prSet>
      <dgm:spPr/>
    </dgm:pt>
    <dgm:pt modelId="{0C7ACEEC-6A48-4092-9EC1-B205D478EEBE}" type="pres">
      <dgm:prSet presAssocID="{E87AA218-F860-4F05-A145-A4A22E8960D0}" presName="container" presStyleCnt="0">
        <dgm:presLayoutVars>
          <dgm:dir/>
          <dgm:resizeHandles val="exact"/>
        </dgm:presLayoutVars>
      </dgm:prSet>
      <dgm:spPr/>
    </dgm:pt>
    <dgm:pt modelId="{013751AC-1685-440A-B422-644FA68B503A}" type="pres">
      <dgm:prSet presAssocID="{1EE112F8-F46E-4C8A-9F87-E2B9E1B82E75}" presName="compNode" presStyleCnt="0"/>
      <dgm:spPr/>
    </dgm:pt>
    <dgm:pt modelId="{68CB36A2-8EE9-400A-92E4-CF362F8C8364}" type="pres">
      <dgm:prSet presAssocID="{1EE112F8-F46E-4C8A-9F87-E2B9E1B82E75}" presName="iconBgRect" presStyleLbl="bgShp" presStyleIdx="0" presStyleCnt="2"/>
      <dgm:spPr/>
    </dgm:pt>
    <dgm:pt modelId="{829AE8A0-51DC-4273-AD8A-00995FF3F7E5}" type="pres">
      <dgm:prSet presAssocID="{1EE112F8-F46E-4C8A-9F87-E2B9E1B82E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lette"/>
        </a:ext>
      </dgm:extLst>
    </dgm:pt>
    <dgm:pt modelId="{79C7FDE6-B040-4520-94E5-A46E67DEC612}" type="pres">
      <dgm:prSet presAssocID="{1EE112F8-F46E-4C8A-9F87-E2B9E1B82E75}" presName="spaceRect" presStyleCnt="0"/>
      <dgm:spPr/>
    </dgm:pt>
    <dgm:pt modelId="{7BA6B246-A293-43BF-AC4B-D3B7FB67B096}" type="pres">
      <dgm:prSet presAssocID="{1EE112F8-F46E-4C8A-9F87-E2B9E1B82E75}" presName="textRect" presStyleLbl="revTx" presStyleIdx="0" presStyleCnt="2">
        <dgm:presLayoutVars>
          <dgm:chMax val="1"/>
          <dgm:chPref val="1"/>
        </dgm:presLayoutVars>
      </dgm:prSet>
      <dgm:spPr/>
    </dgm:pt>
    <dgm:pt modelId="{DA42AD6D-C42F-4077-9A37-D50747E9F154}" type="pres">
      <dgm:prSet presAssocID="{3930D5A9-5BAA-4767-AC5C-4812693825AC}" presName="sibTrans" presStyleLbl="sibTrans2D1" presStyleIdx="0" presStyleCnt="0"/>
      <dgm:spPr/>
    </dgm:pt>
    <dgm:pt modelId="{17A2F37A-91ED-444D-BDAE-B043F1B239E2}" type="pres">
      <dgm:prSet presAssocID="{ED45EFA6-2745-4DCD-98BA-B134EFF3B625}" presName="compNode" presStyleCnt="0"/>
      <dgm:spPr/>
    </dgm:pt>
    <dgm:pt modelId="{62925BA7-FE5A-49EE-B5AD-336A368E7A8F}" type="pres">
      <dgm:prSet presAssocID="{ED45EFA6-2745-4DCD-98BA-B134EFF3B625}" presName="iconBgRect" presStyleLbl="bgShp" presStyleIdx="1" presStyleCnt="2"/>
      <dgm:spPr/>
    </dgm:pt>
    <dgm:pt modelId="{499FF320-B36E-4526-A654-FEBD12CC5385}" type="pres">
      <dgm:prSet presAssocID="{ED45EFA6-2745-4DCD-98BA-B134EFF3B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lo"/>
        </a:ext>
      </dgm:extLst>
    </dgm:pt>
    <dgm:pt modelId="{A28706F6-7501-4021-A193-B41FC2A367DE}" type="pres">
      <dgm:prSet presAssocID="{ED45EFA6-2745-4DCD-98BA-B134EFF3B625}" presName="spaceRect" presStyleCnt="0"/>
      <dgm:spPr/>
    </dgm:pt>
    <dgm:pt modelId="{047E5429-20D2-4656-9DCC-6F43CED8DB57}" type="pres">
      <dgm:prSet presAssocID="{ED45EFA6-2745-4DCD-98BA-B134EFF3B625}" presName="textRect" presStyleLbl="revTx" presStyleIdx="1" presStyleCnt="2">
        <dgm:presLayoutVars>
          <dgm:chMax val="1"/>
          <dgm:chPref val="1"/>
        </dgm:presLayoutVars>
      </dgm:prSet>
      <dgm:spPr/>
    </dgm:pt>
  </dgm:ptLst>
  <dgm:cxnLst>
    <dgm:cxn modelId="{39D2A525-3E1C-482F-86C0-416729C466A7}" type="presOf" srcId="{ED45EFA6-2745-4DCD-98BA-B134EFF3B625}" destId="{047E5429-20D2-4656-9DCC-6F43CED8DB57}" srcOrd="0" destOrd="0" presId="urn:microsoft.com/office/officeart/2018/2/layout/IconCircleList"/>
    <dgm:cxn modelId="{D257872A-C699-4E56-8B9C-768BD63D91A8}" srcId="{E87AA218-F860-4F05-A145-A4A22E8960D0}" destId="{ED45EFA6-2745-4DCD-98BA-B134EFF3B625}" srcOrd="1" destOrd="0" parTransId="{FA1141ED-4006-4FF7-9AD9-0D61271E16AE}" sibTransId="{54CC8CC9-7309-4D1E-AC02-640E7E37CF74}"/>
    <dgm:cxn modelId="{98E1F22B-1862-469E-A1B3-2BD8356A4B2C}" type="presOf" srcId="{1EE112F8-F46E-4C8A-9F87-E2B9E1B82E75}" destId="{7BA6B246-A293-43BF-AC4B-D3B7FB67B096}" srcOrd="0" destOrd="0" presId="urn:microsoft.com/office/officeart/2018/2/layout/IconCircleList"/>
    <dgm:cxn modelId="{ADAF4C7E-9122-4FC8-BD7E-D65A111BF951}" srcId="{E87AA218-F860-4F05-A145-A4A22E8960D0}" destId="{1EE112F8-F46E-4C8A-9F87-E2B9E1B82E75}" srcOrd="0" destOrd="0" parTransId="{85F9524F-404B-4BB3-98DF-D3C6C0046B19}" sibTransId="{3930D5A9-5BAA-4767-AC5C-4812693825AC}"/>
    <dgm:cxn modelId="{C6B22ACC-1312-4DCB-8FBE-F0E49311559E}" type="presOf" srcId="{3930D5A9-5BAA-4767-AC5C-4812693825AC}" destId="{DA42AD6D-C42F-4077-9A37-D50747E9F154}" srcOrd="0" destOrd="0" presId="urn:microsoft.com/office/officeart/2018/2/layout/IconCircleList"/>
    <dgm:cxn modelId="{7D0478E8-105F-41F9-8904-09F08C398B1A}" type="presOf" srcId="{E87AA218-F860-4F05-A145-A4A22E8960D0}" destId="{84289ED1-8581-4B14-8E28-3703776ACE9C}" srcOrd="0" destOrd="0" presId="urn:microsoft.com/office/officeart/2018/2/layout/IconCircleList"/>
    <dgm:cxn modelId="{61D9CCFC-5216-45BB-B04D-DD99FAB2ED08}" type="presParOf" srcId="{84289ED1-8581-4B14-8E28-3703776ACE9C}" destId="{0C7ACEEC-6A48-4092-9EC1-B205D478EEBE}" srcOrd="0" destOrd="0" presId="urn:microsoft.com/office/officeart/2018/2/layout/IconCircleList"/>
    <dgm:cxn modelId="{BF38DF2A-E910-4DD8-8A59-C51227683107}" type="presParOf" srcId="{0C7ACEEC-6A48-4092-9EC1-B205D478EEBE}" destId="{013751AC-1685-440A-B422-644FA68B503A}" srcOrd="0" destOrd="0" presId="urn:microsoft.com/office/officeart/2018/2/layout/IconCircleList"/>
    <dgm:cxn modelId="{8F42B970-F8DB-4BAC-A208-143EE676AF29}" type="presParOf" srcId="{013751AC-1685-440A-B422-644FA68B503A}" destId="{68CB36A2-8EE9-400A-92E4-CF362F8C8364}" srcOrd="0" destOrd="0" presId="urn:microsoft.com/office/officeart/2018/2/layout/IconCircleList"/>
    <dgm:cxn modelId="{EA7C8823-7F88-4FFF-A4D8-E4C8F314D61F}" type="presParOf" srcId="{013751AC-1685-440A-B422-644FA68B503A}" destId="{829AE8A0-51DC-4273-AD8A-00995FF3F7E5}" srcOrd="1" destOrd="0" presId="urn:microsoft.com/office/officeart/2018/2/layout/IconCircleList"/>
    <dgm:cxn modelId="{95982488-4963-4E92-8677-0E8C779DBC16}" type="presParOf" srcId="{013751AC-1685-440A-B422-644FA68B503A}" destId="{79C7FDE6-B040-4520-94E5-A46E67DEC612}" srcOrd="2" destOrd="0" presId="urn:microsoft.com/office/officeart/2018/2/layout/IconCircleList"/>
    <dgm:cxn modelId="{C472435D-1229-4C66-A410-3CDBD68960E3}" type="presParOf" srcId="{013751AC-1685-440A-B422-644FA68B503A}" destId="{7BA6B246-A293-43BF-AC4B-D3B7FB67B096}" srcOrd="3" destOrd="0" presId="urn:microsoft.com/office/officeart/2018/2/layout/IconCircleList"/>
    <dgm:cxn modelId="{F53E4CDC-5F31-4C67-AA2D-A770A74F474A}" type="presParOf" srcId="{0C7ACEEC-6A48-4092-9EC1-B205D478EEBE}" destId="{DA42AD6D-C42F-4077-9A37-D50747E9F154}" srcOrd="1" destOrd="0" presId="urn:microsoft.com/office/officeart/2018/2/layout/IconCircleList"/>
    <dgm:cxn modelId="{22EB8F17-F70A-425E-A334-E96379E1784B}" type="presParOf" srcId="{0C7ACEEC-6A48-4092-9EC1-B205D478EEBE}" destId="{17A2F37A-91ED-444D-BDAE-B043F1B239E2}" srcOrd="2" destOrd="0" presId="urn:microsoft.com/office/officeart/2018/2/layout/IconCircleList"/>
    <dgm:cxn modelId="{B5FE5A06-71C8-4721-892A-1971CE6A6520}" type="presParOf" srcId="{17A2F37A-91ED-444D-BDAE-B043F1B239E2}" destId="{62925BA7-FE5A-49EE-B5AD-336A368E7A8F}" srcOrd="0" destOrd="0" presId="urn:microsoft.com/office/officeart/2018/2/layout/IconCircleList"/>
    <dgm:cxn modelId="{4F9EAFF9-1C39-4DA5-BFE0-90B94D898699}" type="presParOf" srcId="{17A2F37A-91ED-444D-BDAE-B043F1B239E2}" destId="{499FF320-B36E-4526-A654-FEBD12CC5385}" srcOrd="1" destOrd="0" presId="urn:microsoft.com/office/officeart/2018/2/layout/IconCircleList"/>
    <dgm:cxn modelId="{888476E9-FD80-4116-B85D-B601FD1C9162}" type="presParOf" srcId="{17A2F37A-91ED-444D-BDAE-B043F1B239E2}" destId="{A28706F6-7501-4021-A193-B41FC2A367DE}" srcOrd="2" destOrd="0" presId="urn:microsoft.com/office/officeart/2018/2/layout/IconCircleList"/>
    <dgm:cxn modelId="{CF0E6CAA-A8A2-42FE-A43A-4D406435E9AD}" type="presParOf" srcId="{17A2F37A-91ED-444D-BDAE-B043F1B239E2}" destId="{047E5429-20D2-4656-9DCC-6F43CED8DB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AA218-F860-4F05-A145-A4A22E8960D0}"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1EE112F8-F46E-4C8A-9F87-E2B9E1B82E75}">
      <dgm:prSet/>
      <dgm:spPr/>
      <dgm:t>
        <a:bodyPr/>
        <a:lstStyle/>
        <a:p>
          <a:r>
            <a:rPr lang="en-US" u="sng" dirty="0"/>
            <a:t>Target Audience</a:t>
          </a:r>
          <a:endParaRPr lang="en-US" dirty="0"/>
        </a:p>
      </dgm:t>
    </dgm:pt>
    <dgm:pt modelId="{85F9524F-404B-4BB3-98DF-D3C6C0046B19}" type="parTrans" cxnId="{ADAF4C7E-9122-4FC8-BD7E-D65A111BF951}">
      <dgm:prSet/>
      <dgm:spPr/>
      <dgm:t>
        <a:bodyPr/>
        <a:lstStyle/>
        <a:p>
          <a:endParaRPr lang="en-US"/>
        </a:p>
      </dgm:t>
    </dgm:pt>
    <dgm:pt modelId="{3930D5A9-5BAA-4767-AC5C-4812693825AC}" type="sibTrans" cxnId="{ADAF4C7E-9122-4FC8-BD7E-D65A111BF951}">
      <dgm:prSet/>
      <dgm:spPr/>
      <dgm:t>
        <a:bodyPr/>
        <a:lstStyle/>
        <a:p>
          <a:endParaRPr lang="en-US"/>
        </a:p>
      </dgm:t>
    </dgm:pt>
    <dgm:pt modelId="{ED45EFA6-2745-4DCD-98BA-B134EFF3B625}">
      <dgm:prSet/>
      <dgm:spPr/>
      <dgm:t>
        <a:bodyPr/>
        <a:lstStyle/>
        <a:p>
          <a:r>
            <a:rPr lang="en-AU" u="sng" dirty="0"/>
            <a:t>Purpose</a:t>
          </a:r>
          <a:endParaRPr lang="en-US" dirty="0"/>
        </a:p>
      </dgm:t>
    </dgm:pt>
    <dgm:pt modelId="{FA1141ED-4006-4FF7-9AD9-0D61271E16AE}" type="parTrans" cxnId="{D257872A-C699-4E56-8B9C-768BD63D91A8}">
      <dgm:prSet/>
      <dgm:spPr/>
      <dgm:t>
        <a:bodyPr/>
        <a:lstStyle/>
        <a:p>
          <a:endParaRPr lang="en-US"/>
        </a:p>
      </dgm:t>
    </dgm:pt>
    <dgm:pt modelId="{54CC8CC9-7309-4D1E-AC02-640E7E37CF74}" type="sibTrans" cxnId="{D257872A-C699-4E56-8B9C-768BD63D91A8}">
      <dgm:prSet/>
      <dgm:spPr/>
      <dgm:t>
        <a:bodyPr/>
        <a:lstStyle/>
        <a:p>
          <a:endParaRPr lang="en-US"/>
        </a:p>
      </dgm:t>
    </dgm:pt>
    <dgm:pt modelId="{84289ED1-8581-4B14-8E28-3703776ACE9C}" type="pres">
      <dgm:prSet presAssocID="{E87AA218-F860-4F05-A145-A4A22E8960D0}" presName="root" presStyleCnt="0">
        <dgm:presLayoutVars>
          <dgm:dir/>
          <dgm:resizeHandles val="exact"/>
        </dgm:presLayoutVars>
      </dgm:prSet>
      <dgm:spPr/>
    </dgm:pt>
    <dgm:pt modelId="{0C7ACEEC-6A48-4092-9EC1-B205D478EEBE}" type="pres">
      <dgm:prSet presAssocID="{E87AA218-F860-4F05-A145-A4A22E8960D0}" presName="container" presStyleCnt="0">
        <dgm:presLayoutVars>
          <dgm:dir/>
          <dgm:resizeHandles val="exact"/>
        </dgm:presLayoutVars>
      </dgm:prSet>
      <dgm:spPr/>
    </dgm:pt>
    <dgm:pt modelId="{013751AC-1685-440A-B422-644FA68B503A}" type="pres">
      <dgm:prSet presAssocID="{1EE112F8-F46E-4C8A-9F87-E2B9E1B82E75}" presName="compNode" presStyleCnt="0"/>
      <dgm:spPr/>
    </dgm:pt>
    <dgm:pt modelId="{68CB36A2-8EE9-400A-92E4-CF362F8C8364}" type="pres">
      <dgm:prSet presAssocID="{1EE112F8-F46E-4C8A-9F87-E2B9E1B82E75}" presName="iconBgRect" presStyleLbl="bgShp" presStyleIdx="0" presStyleCnt="2"/>
      <dgm:spPr/>
    </dgm:pt>
    <dgm:pt modelId="{829AE8A0-51DC-4273-AD8A-00995FF3F7E5}" type="pres">
      <dgm:prSet presAssocID="{1EE112F8-F46E-4C8A-9F87-E2B9E1B82E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siness Growth with solid fill"/>
        </a:ext>
      </dgm:extLst>
    </dgm:pt>
    <dgm:pt modelId="{79C7FDE6-B040-4520-94E5-A46E67DEC612}" type="pres">
      <dgm:prSet presAssocID="{1EE112F8-F46E-4C8A-9F87-E2B9E1B82E75}" presName="spaceRect" presStyleCnt="0"/>
      <dgm:spPr/>
    </dgm:pt>
    <dgm:pt modelId="{7BA6B246-A293-43BF-AC4B-D3B7FB67B096}" type="pres">
      <dgm:prSet presAssocID="{1EE112F8-F46E-4C8A-9F87-E2B9E1B82E75}" presName="textRect" presStyleLbl="revTx" presStyleIdx="0" presStyleCnt="2">
        <dgm:presLayoutVars>
          <dgm:chMax val="1"/>
          <dgm:chPref val="1"/>
        </dgm:presLayoutVars>
      </dgm:prSet>
      <dgm:spPr/>
    </dgm:pt>
    <dgm:pt modelId="{DA42AD6D-C42F-4077-9A37-D50747E9F154}" type="pres">
      <dgm:prSet presAssocID="{3930D5A9-5BAA-4767-AC5C-4812693825AC}" presName="sibTrans" presStyleLbl="sibTrans2D1" presStyleIdx="0" presStyleCnt="0"/>
      <dgm:spPr/>
    </dgm:pt>
    <dgm:pt modelId="{17A2F37A-91ED-444D-BDAE-B043F1B239E2}" type="pres">
      <dgm:prSet presAssocID="{ED45EFA6-2745-4DCD-98BA-B134EFF3B625}" presName="compNode" presStyleCnt="0"/>
      <dgm:spPr/>
    </dgm:pt>
    <dgm:pt modelId="{62925BA7-FE5A-49EE-B5AD-336A368E7A8F}" type="pres">
      <dgm:prSet presAssocID="{ED45EFA6-2745-4DCD-98BA-B134EFF3B625}" presName="iconBgRect" presStyleLbl="bgShp" presStyleIdx="1" presStyleCnt="2"/>
      <dgm:spPr/>
    </dgm:pt>
    <dgm:pt modelId="{499FF320-B36E-4526-A654-FEBD12CC5385}" type="pres">
      <dgm:prSet presAssocID="{ED45EFA6-2745-4DCD-98BA-B134EFF3B62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use And Effect with solid fill"/>
        </a:ext>
      </dgm:extLst>
    </dgm:pt>
    <dgm:pt modelId="{A28706F6-7501-4021-A193-B41FC2A367DE}" type="pres">
      <dgm:prSet presAssocID="{ED45EFA6-2745-4DCD-98BA-B134EFF3B625}" presName="spaceRect" presStyleCnt="0"/>
      <dgm:spPr/>
    </dgm:pt>
    <dgm:pt modelId="{047E5429-20D2-4656-9DCC-6F43CED8DB57}" type="pres">
      <dgm:prSet presAssocID="{ED45EFA6-2745-4DCD-98BA-B134EFF3B625}" presName="textRect" presStyleLbl="revTx" presStyleIdx="1" presStyleCnt="2">
        <dgm:presLayoutVars>
          <dgm:chMax val="1"/>
          <dgm:chPref val="1"/>
        </dgm:presLayoutVars>
      </dgm:prSet>
      <dgm:spPr/>
    </dgm:pt>
  </dgm:ptLst>
  <dgm:cxnLst>
    <dgm:cxn modelId="{39D2A525-3E1C-482F-86C0-416729C466A7}" type="presOf" srcId="{ED45EFA6-2745-4DCD-98BA-B134EFF3B625}" destId="{047E5429-20D2-4656-9DCC-6F43CED8DB57}" srcOrd="0" destOrd="0" presId="urn:microsoft.com/office/officeart/2018/2/layout/IconCircleList"/>
    <dgm:cxn modelId="{D257872A-C699-4E56-8B9C-768BD63D91A8}" srcId="{E87AA218-F860-4F05-A145-A4A22E8960D0}" destId="{ED45EFA6-2745-4DCD-98BA-B134EFF3B625}" srcOrd="1" destOrd="0" parTransId="{FA1141ED-4006-4FF7-9AD9-0D61271E16AE}" sibTransId="{54CC8CC9-7309-4D1E-AC02-640E7E37CF74}"/>
    <dgm:cxn modelId="{98E1F22B-1862-469E-A1B3-2BD8356A4B2C}" type="presOf" srcId="{1EE112F8-F46E-4C8A-9F87-E2B9E1B82E75}" destId="{7BA6B246-A293-43BF-AC4B-D3B7FB67B096}" srcOrd="0" destOrd="0" presId="urn:microsoft.com/office/officeart/2018/2/layout/IconCircleList"/>
    <dgm:cxn modelId="{ADAF4C7E-9122-4FC8-BD7E-D65A111BF951}" srcId="{E87AA218-F860-4F05-A145-A4A22E8960D0}" destId="{1EE112F8-F46E-4C8A-9F87-E2B9E1B82E75}" srcOrd="0" destOrd="0" parTransId="{85F9524F-404B-4BB3-98DF-D3C6C0046B19}" sibTransId="{3930D5A9-5BAA-4767-AC5C-4812693825AC}"/>
    <dgm:cxn modelId="{C6B22ACC-1312-4DCB-8FBE-F0E49311559E}" type="presOf" srcId="{3930D5A9-5BAA-4767-AC5C-4812693825AC}" destId="{DA42AD6D-C42F-4077-9A37-D50747E9F154}" srcOrd="0" destOrd="0" presId="urn:microsoft.com/office/officeart/2018/2/layout/IconCircleList"/>
    <dgm:cxn modelId="{7D0478E8-105F-41F9-8904-09F08C398B1A}" type="presOf" srcId="{E87AA218-F860-4F05-A145-A4A22E8960D0}" destId="{84289ED1-8581-4B14-8E28-3703776ACE9C}" srcOrd="0" destOrd="0" presId="urn:microsoft.com/office/officeart/2018/2/layout/IconCircleList"/>
    <dgm:cxn modelId="{61D9CCFC-5216-45BB-B04D-DD99FAB2ED08}" type="presParOf" srcId="{84289ED1-8581-4B14-8E28-3703776ACE9C}" destId="{0C7ACEEC-6A48-4092-9EC1-B205D478EEBE}" srcOrd="0" destOrd="0" presId="urn:microsoft.com/office/officeart/2018/2/layout/IconCircleList"/>
    <dgm:cxn modelId="{BF38DF2A-E910-4DD8-8A59-C51227683107}" type="presParOf" srcId="{0C7ACEEC-6A48-4092-9EC1-B205D478EEBE}" destId="{013751AC-1685-440A-B422-644FA68B503A}" srcOrd="0" destOrd="0" presId="urn:microsoft.com/office/officeart/2018/2/layout/IconCircleList"/>
    <dgm:cxn modelId="{8F42B970-F8DB-4BAC-A208-143EE676AF29}" type="presParOf" srcId="{013751AC-1685-440A-B422-644FA68B503A}" destId="{68CB36A2-8EE9-400A-92E4-CF362F8C8364}" srcOrd="0" destOrd="0" presId="urn:microsoft.com/office/officeart/2018/2/layout/IconCircleList"/>
    <dgm:cxn modelId="{EA7C8823-7F88-4FFF-A4D8-E4C8F314D61F}" type="presParOf" srcId="{013751AC-1685-440A-B422-644FA68B503A}" destId="{829AE8A0-51DC-4273-AD8A-00995FF3F7E5}" srcOrd="1" destOrd="0" presId="urn:microsoft.com/office/officeart/2018/2/layout/IconCircleList"/>
    <dgm:cxn modelId="{95982488-4963-4E92-8677-0E8C779DBC16}" type="presParOf" srcId="{013751AC-1685-440A-B422-644FA68B503A}" destId="{79C7FDE6-B040-4520-94E5-A46E67DEC612}" srcOrd="2" destOrd="0" presId="urn:microsoft.com/office/officeart/2018/2/layout/IconCircleList"/>
    <dgm:cxn modelId="{C472435D-1229-4C66-A410-3CDBD68960E3}" type="presParOf" srcId="{013751AC-1685-440A-B422-644FA68B503A}" destId="{7BA6B246-A293-43BF-AC4B-D3B7FB67B096}" srcOrd="3" destOrd="0" presId="urn:microsoft.com/office/officeart/2018/2/layout/IconCircleList"/>
    <dgm:cxn modelId="{F53E4CDC-5F31-4C67-AA2D-A770A74F474A}" type="presParOf" srcId="{0C7ACEEC-6A48-4092-9EC1-B205D478EEBE}" destId="{DA42AD6D-C42F-4077-9A37-D50747E9F154}" srcOrd="1" destOrd="0" presId="urn:microsoft.com/office/officeart/2018/2/layout/IconCircleList"/>
    <dgm:cxn modelId="{22EB8F17-F70A-425E-A334-E96379E1784B}" type="presParOf" srcId="{0C7ACEEC-6A48-4092-9EC1-B205D478EEBE}" destId="{17A2F37A-91ED-444D-BDAE-B043F1B239E2}" srcOrd="2" destOrd="0" presId="urn:microsoft.com/office/officeart/2018/2/layout/IconCircleList"/>
    <dgm:cxn modelId="{B5FE5A06-71C8-4721-892A-1971CE6A6520}" type="presParOf" srcId="{17A2F37A-91ED-444D-BDAE-B043F1B239E2}" destId="{62925BA7-FE5A-49EE-B5AD-336A368E7A8F}" srcOrd="0" destOrd="0" presId="urn:microsoft.com/office/officeart/2018/2/layout/IconCircleList"/>
    <dgm:cxn modelId="{4F9EAFF9-1C39-4DA5-BFE0-90B94D898699}" type="presParOf" srcId="{17A2F37A-91ED-444D-BDAE-B043F1B239E2}" destId="{499FF320-B36E-4526-A654-FEBD12CC5385}" srcOrd="1" destOrd="0" presId="urn:microsoft.com/office/officeart/2018/2/layout/IconCircleList"/>
    <dgm:cxn modelId="{888476E9-FD80-4116-B85D-B601FD1C9162}" type="presParOf" srcId="{17A2F37A-91ED-444D-BDAE-B043F1B239E2}" destId="{A28706F6-7501-4021-A193-B41FC2A367DE}" srcOrd="2" destOrd="0" presId="urn:microsoft.com/office/officeart/2018/2/layout/IconCircleList"/>
    <dgm:cxn modelId="{CF0E6CAA-A8A2-42FE-A43A-4D406435E9AD}" type="presParOf" srcId="{17A2F37A-91ED-444D-BDAE-B043F1B239E2}" destId="{047E5429-20D2-4656-9DCC-6F43CED8DB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B36A2-8EE9-400A-92E4-CF362F8C8364}">
      <dsp:nvSpPr>
        <dsp:cNvPr id="0" name=""/>
        <dsp:cNvSpPr/>
      </dsp:nvSpPr>
      <dsp:spPr>
        <a:xfrm>
          <a:off x="1271393" y="826169"/>
          <a:ext cx="1035561" cy="10355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AE8A0-51DC-4273-AD8A-00995FF3F7E5}">
      <dsp:nvSpPr>
        <dsp:cNvPr id="0" name=""/>
        <dsp:cNvSpPr/>
      </dsp:nvSpPr>
      <dsp:spPr>
        <a:xfrm>
          <a:off x="1488861" y="1043637"/>
          <a:ext cx="600625" cy="60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6B246-A293-43BF-AC4B-D3B7FB67B096}">
      <dsp:nvSpPr>
        <dsp:cNvPr id="0" name=""/>
        <dsp:cNvSpPr/>
      </dsp:nvSpPr>
      <dsp:spPr>
        <a:xfrm>
          <a:off x="2528860" y="826169"/>
          <a:ext cx="2440965" cy="103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u="sng" kern="1200" dirty="0"/>
            <a:t>Design &amp; feel</a:t>
          </a:r>
          <a:endParaRPr lang="en-US" sz="2400" kern="1200" dirty="0"/>
        </a:p>
      </dsp:txBody>
      <dsp:txXfrm>
        <a:off x="2528860" y="826169"/>
        <a:ext cx="2440965" cy="1035561"/>
      </dsp:txXfrm>
    </dsp:sp>
    <dsp:sp modelId="{62925BA7-FE5A-49EE-B5AD-336A368E7A8F}">
      <dsp:nvSpPr>
        <dsp:cNvPr id="0" name=""/>
        <dsp:cNvSpPr/>
      </dsp:nvSpPr>
      <dsp:spPr>
        <a:xfrm>
          <a:off x="5395145" y="826169"/>
          <a:ext cx="1035561" cy="10355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FF320-B36E-4526-A654-FEBD12CC5385}">
      <dsp:nvSpPr>
        <dsp:cNvPr id="0" name=""/>
        <dsp:cNvSpPr/>
      </dsp:nvSpPr>
      <dsp:spPr>
        <a:xfrm>
          <a:off x="5612613" y="1043637"/>
          <a:ext cx="600625" cy="60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E5429-20D2-4656-9DCC-6F43CED8DB57}">
      <dsp:nvSpPr>
        <dsp:cNvPr id="0" name=""/>
        <dsp:cNvSpPr/>
      </dsp:nvSpPr>
      <dsp:spPr>
        <a:xfrm>
          <a:off x="6652612" y="826169"/>
          <a:ext cx="2440965" cy="103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AU" sz="2400" u="sng" kern="1200" dirty="0"/>
            <a:t>Structure</a:t>
          </a:r>
          <a:endParaRPr lang="en-US" sz="2400" kern="1200" dirty="0"/>
        </a:p>
      </dsp:txBody>
      <dsp:txXfrm>
        <a:off x="6652612" y="826169"/>
        <a:ext cx="2440965" cy="1035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B36A2-8EE9-400A-92E4-CF362F8C8364}">
      <dsp:nvSpPr>
        <dsp:cNvPr id="0" name=""/>
        <dsp:cNvSpPr/>
      </dsp:nvSpPr>
      <dsp:spPr>
        <a:xfrm>
          <a:off x="728679" y="955125"/>
          <a:ext cx="1179024" cy="11790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AE8A0-51DC-4273-AD8A-00995FF3F7E5}">
      <dsp:nvSpPr>
        <dsp:cNvPr id="0" name=""/>
        <dsp:cNvSpPr/>
      </dsp:nvSpPr>
      <dsp:spPr>
        <a:xfrm>
          <a:off x="976274" y="1202720"/>
          <a:ext cx="683833" cy="6838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6B246-A293-43BF-AC4B-D3B7FB67B096}">
      <dsp:nvSpPr>
        <dsp:cNvPr id="0" name=""/>
        <dsp:cNvSpPr/>
      </dsp:nvSpPr>
      <dsp:spPr>
        <a:xfrm>
          <a:off x="2160351" y="955125"/>
          <a:ext cx="2779128"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u="sng" kern="1200" dirty="0"/>
            <a:t>Target Audience</a:t>
          </a:r>
          <a:endParaRPr lang="en-US" sz="2400" kern="1200" dirty="0"/>
        </a:p>
      </dsp:txBody>
      <dsp:txXfrm>
        <a:off x="2160351" y="955125"/>
        <a:ext cx="2779128" cy="1179024"/>
      </dsp:txXfrm>
    </dsp:sp>
    <dsp:sp modelId="{62925BA7-FE5A-49EE-B5AD-336A368E7A8F}">
      <dsp:nvSpPr>
        <dsp:cNvPr id="0" name=""/>
        <dsp:cNvSpPr/>
      </dsp:nvSpPr>
      <dsp:spPr>
        <a:xfrm>
          <a:off x="5423721" y="955125"/>
          <a:ext cx="1179024" cy="11790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FF320-B36E-4526-A654-FEBD12CC5385}">
      <dsp:nvSpPr>
        <dsp:cNvPr id="0" name=""/>
        <dsp:cNvSpPr/>
      </dsp:nvSpPr>
      <dsp:spPr>
        <a:xfrm>
          <a:off x="5671316" y="1202720"/>
          <a:ext cx="683833" cy="68383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E5429-20D2-4656-9DCC-6F43CED8DB57}">
      <dsp:nvSpPr>
        <dsp:cNvPr id="0" name=""/>
        <dsp:cNvSpPr/>
      </dsp:nvSpPr>
      <dsp:spPr>
        <a:xfrm>
          <a:off x="6855393" y="955125"/>
          <a:ext cx="2779128" cy="117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AU" sz="2400" u="sng" kern="1200" dirty="0"/>
            <a:t>Purpose</a:t>
          </a:r>
          <a:endParaRPr lang="en-US" sz="2400" kern="1200" dirty="0"/>
        </a:p>
      </dsp:txBody>
      <dsp:txXfrm>
        <a:off x="6855393" y="955125"/>
        <a:ext cx="2779128" cy="117902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7417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3398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2219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4429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0563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3978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4073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3547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7560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9703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3/11/2022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91034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3/11/2022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09554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2FAB7B-42C1-46AA-9C68-7AD281066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3829C0-5322-93A8-AB2E-79A9BB1D3B6C}"/>
              </a:ext>
            </a:extLst>
          </p:cNvPr>
          <p:cNvPicPr>
            <a:picLocks noChangeAspect="1"/>
          </p:cNvPicPr>
          <p:nvPr/>
        </p:nvPicPr>
        <p:blipFill rotWithShape="1">
          <a:blip r:embed="rId2">
            <a:alphaModFix/>
          </a:blip>
          <a:srcRect t="4870" b="13904"/>
          <a:stretch/>
        </p:blipFill>
        <p:spPr>
          <a:xfrm>
            <a:off x="1" y="10"/>
            <a:ext cx="12192000" cy="6857990"/>
          </a:xfrm>
          <a:prstGeom prst="rect">
            <a:avLst/>
          </a:prstGeom>
        </p:spPr>
      </p:pic>
      <p:sp>
        <p:nvSpPr>
          <p:cNvPr id="20" name="Rectangle 19">
            <a:extLst>
              <a:ext uri="{FF2B5EF4-FFF2-40B4-BE49-F238E27FC236}">
                <a16:creationId xmlns:a16="http://schemas.microsoft.com/office/drawing/2014/main" id="{F905206B-651D-4874-B365-85CC5F9C8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152"/>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FC2C4-173C-4EA1-B249-12926B93373B}"/>
              </a:ext>
            </a:extLst>
          </p:cNvPr>
          <p:cNvSpPr>
            <a:spLocks noGrp="1"/>
          </p:cNvSpPr>
          <p:nvPr>
            <p:ph type="ctrTitle"/>
          </p:nvPr>
        </p:nvSpPr>
        <p:spPr>
          <a:xfrm>
            <a:off x="6400798" y="1371600"/>
            <a:ext cx="4916477" cy="2933952"/>
          </a:xfrm>
        </p:spPr>
        <p:txBody>
          <a:bodyPr anchor="t">
            <a:normAutofit/>
          </a:bodyPr>
          <a:lstStyle/>
          <a:p>
            <a:pPr algn="r"/>
            <a:r>
              <a:rPr lang="en-AU">
                <a:solidFill>
                  <a:srgbClr val="FFFFFF"/>
                </a:solidFill>
              </a:rPr>
              <a:t>Josh’s Portfolio</a:t>
            </a:r>
          </a:p>
        </p:txBody>
      </p:sp>
      <p:cxnSp>
        <p:nvCxnSpPr>
          <p:cNvPr id="22" name="Straight Connector 2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1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FDDAEE-229A-49DB-8805-2BB9A931F280}"/>
              </a:ext>
            </a:extLst>
          </p:cNvPr>
          <p:cNvPicPr>
            <a:picLocks noChangeAspect="1"/>
          </p:cNvPicPr>
          <p:nvPr/>
        </p:nvPicPr>
        <p:blipFill rotWithShape="1">
          <a:blip r:embed="rId2">
            <a:alphaModFix/>
          </a:blip>
          <a:srcRect t="4870" b="13904"/>
          <a:stretch/>
        </p:blipFill>
        <p:spPr>
          <a:xfrm>
            <a:off x="1" y="10"/>
            <a:ext cx="12192000" cy="6857990"/>
          </a:xfrm>
          <a:prstGeom prst="rect">
            <a:avLst/>
          </a:prstGeom>
        </p:spPr>
      </p:pic>
      <p:sp>
        <p:nvSpPr>
          <p:cNvPr id="2" name="Title 1">
            <a:extLst>
              <a:ext uri="{FF2B5EF4-FFF2-40B4-BE49-F238E27FC236}">
                <a16:creationId xmlns:a16="http://schemas.microsoft.com/office/drawing/2014/main" id="{91E0E790-9439-4D21-9090-B0A3F305B467}"/>
              </a:ext>
            </a:extLst>
          </p:cNvPr>
          <p:cNvSpPr>
            <a:spLocks noGrp="1"/>
          </p:cNvSpPr>
          <p:nvPr>
            <p:ph type="title"/>
          </p:nvPr>
        </p:nvSpPr>
        <p:spPr>
          <a:xfrm>
            <a:off x="646893" y="5265687"/>
            <a:ext cx="10363200" cy="1314443"/>
          </a:xfrm>
        </p:spPr>
        <p:txBody>
          <a:bodyPr/>
          <a:lstStyle/>
          <a:p>
            <a:r>
              <a:rPr lang="en-AU" u="sng" dirty="0">
                <a:solidFill>
                  <a:schemeClr val="bg1"/>
                </a:solidFill>
              </a:rPr>
              <a:t>Overall Structure &amp; Design</a:t>
            </a:r>
            <a:br>
              <a:rPr lang="en-AU" u="sng" dirty="0">
                <a:solidFill>
                  <a:schemeClr val="bg1"/>
                </a:solidFill>
              </a:rPr>
            </a:br>
            <a:endParaRPr lang="en-AU" u="sng" dirty="0">
              <a:solidFill>
                <a:schemeClr val="bg1"/>
              </a:solidFill>
            </a:endParaRPr>
          </a:p>
        </p:txBody>
      </p:sp>
    </p:spTree>
    <p:extLst>
      <p:ext uri="{BB962C8B-B14F-4D97-AF65-F5344CB8AC3E}">
        <p14:creationId xmlns:p14="http://schemas.microsoft.com/office/powerpoint/2010/main" val="105702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5">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3"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9EAF4-BE13-4AB9-BCF2-11E2F263F1F8}"/>
              </a:ext>
            </a:extLst>
          </p:cNvPr>
          <p:cNvSpPr>
            <a:spLocks noGrp="1"/>
          </p:cNvSpPr>
          <p:nvPr>
            <p:ph type="title"/>
          </p:nvPr>
        </p:nvSpPr>
        <p:spPr>
          <a:xfrm>
            <a:off x="914400" y="2870791"/>
            <a:ext cx="4664015" cy="2612976"/>
          </a:xfrm>
        </p:spPr>
        <p:txBody>
          <a:bodyPr vert="horz" lIns="91440" tIns="45720" rIns="91440" bIns="45720" rtlCol="0" anchor="b">
            <a:normAutofit/>
          </a:bodyPr>
          <a:lstStyle/>
          <a:p>
            <a:r>
              <a:rPr lang="en-US"/>
              <a:t>Sitemap</a:t>
            </a:r>
          </a:p>
        </p:txBody>
      </p:sp>
      <p:pic>
        <p:nvPicPr>
          <p:cNvPr id="4" name="Picture 3" descr="Graphical user interface, website&#10;&#10;Description automatically generated">
            <a:extLst>
              <a:ext uri="{FF2B5EF4-FFF2-40B4-BE49-F238E27FC236}">
                <a16:creationId xmlns:a16="http://schemas.microsoft.com/office/drawing/2014/main" id="{BCE50268-1E42-40C3-820F-9516BB42C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988" y="696444"/>
            <a:ext cx="4274553" cy="4699579"/>
          </a:xfrm>
          <a:prstGeom prst="rect">
            <a:avLst/>
          </a:prstGeom>
        </p:spPr>
      </p:pic>
      <p:cxnSp>
        <p:nvCxnSpPr>
          <p:cNvPr id="24" name="Straight Connector 19">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32631"/>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3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7D755-49AC-4F67-B842-FCEA7BEDBA72}"/>
              </a:ext>
            </a:extLst>
          </p:cNvPr>
          <p:cNvSpPr>
            <a:spLocks noGrp="1"/>
          </p:cNvSpPr>
          <p:nvPr>
            <p:ph type="title"/>
          </p:nvPr>
        </p:nvSpPr>
        <p:spPr>
          <a:xfrm>
            <a:off x="914401" y="914400"/>
            <a:ext cx="4035055" cy="2996649"/>
          </a:xfrm>
        </p:spPr>
        <p:txBody>
          <a:bodyPr vert="horz" lIns="91440" tIns="45720" rIns="91440" bIns="45720" rtlCol="0" anchor="t">
            <a:normAutofit/>
          </a:bodyPr>
          <a:lstStyle/>
          <a:p>
            <a:r>
              <a:rPr lang="en-US"/>
              <a:t>Wireframe</a:t>
            </a:r>
          </a:p>
        </p:txBody>
      </p:sp>
      <p:cxnSp>
        <p:nvCxnSpPr>
          <p:cNvPr id="13" name="Straight Connector 12">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10;&#10;Description automatically generated">
            <a:extLst>
              <a:ext uri="{FF2B5EF4-FFF2-40B4-BE49-F238E27FC236}">
                <a16:creationId xmlns:a16="http://schemas.microsoft.com/office/drawing/2014/main" id="{AA340005-723F-4C6A-9B2A-427BDAC86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475" y="643468"/>
            <a:ext cx="4206153" cy="5571064"/>
          </a:xfrm>
          <a:prstGeom prst="rect">
            <a:avLst/>
          </a:prstGeom>
        </p:spPr>
      </p:pic>
    </p:spTree>
    <p:extLst>
      <p:ext uri="{BB962C8B-B14F-4D97-AF65-F5344CB8AC3E}">
        <p14:creationId xmlns:p14="http://schemas.microsoft.com/office/powerpoint/2010/main" val="249298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4"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12">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6" name="TextBox 2">
            <a:extLst>
              <a:ext uri="{FF2B5EF4-FFF2-40B4-BE49-F238E27FC236}">
                <a16:creationId xmlns:a16="http://schemas.microsoft.com/office/drawing/2014/main" id="{3826564E-D0B1-9D57-DC99-D06D38809045}"/>
              </a:ext>
            </a:extLst>
          </p:cNvPr>
          <p:cNvGraphicFramePr/>
          <p:nvPr>
            <p:extLst>
              <p:ext uri="{D42A27DB-BD31-4B8C-83A1-F6EECF244321}">
                <p14:modId xmlns:p14="http://schemas.microsoft.com/office/powerpoint/2010/main" val="96854620"/>
              </p:ext>
            </p:extLst>
          </p:nvPr>
        </p:nvGraphicFramePr>
        <p:xfrm>
          <a:off x="1198954" y="-221673"/>
          <a:ext cx="10364972" cy="268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2725878-6503-4DAE-8072-62146D6F16D0}"/>
              </a:ext>
            </a:extLst>
          </p:cNvPr>
          <p:cNvSpPr txBox="1"/>
          <p:nvPr/>
        </p:nvSpPr>
        <p:spPr>
          <a:xfrm>
            <a:off x="2315667" y="1874982"/>
            <a:ext cx="4065773" cy="57246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An overall </a:t>
            </a:r>
            <a:r>
              <a:rPr lang="en-US" sz="1400" dirty="0" err="1"/>
              <a:t>colour</a:t>
            </a:r>
            <a:r>
              <a:rPr lang="en-US" sz="1400" dirty="0"/>
              <a:t> theme was used to display continuity and tie the pages together</a:t>
            </a:r>
          </a:p>
          <a:p>
            <a:pPr marL="285750" indent="-285750">
              <a:lnSpc>
                <a:spcPct val="150000"/>
              </a:lnSpc>
              <a:buFont typeface="Arial" panose="020B0604020202020204" pitchFamily="34" charset="0"/>
              <a:buChar char="•"/>
            </a:pPr>
            <a:r>
              <a:rPr lang="en-US" sz="1400" dirty="0"/>
              <a:t>Brand logo displayed on every page, top left to keep the brand name in the browsers mind</a:t>
            </a:r>
          </a:p>
          <a:p>
            <a:pPr marL="285750" indent="-285750">
              <a:lnSpc>
                <a:spcPct val="150000"/>
              </a:lnSpc>
              <a:buFont typeface="Arial" panose="020B0604020202020204" pitchFamily="34" charset="0"/>
              <a:buChar char="•"/>
            </a:pPr>
            <a:r>
              <a:rPr lang="en-US" sz="1400" dirty="0"/>
              <a:t>Soft </a:t>
            </a:r>
            <a:r>
              <a:rPr lang="en-US" sz="1400" dirty="0" err="1"/>
              <a:t>colours</a:t>
            </a:r>
            <a:r>
              <a:rPr lang="en-US" sz="1400" dirty="0"/>
              <a:t> were used to encourage the feelings of being safe and comfortable</a:t>
            </a:r>
          </a:p>
          <a:p>
            <a:pPr marL="285750" indent="-285750">
              <a:lnSpc>
                <a:spcPct val="150000"/>
              </a:lnSpc>
              <a:buFont typeface="Arial" panose="020B0604020202020204" pitchFamily="34" charset="0"/>
              <a:buChar char="•"/>
            </a:pPr>
            <a:r>
              <a:rPr lang="en-US" sz="1400" dirty="0"/>
              <a:t>Background images used to relay page content without having to read a heading, making it easier to process </a:t>
            </a:r>
          </a:p>
          <a:p>
            <a:pPr marL="285750" indent="-285750">
              <a:lnSpc>
                <a:spcPct val="150000"/>
              </a:lnSpc>
              <a:buFont typeface="Arial" panose="020B0604020202020204" pitchFamily="34" charset="0"/>
              <a:buChar char="•"/>
            </a:pPr>
            <a:r>
              <a:rPr lang="en-US" sz="1400" dirty="0"/>
              <a:t>Photos of individuals have rounded borders to draw focus to the person displayed in a friendly manner </a:t>
            </a:r>
          </a:p>
          <a:p>
            <a:pPr marL="285750" indent="-285750">
              <a:lnSpc>
                <a:spcPct val="150000"/>
              </a:lnSpc>
              <a:buFont typeface="Arial" panose="020B0604020202020204" pitchFamily="34" charset="0"/>
              <a:buChar char="•"/>
            </a:pPr>
            <a:r>
              <a:rPr lang="en-US" sz="1400" dirty="0"/>
              <a:t>Pointer cursor used to indicate links</a:t>
            </a:r>
          </a:p>
          <a:p>
            <a:pPr marL="285750" indent="-285750">
              <a:lnSpc>
                <a:spcPct val="150000"/>
              </a:lnSpc>
              <a:buFont typeface="Arial" panose="020B0604020202020204" pitchFamily="34" charset="0"/>
              <a:buChar char="•"/>
            </a:pPr>
            <a:r>
              <a:rPr lang="en-US" sz="1400" dirty="0" err="1"/>
              <a:t>Ux</a:t>
            </a:r>
            <a:r>
              <a:rPr lang="en-US" sz="1400" dirty="0"/>
              <a:t> principles applied to buttons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AU" dirty="0"/>
          </a:p>
        </p:txBody>
      </p:sp>
      <p:sp>
        <p:nvSpPr>
          <p:cNvPr id="6" name="TextBox 5">
            <a:extLst>
              <a:ext uri="{FF2B5EF4-FFF2-40B4-BE49-F238E27FC236}">
                <a16:creationId xmlns:a16="http://schemas.microsoft.com/office/drawing/2014/main" id="{4EB24A20-3959-47B4-B31E-323236408EDB}"/>
              </a:ext>
            </a:extLst>
          </p:cNvPr>
          <p:cNvSpPr txBox="1"/>
          <p:nvPr/>
        </p:nvSpPr>
        <p:spPr>
          <a:xfrm>
            <a:off x="7333673" y="1874982"/>
            <a:ext cx="3659373" cy="54784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Similar layout was used across all pages to display continuity, focus on content and improve ease of navigation for the user</a:t>
            </a:r>
          </a:p>
          <a:p>
            <a:pPr marL="285750" indent="-285750">
              <a:lnSpc>
                <a:spcPct val="150000"/>
              </a:lnSpc>
              <a:buFont typeface="Arial" panose="020B0604020202020204" pitchFamily="34" charset="0"/>
              <a:buChar char="•"/>
            </a:pPr>
            <a:r>
              <a:rPr lang="en-US" sz="1400" dirty="0"/>
              <a:t>Clickable logo that always links the user back to homepage</a:t>
            </a:r>
          </a:p>
          <a:p>
            <a:pPr marL="285750" indent="-285750">
              <a:lnSpc>
                <a:spcPct val="150000"/>
              </a:lnSpc>
              <a:buFont typeface="Arial" panose="020B0604020202020204" pitchFamily="34" charset="0"/>
              <a:buChar char="•"/>
            </a:pPr>
            <a:r>
              <a:rPr lang="en-US" sz="1400" dirty="0"/>
              <a:t>Navigational links displayed at top and bottom of screen </a:t>
            </a:r>
          </a:p>
          <a:p>
            <a:pPr marL="285750" indent="-285750">
              <a:lnSpc>
                <a:spcPct val="150000"/>
              </a:lnSpc>
              <a:buFont typeface="Arial" panose="020B0604020202020204" pitchFamily="34" charset="0"/>
              <a:buChar char="•"/>
            </a:pPr>
            <a:r>
              <a:rPr lang="en-US" sz="1400" dirty="0"/>
              <a:t>Hero header relating to the theme of the page as an intro to the page content</a:t>
            </a:r>
          </a:p>
          <a:p>
            <a:pPr marL="285750" indent="-285750">
              <a:lnSpc>
                <a:spcPct val="150000"/>
              </a:lnSpc>
              <a:buFont typeface="Arial" panose="020B0604020202020204" pitchFamily="34" charset="0"/>
              <a:buChar char="•"/>
            </a:pPr>
            <a:r>
              <a:rPr lang="en-US" sz="1400" dirty="0"/>
              <a:t>Main content displayed in center </a:t>
            </a:r>
          </a:p>
          <a:p>
            <a:pPr marL="285750" indent="-285750">
              <a:lnSpc>
                <a:spcPct val="150000"/>
              </a:lnSpc>
              <a:buFont typeface="Arial" panose="020B0604020202020204" pitchFamily="34" charset="0"/>
              <a:buChar char="•"/>
            </a:pPr>
            <a:r>
              <a:rPr lang="en-US" sz="1400" dirty="0"/>
              <a:t>Line-breaks used to signify change from content to footer</a:t>
            </a:r>
          </a:p>
          <a:p>
            <a:pPr marL="285750" indent="-285750">
              <a:lnSpc>
                <a:spcPct val="150000"/>
              </a:lnSpc>
              <a:buFont typeface="Arial" panose="020B0604020202020204" pitchFamily="34" charset="0"/>
              <a:buChar char="•"/>
            </a:pPr>
            <a:r>
              <a:rPr lang="en-US" sz="1400" dirty="0"/>
              <a:t>External links displayed at bottom</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endParaRPr lang="en-AU" sz="1400" dirty="0"/>
          </a:p>
        </p:txBody>
      </p:sp>
    </p:spTree>
    <p:extLst>
      <p:ext uri="{BB962C8B-B14F-4D97-AF65-F5344CB8AC3E}">
        <p14:creationId xmlns:p14="http://schemas.microsoft.com/office/powerpoint/2010/main" val="218714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790F9-9D13-4EE2-972E-69DD73149EA3}"/>
              </a:ext>
            </a:extLst>
          </p:cNvPr>
          <p:cNvSpPr>
            <a:spLocks noGrp="1"/>
          </p:cNvSpPr>
          <p:nvPr>
            <p:ph type="title"/>
          </p:nvPr>
        </p:nvSpPr>
        <p:spPr>
          <a:xfrm>
            <a:off x="4394791" y="254000"/>
            <a:ext cx="6806609" cy="2696866"/>
          </a:xfrm>
        </p:spPr>
        <p:txBody>
          <a:bodyPr vert="horz" lIns="91440" tIns="45720" rIns="91440" bIns="45720" rtlCol="0" anchor="t">
            <a:normAutofit/>
          </a:bodyPr>
          <a:lstStyle/>
          <a:p>
            <a:pPr algn="r"/>
            <a:r>
              <a:rPr lang="en-US" dirty="0"/>
              <a:t>Components </a:t>
            </a:r>
          </a:p>
        </p:txBody>
      </p:sp>
      <p:cxnSp>
        <p:nvCxnSpPr>
          <p:cNvPr id="11" name="Straight Connector 10">
            <a:extLst>
              <a:ext uri="{FF2B5EF4-FFF2-40B4-BE49-F238E27FC236}">
                <a16:creationId xmlns:a16="http://schemas.microsoft.com/office/drawing/2014/main" id="{AA07ED31-6FA0-4967-A8DD-C5388BC174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3317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B90340-E725-40EF-A8A2-DAE558114FFD}"/>
              </a:ext>
            </a:extLst>
          </p:cNvPr>
          <p:cNvSpPr txBox="1"/>
          <p:nvPr/>
        </p:nvSpPr>
        <p:spPr>
          <a:xfrm>
            <a:off x="738909" y="1717964"/>
            <a:ext cx="10751127"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dirty="0"/>
              <a:t>Semantic html used to define document layout</a:t>
            </a:r>
          </a:p>
          <a:p>
            <a:pPr marL="285750" indent="-285750">
              <a:lnSpc>
                <a:spcPct val="150000"/>
              </a:lnSpc>
              <a:buFont typeface="Arial" panose="020B0604020202020204" pitchFamily="34" charset="0"/>
              <a:buChar char="•"/>
            </a:pPr>
            <a:r>
              <a:rPr lang="en-AU" dirty="0"/>
              <a:t>All pages contain an image as an anchored link back to the homepage</a:t>
            </a:r>
          </a:p>
          <a:p>
            <a:pPr marL="285750" indent="-285750">
              <a:lnSpc>
                <a:spcPct val="150000"/>
              </a:lnSpc>
              <a:buFont typeface="Arial" panose="020B0604020202020204" pitchFamily="34" charset="0"/>
              <a:buChar char="•"/>
            </a:pPr>
            <a:r>
              <a:rPr lang="en-AU" dirty="0"/>
              <a:t>Navbar</a:t>
            </a:r>
          </a:p>
          <a:p>
            <a:pPr marL="285750" indent="-285750">
              <a:lnSpc>
                <a:spcPct val="150000"/>
              </a:lnSpc>
              <a:buFont typeface="Arial" panose="020B0604020202020204" pitchFamily="34" charset="0"/>
              <a:buChar char="•"/>
            </a:pPr>
            <a:r>
              <a:rPr lang="en-AU" dirty="0"/>
              <a:t>All pages contain a hero header excluding the blog page </a:t>
            </a:r>
          </a:p>
          <a:p>
            <a:pPr marL="285750" indent="-285750">
              <a:lnSpc>
                <a:spcPct val="150000"/>
              </a:lnSpc>
              <a:buFont typeface="Arial" panose="020B0604020202020204" pitchFamily="34" charset="0"/>
              <a:buChar char="•"/>
            </a:pPr>
            <a:r>
              <a:rPr lang="en-AU" dirty="0"/>
              <a:t>Index page contains faux marquee constructed of paragraphs inside a wrapper and container</a:t>
            </a:r>
          </a:p>
          <a:p>
            <a:pPr marL="285750" indent="-285750">
              <a:lnSpc>
                <a:spcPct val="150000"/>
              </a:lnSpc>
              <a:buFont typeface="Arial" panose="020B0604020202020204" pitchFamily="34" charset="0"/>
              <a:buChar char="•"/>
            </a:pPr>
            <a:r>
              <a:rPr lang="en-AU" dirty="0" err="1"/>
              <a:t>Divs</a:t>
            </a:r>
            <a:r>
              <a:rPr lang="en-AU" dirty="0"/>
              <a:t> used for ease of styling</a:t>
            </a:r>
          </a:p>
          <a:p>
            <a:pPr marL="285750" indent="-285750">
              <a:lnSpc>
                <a:spcPct val="150000"/>
              </a:lnSpc>
              <a:buFont typeface="Arial" panose="020B0604020202020204" pitchFamily="34" charset="0"/>
              <a:buChar char="•"/>
            </a:pPr>
            <a:r>
              <a:rPr lang="en-AU" dirty="0"/>
              <a:t>Form added to contact page for easy communication </a:t>
            </a:r>
          </a:p>
          <a:p>
            <a:pPr marL="285750" indent="-285750">
              <a:lnSpc>
                <a:spcPct val="150000"/>
              </a:lnSpc>
              <a:buFont typeface="Arial" panose="020B0604020202020204" pitchFamily="34" charset="0"/>
              <a:buChar char="•"/>
            </a:pPr>
            <a:r>
              <a:rPr lang="en-AU" dirty="0"/>
              <a:t>Anchored links styled as buttons </a:t>
            </a:r>
          </a:p>
          <a:p>
            <a:pPr marL="285750" indent="-285750">
              <a:lnSpc>
                <a:spcPct val="150000"/>
              </a:lnSpc>
              <a:buFont typeface="Arial" panose="020B0604020202020204" pitchFamily="34" charset="0"/>
              <a:buChar char="•"/>
            </a:pPr>
            <a:r>
              <a:rPr lang="en-AU" dirty="0"/>
              <a:t>Transitions used on multiple elements</a:t>
            </a: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275667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16C1381-223A-450E-AC15-D367539C3FB0}"/>
              </a:ext>
            </a:extLst>
          </p:cNvPr>
          <p:cNvPicPr>
            <a:picLocks noChangeAspect="1"/>
          </p:cNvPicPr>
          <p:nvPr/>
        </p:nvPicPr>
        <p:blipFill rotWithShape="1">
          <a:blip r:embed="rId2"/>
          <a:srcRect t="4870" b="13903"/>
          <a:stretch/>
        </p:blipFill>
        <p:spPr>
          <a:xfrm>
            <a:off x="0" y="10"/>
            <a:ext cx="12192000" cy="6857990"/>
          </a:xfrm>
          <a:prstGeom prst="rect">
            <a:avLst/>
          </a:prstGeom>
        </p:spPr>
      </p:pic>
      <p:sp>
        <p:nvSpPr>
          <p:cNvPr id="39" name="Rectangle 38">
            <a:extLst>
              <a:ext uri="{FF2B5EF4-FFF2-40B4-BE49-F238E27FC236}">
                <a16:creationId xmlns:a16="http://schemas.microsoft.com/office/drawing/2014/main" id="{9BD78BA5-2579-4D62-B68F-2289D39BF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CD400-B6CA-494C-B743-58664755B062}"/>
              </a:ext>
            </a:extLst>
          </p:cNvPr>
          <p:cNvSpPr>
            <a:spLocks noGrp="1"/>
          </p:cNvSpPr>
          <p:nvPr>
            <p:ph type="title"/>
          </p:nvPr>
        </p:nvSpPr>
        <p:spPr>
          <a:xfrm>
            <a:off x="914400" y="914400"/>
            <a:ext cx="4892948" cy="3427867"/>
          </a:xfrm>
        </p:spPr>
        <p:txBody>
          <a:bodyPr vert="horz" lIns="91440" tIns="45720" rIns="91440" bIns="45720" rtlCol="0" anchor="t">
            <a:normAutofit/>
          </a:bodyPr>
          <a:lstStyle/>
          <a:p>
            <a:r>
              <a:rPr lang="en-US" dirty="0">
                <a:solidFill>
                  <a:srgbClr val="FFFFFF"/>
                </a:solidFill>
              </a:rPr>
              <a:t>Target Audience &amp; Purpose</a:t>
            </a:r>
            <a:br>
              <a:rPr lang="en-US" dirty="0">
                <a:solidFill>
                  <a:srgbClr val="FFFFFF"/>
                </a:solidFill>
              </a:rPr>
            </a:br>
            <a:endParaRPr lang="en-US">
              <a:solidFill>
                <a:srgbClr val="FFFFFF"/>
              </a:solidFill>
            </a:endParaRPr>
          </a:p>
        </p:txBody>
      </p:sp>
      <p:cxnSp>
        <p:nvCxnSpPr>
          <p:cNvPr id="41" name="Straight Connector 40">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5B7C01C6-2AD4-47DA-BB7B-D3809A948A8A}"/>
              </a:ext>
            </a:extLst>
          </p:cNvPr>
          <p:cNvGraphicFramePr/>
          <p:nvPr>
            <p:extLst>
              <p:ext uri="{D42A27DB-BD31-4B8C-83A1-F6EECF244321}">
                <p14:modId xmlns:p14="http://schemas.microsoft.com/office/powerpoint/2010/main" val="2194673285"/>
              </p:ext>
            </p:extLst>
          </p:nvPr>
        </p:nvGraphicFramePr>
        <p:xfrm>
          <a:off x="198408" y="-416674"/>
          <a:ext cx="10363200" cy="3089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ABFAE0EF-6037-4E9B-8ABE-BC7E8DFA6E93}"/>
              </a:ext>
            </a:extLst>
          </p:cNvPr>
          <p:cNvSpPr txBox="1"/>
          <p:nvPr/>
        </p:nvSpPr>
        <p:spPr>
          <a:xfrm>
            <a:off x="828136" y="1958196"/>
            <a:ext cx="4675517" cy="1698029"/>
          </a:xfrm>
          <a:prstGeom prst="rect">
            <a:avLst/>
          </a:prstGeom>
          <a:noFill/>
        </p:spPr>
        <p:txBody>
          <a:bodyPr wrap="square" rtlCol="0">
            <a:spAutoFit/>
          </a:bodyPr>
          <a:lstStyle/>
          <a:p>
            <a:pPr>
              <a:lnSpc>
                <a:spcPct val="150000"/>
              </a:lnSpc>
            </a:pPr>
            <a:r>
              <a:rPr lang="en-AU" dirty="0"/>
              <a:t>The target audience of this website is prospective employers, clients and individuals seeking professional advice or services.</a:t>
            </a:r>
          </a:p>
        </p:txBody>
      </p:sp>
      <p:sp>
        <p:nvSpPr>
          <p:cNvPr id="20" name="TextBox 19">
            <a:extLst>
              <a:ext uri="{FF2B5EF4-FFF2-40B4-BE49-F238E27FC236}">
                <a16:creationId xmlns:a16="http://schemas.microsoft.com/office/drawing/2014/main" id="{3C8CBB53-222F-4858-B719-5F60DB3CAAC7}"/>
              </a:ext>
            </a:extLst>
          </p:cNvPr>
          <p:cNvSpPr txBox="1"/>
          <p:nvPr/>
        </p:nvSpPr>
        <p:spPr>
          <a:xfrm>
            <a:off x="6753045" y="1958196"/>
            <a:ext cx="4169434" cy="2113527"/>
          </a:xfrm>
          <a:prstGeom prst="rect">
            <a:avLst/>
          </a:prstGeom>
          <a:noFill/>
        </p:spPr>
        <p:txBody>
          <a:bodyPr wrap="square" rtlCol="0">
            <a:spAutoFit/>
          </a:bodyPr>
          <a:lstStyle/>
          <a:p>
            <a:pPr>
              <a:lnSpc>
                <a:spcPct val="150000"/>
              </a:lnSpc>
            </a:pPr>
            <a:r>
              <a:rPr lang="en-AU" dirty="0"/>
              <a:t>The aim of this website is to convey an approachable, driven professional looking for work and clients. The purpose of the layout and design is to prompt the user to make initial contact.</a:t>
            </a:r>
          </a:p>
        </p:txBody>
      </p:sp>
    </p:spTree>
    <p:extLst>
      <p:ext uri="{BB962C8B-B14F-4D97-AF65-F5344CB8AC3E}">
        <p14:creationId xmlns:p14="http://schemas.microsoft.com/office/powerpoint/2010/main" val="9920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FBD1B59-DD1E-4A31-BD18-93A38701E1F7}"/>
              </a:ext>
            </a:extLst>
          </p:cNvPr>
          <p:cNvPicPr>
            <a:picLocks noChangeAspect="1"/>
          </p:cNvPicPr>
          <p:nvPr/>
        </p:nvPicPr>
        <p:blipFill rotWithShape="1">
          <a:blip r:embed="rId2"/>
          <a:srcRect t="4870" b="13903"/>
          <a:stretch/>
        </p:blipFill>
        <p:spPr>
          <a:xfrm>
            <a:off x="0" y="10"/>
            <a:ext cx="12192000" cy="6857990"/>
          </a:xfrm>
          <a:prstGeom prst="rect">
            <a:avLst/>
          </a:prstGeom>
        </p:spPr>
      </p:pic>
      <p:sp>
        <p:nvSpPr>
          <p:cNvPr id="3" name="TextBox 2">
            <a:extLst>
              <a:ext uri="{FF2B5EF4-FFF2-40B4-BE49-F238E27FC236}">
                <a16:creationId xmlns:a16="http://schemas.microsoft.com/office/drawing/2014/main" id="{B2E3F33C-3B4F-4E2E-9924-D855E3101B35}"/>
              </a:ext>
            </a:extLst>
          </p:cNvPr>
          <p:cNvSpPr txBox="1"/>
          <p:nvPr/>
        </p:nvSpPr>
        <p:spPr>
          <a:xfrm>
            <a:off x="164948" y="94891"/>
            <a:ext cx="8294254" cy="707886"/>
          </a:xfrm>
          <a:prstGeom prst="rect">
            <a:avLst/>
          </a:prstGeom>
          <a:noFill/>
        </p:spPr>
        <p:txBody>
          <a:bodyPr wrap="square" rtlCol="0">
            <a:spAutoFit/>
          </a:bodyPr>
          <a:lstStyle/>
          <a:p>
            <a:r>
              <a:rPr lang="en-AU" sz="4000" u="sng" dirty="0">
                <a:solidFill>
                  <a:schemeClr val="bg1"/>
                </a:solidFill>
              </a:rPr>
              <a:t>Tech stack</a:t>
            </a:r>
          </a:p>
        </p:txBody>
      </p:sp>
      <p:pic>
        <p:nvPicPr>
          <p:cNvPr id="5" name="Picture 4" descr="A red and white logo&#10;&#10;Description automatically generated with low confidence">
            <a:extLst>
              <a:ext uri="{FF2B5EF4-FFF2-40B4-BE49-F238E27FC236}">
                <a16:creationId xmlns:a16="http://schemas.microsoft.com/office/drawing/2014/main" id="{6C3D8A8F-264D-402C-81B5-7C5CF7E72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48" y="1391988"/>
            <a:ext cx="2438400" cy="2438400"/>
          </a:xfrm>
          <a:prstGeom prst="rect">
            <a:avLst/>
          </a:prstGeom>
        </p:spPr>
      </p:pic>
      <p:pic>
        <p:nvPicPr>
          <p:cNvPr id="8" name="Picture 7" descr="Icon&#10;&#10;Description automatically generated">
            <a:extLst>
              <a:ext uri="{FF2B5EF4-FFF2-40B4-BE49-F238E27FC236}">
                <a16:creationId xmlns:a16="http://schemas.microsoft.com/office/drawing/2014/main" id="{0B85C327-D763-4B0C-A182-F61B2574D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2582" y="1391988"/>
            <a:ext cx="1764145" cy="2487445"/>
          </a:xfrm>
          <a:prstGeom prst="rect">
            <a:avLst/>
          </a:prstGeom>
        </p:spPr>
      </p:pic>
      <p:pic>
        <p:nvPicPr>
          <p:cNvPr id="14" name="Picture 13" descr="Logo&#10;&#10;Description automatically generated">
            <a:extLst>
              <a:ext uri="{FF2B5EF4-FFF2-40B4-BE49-F238E27FC236}">
                <a16:creationId xmlns:a16="http://schemas.microsoft.com/office/drawing/2014/main" id="{E460EA90-A0C7-4541-81A7-C9E2D49B7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6547" y="897658"/>
            <a:ext cx="3337943" cy="3337943"/>
          </a:xfrm>
          <a:prstGeom prst="rect">
            <a:avLst/>
          </a:prstGeom>
        </p:spPr>
      </p:pic>
      <p:pic>
        <p:nvPicPr>
          <p:cNvPr id="16" name="Picture 15" descr="Icon&#10;&#10;Description automatically generated">
            <a:extLst>
              <a:ext uri="{FF2B5EF4-FFF2-40B4-BE49-F238E27FC236}">
                <a16:creationId xmlns:a16="http://schemas.microsoft.com/office/drawing/2014/main" id="{30C18913-36AA-4364-94ED-B3324BEE78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0556" y="1391988"/>
            <a:ext cx="3250793" cy="3250793"/>
          </a:xfrm>
          <a:prstGeom prst="rect">
            <a:avLst/>
          </a:prstGeom>
        </p:spPr>
      </p:pic>
      <p:pic>
        <p:nvPicPr>
          <p:cNvPr id="18" name="Picture 17" descr="A picture containing building&#10;&#10;Description automatically generated">
            <a:extLst>
              <a:ext uri="{FF2B5EF4-FFF2-40B4-BE49-F238E27FC236}">
                <a16:creationId xmlns:a16="http://schemas.microsoft.com/office/drawing/2014/main" id="{9F6712EC-4C28-42C9-8A7A-19C010451C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78254" y="4358402"/>
            <a:ext cx="2215219" cy="2215219"/>
          </a:xfrm>
          <a:prstGeom prst="rect">
            <a:avLst/>
          </a:prstGeom>
        </p:spPr>
      </p:pic>
      <p:pic>
        <p:nvPicPr>
          <p:cNvPr id="20" name="Picture 19" descr="Icon&#10;&#10;Description automatically generated">
            <a:extLst>
              <a:ext uri="{FF2B5EF4-FFF2-40B4-BE49-F238E27FC236}">
                <a16:creationId xmlns:a16="http://schemas.microsoft.com/office/drawing/2014/main" id="{41AD6611-706F-44BD-B571-D19E69E7E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436" y="4013122"/>
            <a:ext cx="2766291" cy="2766291"/>
          </a:xfrm>
          <a:prstGeom prst="rect">
            <a:avLst/>
          </a:prstGeom>
        </p:spPr>
      </p:pic>
    </p:spTree>
    <p:extLst>
      <p:ext uri="{BB962C8B-B14F-4D97-AF65-F5344CB8AC3E}">
        <p14:creationId xmlns:p14="http://schemas.microsoft.com/office/powerpoint/2010/main" val="3418839268"/>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1C2032"/>
      </a:dk2>
      <a:lt2>
        <a:srgbClr val="F0F3F1"/>
      </a:lt2>
      <a:accent1>
        <a:srgbClr val="E729CE"/>
      </a:accent1>
      <a:accent2>
        <a:srgbClr val="9F17D5"/>
      </a:accent2>
      <a:accent3>
        <a:srgbClr val="6129E7"/>
      </a:accent3>
      <a:accent4>
        <a:srgbClr val="2338D7"/>
      </a:accent4>
      <a:accent5>
        <a:srgbClr val="298FE7"/>
      </a:accent5>
      <a:accent6>
        <a:srgbClr val="16BEC7"/>
      </a:accent6>
      <a:hlink>
        <a:srgbClr val="3F6E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2941</TotalTime>
  <Words>315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Grandview Display</vt:lpstr>
      <vt:lpstr>DashVTI</vt:lpstr>
      <vt:lpstr>Josh’s Portfolio</vt:lpstr>
      <vt:lpstr>Overall Structure &amp; Design </vt:lpstr>
      <vt:lpstr>Sitemap</vt:lpstr>
      <vt:lpstr>Wireframe</vt:lpstr>
      <vt:lpstr>PowerPoint Presentation</vt:lpstr>
      <vt:lpstr>Components </vt:lpstr>
      <vt:lpstr>Target Audience &amp; Purpose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Josh’s Portfolio</dc:title>
  <dc:creator>Admin</dc:creator>
  <cp:lastModifiedBy>Admin</cp:lastModifiedBy>
  <cp:revision>22</cp:revision>
  <dcterms:created xsi:type="dcterms:W3CDTF">2022-03-11T13:14:57Z</dcterms:created>
  <dcterms:modified xsi:type="dcterms:W3CDTF">2022-03-13T14:16:12Z</dcterms:modified>
</cp:coreProperties>
</file>