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2" r:id="rId9"/>
    <p:sldId id="293" r:id="rId10"/>
    <p:sldId id="294" r:id="rId11"/>
    <p:sldId id="296" r:id="rId12"/>
    <p:sldId id="297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arlow Condensed ExtraBold" panose="00000906000000000000" pitchFamily="2" charset="0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verpass Mono" panose="020B0604020202020204" charset="0"/>
      <p:regular r:id="rId21"/>
      <p:bold r:id="rId22"/>
    </p:embeddedFont>
    <p:embeddedFont>
      <p:font typeface="Raleway SemiBold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3D74E-0912-4F5F-B408-27A3A6FF1ABF}">
  <a:tblStyle styleId="{35C3D74E-0912-4F5F-B408-27A3A6FF1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40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3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9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8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51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5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90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1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32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94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1971477" y="1642691"/>
            <a:ext cx="5201045" cy="185811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0" dirty="0"/>
              <a:t>JAVA Y THREADS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28" y="1256915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6;p15">
            <a:extLst>
              <a:ext uri="{FF2B5EF4-FFF2-40B4-BE49-F238E27FC236}">
                <a16:creationId xmlns:a16="http://schemas.microsoft.com/office/drawing/2014/main" id="{5CE2A55D-8781-86F7-8718-5CC7153BF3E0}"/>
              </a:ext>
            </a:extLst>
          </p:cNvPr>
          <p:cNvGrpSpPr/>
          <p:nvPr/>
        </p:nvGrpSpPr>
        <p:grpSpPr>
          <a:xfrm>
            <a:off x="4290628" y="3500809"/>
            <a:ext cx="562741" cy="385776"/>
            <a:chOff x="4290650" y="1186778"/>
            <a:chExt cx="562741" cy="385776"/>
          </a:xfrm>
        </p:grpSpPr>
        <p:sp>
          <p:nvSpPr>
            <p:cNvPr id="5" name="Google Shape;137;p15">
              <a:extLst>
                <a:ext uri="{FF2B5EF4-FFF2-40B4-BE49-F238E27FC236}">
                  <a16:creationId xmlns:a16="http://schemas.microsoft.com/office/drawing/2014/main" id="{0376CD2E-7926-3AB0-8D04-96F12ED4940D}"/>
                </a:ext>
              </a:extLst>
            </p:cNvPr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8;p15">
              <a:extLst>
                <a:ext uri="{FF2B5EF4-FFF2-40B4-BE49-F238E27FC236}">
                  <a16:creationId xmlns:a16="http://schemas.microsoft.com/office/drawing/2014/main" id="{107606E1-B09A-E98A-6025-2B4F7BA9EC1A}"/>
                </a:ext>
              </a:extLst>
            </p:cNvPr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9;p15">
              <a:extLst>
                <a:ext uri="{FF2B5EF4-FFF2-40B4-BE49-F238E27FC236}">
                  <a16:creationId xmlns:a16="http://schemas.microsoft.com/office/drawing/2014/main" id="{B48A598A-DA28-B9A7-8E68-2FF3AAD17A40}"/>
                </a:ext>
              </a:extLst>
            </p:cNvPr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Thread extends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agrega la extensión al definir la clase.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class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Persona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extends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ejecutar los objetos de las clases que extienden de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basta con definir el método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run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dentro de la clase.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@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Override</a:t>
            </a: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void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run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//Ejecución del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1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Thread extends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ejecutar el método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run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se debe llamar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start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()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sobre un objeto de una clase que extienda de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Persona persona1 = new Persona(“Carlos”);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Persona1.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start()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Thread implements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Esta implementación es similar a la anterior. Las diferencias son: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 momento de definir la clase se debe usar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implements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Runnable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en lugar de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extends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class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Persona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implements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Runnable</a:t>
            </a: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Al crear el objeto se debe construir el objeto dentro de otro objeto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persona1 =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new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Thread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new Persona(“Carlos”)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;</a:t>
            </a:r>
          </a:p>
          <a:p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Persona1.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start()</a:t>
            </a:r>
          </a:p>
          <a:p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Visibilidad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Se puede acceder al recurso desde todas las clases.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Private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Solo se puede acceder al recurso desde la misma clase.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Tipos de datos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sz="1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Primitivos: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Número entero.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Número con parte decimal.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boolean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Almacena dos estados diferentes (true o false).</a:t>
            </a:r>
          </a:p>
          <a:p>
            <a:pPr marL="457200" indent="-317500"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Número con parte decimal (Más pequeños que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).</a:t>
            </a:r>
          </a:p>
          <a:p>
            <a:pPr marL="457200" indent="-317500"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</a:t>
            </a:r>
            <a:r>
              <a:rPr lang="es-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ong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Número entero largo.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Almacena un carácter.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Tipos de datos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sz="1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Objetos: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Cadena de caracteres.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Integer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Objeto que contiene un número entero.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declara al combinar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visibilidad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+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tipo de dato 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+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nombreVariable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Ejemplos: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private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edad;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nombre;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private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calificacion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;</a:t>
            </a:r>
            <a:endParaRPr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9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Constructor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 el método que construye un objeto de la clase. Este método debe tener el mismo nombre que la clase.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Persona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pNombre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this.nombre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pNombre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este método se usa la palabra clave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this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para referirse a una variable de la clase que se quiere definir con el parámetro </a:t>
            </a:r>
            <a:r>
              <a:rPr lang="es-ES" dirty="0" err="1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pNombre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Construyendo un objeto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Los objetos se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constuyen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al usar el método constructor. Este tipo de objetos se construyen de la siguiente forma.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tipo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nombreVariable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=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new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tipo([parámetros]) 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+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 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2">
                  <a:lumMod val="60000"/>
                  <a:lumOff val="40000"/>
                </a:schemeClr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Ejemplo: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Persona persona1 =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es-ES" dirty="0">
                <a:solidFill>
                  <a:schemeClr val="bg1"/>
                </a:solidFill>
                <a:latin typeface="Anaheim"/>
                <a:ea typeface="Anaheim"/>
                <a:cs typeface="Anaheim"/>
                <a:sym typeface="Anaheim"/>
              </a:rPr>
              <a:t> Persona(“Carlos”);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06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main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 el método que se ejecuta al iniciar un programa en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ve de la siguiente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public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static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void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s-E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main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[]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args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//Secuencia a ejecutar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Threads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Los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Threads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se pueden definir de dos formas en JAVA.</a:t>
            </a: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3416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445</Words>
  <Application>Microsoft Office PowerPoint</Application>
  <PresentationFormat>Presentación en pantalla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Raleway SemiBold</vt:lpstr>
      <vt:lpstr>Barlow Condensed ExtraBold</vt:lpstr>
      <vt:lpstr>Anaheim</vt:lpstr>
      <vt:lpstr>Overpass Mono</vt:lpstr>
      <vt:lpstr>Arial</vt:lpstr>
      <vt:lpstr>Nunito Light</vt:lpstr>
      <vt:lpstr>Programming Lesson Infographics by Slidesgo</vt:lpstr>
      <vt:lpstr>JAVA Y THREADS</vt:lpstr>
      <vt:lpstr>Visibilidad</vt:lpstr>
      <vt:lpstr>Tipos de datos</vt:lpstr>
      <vt:lpstr>Tipos de datos</vt:lpstr>
      <vt:lpstr>Variable</vt:lpstr>
      <vt:lpstr>Constructor</vt:lpstr>
      <vt:lpstr>Construyendo un objeto</vt:lpstr>
      <vt:lpstr>Método main</vt:lpstr>
      <vt:lpstr>Threads</vt:lpstr>
      <vt:lpstr>Thread extends</vt:lpstr>
      <vt:lpstr>Thread extends</vt:lpstr>
      <vt:lpstr>Thread implements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Y THREADS</dc:title>
  <cp:lastModifiedBy>Julio César Ruiz Gómez</cp:lastModifiedBy>
  <cp:revision>2</cp:revision>
  <dcterms:modified xsi:type="dcterms:W3CDTF">2024-01-27T04:50:00Z</dcterms:modified>
</cp:coreProperties>
</file>