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6"/>
  </p:notesMasterIdLst>
  <p:sldIdLst>
    <p:sldId id="256" r:id="rId2"/>
    <p:sldId id="257" r:id="rId3"/>
    <p:sldId id="299" r:id="rId4"/>
    <p:sldId id="298" r:id="rId5"/>
  </p:sldIdLst>
  <p:sldSz cx="9144000" cy="5143500" type="screen16x9"/>
  <p:notesSz cx="6858000" cy="9144000"/>
  <p:embeddedFontLst>
    <p:embeddedFont>
      <p:font typeface="Anaheim" panose="02000503000000000000" pitchFamily="2" charset="77"/>
      <p:regular r:id="rId7"/>
    </p:embeddedFont>
    <p:embeddedFont>
      <p:font typeface="Barlow Condensed ExtraBold" panose="020F0502020204030204" pitchFamily="34" charset="0"/>
      <p:bold r:id="rId8"/>
      <p:italic r:id="rId9"/>
      <p:boldItalic r:id="rId10"/>
    </p:embeddedFont>
    <p:embeddedFont>
      <p:font typeface="Nunito Light" panose="020F0302020204030204" pitchFamily="34" charset="0"/>
      <p:regular r:id="rId11"/>
      <p:italic r:id="rId12"/>
    </p:embeddedFont>
    <p:embeddedFont>
      <p:font typeface="Overpass Mono" panose="020B0009030203020204" pitchFamily="49" charset="77"/>
      <p:regular r:id="rId13"/>
      <p:bold r:id="rId14"/>
    </p:embeddedFont>
    <p:embeddedFont>
      <p:font typeface="Raleway SemiBold" pitchFamily="2" charset="77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5C3D74E-0912-4F5F-B408-27A3A6FF1ABF}">
  <a:tblStyle styleId="{35C3D74E-0912-4F5F-B408-27A3A6FF1AB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9"/>
  </p:normalViewPr>
  <p:slideViewPr>
    <p:cSldViewPr snapToGrid="0">
      <p:cViewPr varScale="1">
        <p:scale>
          <a:sx n="172" d="100"/>
          <a:sy n="172" d="100"/>
        </p:scale>
        <p:origin x="784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10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font" Target="fonts/font9.fntdata"/><Relationship Id="rId10" Type="http://schemas.openxmlformats.org/officeDocument/2006/relationships/font" Target="fonts/font4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e435027922_0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e435027922_0_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e435027922_0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e435027922_0_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1264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e435027922_0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e435027922_0_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06592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4907610" y="256000"/>
            <a:ext cx="4236378" cy="1275904"/>
            <a:chOff x="4049654" y="323050"/>
            <a:chExt cx="5094250" cy="1534276"/>
          </a:xfrm>
        </p:grpSpPr>
        <p:sp>
          <p:nvSpPr>
            <p:cNvPr id="10" name="Google Shape;10;p2"/>
            <p:cNvSpPr/>
            <p:nvPr/>
          </p:nvSpPr>
          <p:spPr>
            <a:xfrm flipH="1">
              <a:off x="6715125" y="1500475"/>
              <a:ext cx="2071751" cy="356851"/>
            </a:xfrm>
            <a:custGeom>
              <a:avLst/>
              <a:gdLst/>
              <a:ahLst/>
              <a:cxnLst/>
              <a:rect l="l" t="t" r="r" b="b"/>
              <a:pathLst>
                <a:path w="4300" h="2775" extrusionOk="0">
                  <a:moveTo>
                    <a:pt x="1" y="0"/>
                  </a:moveTo>
                  <a:lnTo>
                    <a:pt x="1" y="2774"/>
                  </a:lnTo>
                  <a:lnTo>
                    <a:pt x="4299" y="2774"/>
                  </a:lnTo>
                  <a:lnTo>
                    <a:pt x="4299" y="0"/>
                  </a:lnTo>
                  <a:close/>
                </a:path>
              </a:pathLst>
            </a:custGeom>
            <a:solidFill>
              <a:srgbClr val="FFFFFF">
                <a:alpha val="19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 flipH="1">
              <a:off x="8039752" y="910981"/>
              <a:ext cx="1104138" cy="356858"/>
            </a:xfrm>
            <a:custGeom>
              <a:avLst/>
              <a:gdLst/>
              <a:ahLst/>
              <a:cxnLst/>
              <a:rect l="l" t="t" r="r" b="b"/>
              <a:pathLst>
                <a:path w="8586" h="2775" extrusionOk="0">
                  <a:moveTo>
                    <a:pt x="1" y="0"/>
                  </a:moveTo>
                  <a:lnTo>
                    <a:pt x="1" y="2774"/>
                  </a:lnTo>
                  <a:lnTo>
                    <a:pt x="8585" y="2774"/>
                  </a:lnTo>
                  <a:lnTo>
                    <a:pt x="8585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6330166" y="910975"/>
              <a:ext cx="1513761" cy="356872"/>
            </a:xfrm>
            <a:custGeom>
              <a:avLst/>
              <a:gdLst/>
              <a:ahLst/>
              <a:cxnLst/>
              <a:rect l="l" t="t" r="r" b="b"/>
              <a:pathLst>
                <a:path w="18396" h="2775" extrusionOk="0">
                  <a:moveTo>
                    <a:pt x="0" y="0"/>
                  </a:moveTo>
                  <a:lnTo>
                    <a:pt x="0" y="2774"/>
                  </a:lnTo>
                  <a:lnTo>
                    <a:pt x="18396" y="2774"/>
                  </a:lnTo>
                  <a:lnTo>
                    <a:pt x="18396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>
              <a:off x="6896105" y="323050"/>
              <a:ext cx="2247799" cy="355301"/>
            </a:xfrm>
            <a:custGeom>
              <a:avLst/>
              <a:gdLst/>
              <a:ahLst/>
              <a:cxnLst/>
              <a:rect l="l" t="t" r="r" b="b"/>
              <a:pathLst>
                <a:path w="12348" h="2763" extrusionOk="0">
                  <a:moveTo>
                    <a:pt x="1" y="0"/>
                  </a:moveTo>
                  <a:lnTo>
                    <a:pt x="1" y="2762"/>
                  </a:lnTo>
                  <a:lnTo>
                    <a:pt x="12348" y="2762"/>
                  </a:lnTo>
                  <a:lnTo>
                    <a:pt x="12348" y="0"/>
                  </a:lnTo>
                  <a:close/>
                </a:path>
              </a:pathLst>
            </a:custGeom>
            <a:solidFill>
              <a:srgbClr val="FFFFFF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flipH="1">
              <a:off x="4620591" y="910975"/>
              <a:ext cx="1513761" cy="356872"/>
            </a:xfrm>
            <a:custGeom>
              <a:avLst/>
              <a:gdLst/>
              <a:ahLst/>
              <a:cxnLst/>
              <a:rect l="l" t="t" r="r" b="b"/>
              <a:pathLst>
                <a:path w="18396" h="2775" extrusionOk="0">
                  <a:moveTo>
                    <a:pt x="0" y="0"/>
                  </a:moveTo>
                  <a:lnTo>
                    <a:pt x="0" y="2774"/>
                  </a:lnTo>
                  <a:lnTo>
                    <a:pt x="18396" y="2774"/>
                  </a:lnTo>
                  <a:lnTo>
                    <a:pt x="18396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4049654" y="323050"/>
              <a:ext cx="2665470" cy="355301"/>
            </a:xfrm>
            <a:custGeom>
              <a:avLst/>
              <a:gdLst/>
              <a:ahLst/>
              <a:cxnLst/>
              <a:rect l="l" t="t" r="r" b="b"/>
              <a:pathLst>
                <a:path w="12348" h="2763" extrusionOk="0">
                  <a:moveTo>
                    <a:pt x="1" y="0"/>
                  </a:moveTo>
                  <a:lnTo>
                    <a:pt x="1" y="2762"/>
                  </a:lnTo>
                  <a:lnTo>
                    <a:pt x="12348" y="2762"/>
                  </a:lnTo>
                  <a:lnTo>
                    <a:pt x="12348" y="0"/>
                  </a:lnTo>
                  <a:close/>
                </a:path>
              </a:pathLst>
            </a:custGeom>
            <a:solidFill>
              <a:srgbClr val="FFFFFF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 flipH="1">
              <a:off x="4346512" y="1500475"/>
              <a:ext cx="2071751" cy="356851"/>
            </a:xfrm>
            <a:custGeom>
              <a:avLst/>
              <a:gdLst/>
              <a:ahLst/>
              <a:cxnLst/>
              <a:rect l="l" t="t" r="r" b="b"/>
              <a:pathLst>
                <a:path w="4300" h="2775" extrusionOk="0">
                  <a:moveTo>
                    <a:pt x="1" y="0"/>
                  </a:moveTo>
                  <a:lnTo>
                    <a:pt x="1" y="2774"/>
                  </a:lnTo>
                  <a:lnTo>
                    <a:pt x="4299" y="2774"/>
                  </a:lnTo>
                  <a:lnTo>
                    <a:pt x="4299" y="0"/>
                  </a:lnTo>
                  <a:close/>
                </a:path>
              </a:pathLst>
            </a:custGeom>
            <a:solidFill>
              <a:srgbClr val="FFFFFF">
                <a:alpha val="19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" name="Google Shape;17;p2"/>
          <p:cNvGrpSpPr/>
          <p:nvPr/>
        </p:nvGrpSpPr>
        <p:grpSpPr>
          <a:xfrm rot="10800000">
            <a:off x="11" y="3581007"/>
            <a:ext cx="4236378" cy="1275904"/>
            <a:chOff x="4049654" y="323050"/>
            <a:chExt cx="5094250" cy="1534276"/>
          </a:xfrm>
        </p:grpSpPr>
        <p:sp>
          <p:nvSpPr>
            <p:cNvPr id="18" name="Google Shape;18;p2"/>
            <p:cNvSpPr/>
            <p:nvPr/>
          </p:nvSpPr>
          <p:spPr>
            <a:xfrm flipH="1">
              <a:off x="6715125" y="1500475"/>
              <a:ext cx="2071751" cy="356851"/>
            </a:xfrm>
            <a:custGeom>
              <a:avLst/>
              <a:gdLst/>
              <a:ahLst/>
              <a:cxnLst/>
              <a:rect l="l" t="t" r="r" b="b"/>
              <a:pathLst>
                <a:path w="4300" h="2775" extrusionOk="0">
                  <a:moveTo>
                    <a:pt x="1" y="0"/>
                  </a:moveTo>
                  <a:lnTo>
                    <a:pt x="1" y="2774"/>
                  </a:lnTo>
                  <a:lnTo>
                    <a:pt x="4299" y="2774"/>
                  </a:lnTo>
                  <a:lnTo>
                    <a:pt x="4299" y="0"/>
                  </a:lnTo>
                  <a:close/>
                </a:path>
              </a:pathLst>
            </a:custGeom>
            <a:solidFill>
              <a:srgbClr val="FFFFFF">
                <a:alpha val="19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 flipH="1">
              <a:off x="8039752" y="910981"/>
              <a:ext cx="1104138" cy="356858"/>
            </a:xfrm>
            <a:custGeom>
              <a:avLst/>
              <a:gdLst/>
              <a:ahLst/>
              <a:cxnLst/>
              <a:rect l="l" t="t" r="r" b="b"/>
              <a:pathLst>
                <a:path w="8586" h="2775" extrusionOk="0">
                  <a:moveTo>
                    <a:pt x="1" y="0"/>
                  </a:moveTo>
                  <a:lnTo>
                    <a:pt x="1" y="2774"/>
                  </a:lnTo>
                  <a:lnTo>
                    <a:pt x="8585" y="2774"/>
                  </a:lnTo>
                  <a:lnTo>
                    <a:pt x="8585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 flipH="1">
              <a:off x="6330166" y="910975"/>
              <a:ext cx="1513761" cy="356872"/>
            </a:xfrm>
            <a:custGeom>
              <a:avLst/>
              <a:gdLst/>
              <a:ahLst/>
              <a:cxnLst/>
              <a:rect l="l" t="t" r="r" b="b"/>
              <a:pathLst>
                <a:path w="18396" h="2775" extrusionOk="0">
                  <a:moveTo>
                    <a:pt x="0" y="0"/>
                  </a:moveTo>
                  <a:lnTo>
                    <a:pt x="0" y="2774"/>
                  </a:lnTo>
                  <a:lnTo>
                    <a:pt x="18396" y="2774"/>
                  </a:lnTo>
                  <a:lnTo>
                    <a:pt x="18396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 flipH="1">
              <a:off x="6896105" y="323050"/>
              <a:ext cx="2247799" cy="355301"/>
            </a:xfrm>
            <a:custGeom>
              <a:avLst/>
              <a:gdLst/>
              <a:ahLst/>
              <a:cxnLst/>
              <a:rect l="l" t="t" r="r" b="b"/>
              <a:pathLst>
                <a:path w="12348" h="2763" extrusionOk="0">
                  <a:moveTo>
                    <a:pt x="1" y="0"/>
                  </a:moveTo>
                  <a:lnTo>
                    <a:pt x="1" y="2762"/>
                  </a:lnTo>
                  <a:lnTo>
                    <a:pt x="12348" y="2762"/>
                  </a:lnTo>
                  <a:lnTo>
                    <a:pt x="12348" y="0"/>
                  </a:lnTo>
                  <a:close/>
                </a:path>
              </a:pathLst>
            </a:custGeom>
            <a:solidFill>
              <a:srgbClr val="FFFFFF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 flipH="1">
              <a:off x="4620591" y="910975"/>
              <a:ext cx="1513761" cy="356872"/>
            </a:xfrm>
            <a:custGeom>
              <a:avLst/>
              <a:gdLst/>
              <a:ahLst/>
              <a:cxnLst/>
              <a:rect l="l" t="t" r="r" b="b"/>
              <a:pathLst>
                <a:path w="18396" h="2775" extrusionOk="0">
                  <a:moveTo>
                    <a:pt x="0" y="0"/>
                  </a:moveTo>
                  <a:lnTo>
                    <a:pt x="0" y="2774"/>
                  </a:lnTo>
                  <a:lnTo>
                    <a:pt x="18396" y="2774"/>
                  </a:lnTo>
                  <a:lnTo>
                    <a:pt x="18396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 flipH="1">
              <a:off x="4049654" y="323050"/>
              <a:ext cx="2665470" cy="355301"/>
            </a:xfrm>
            <a:custGeom>
              <a:avLst/>
              <a:gdLst/>
              <a:ahLst/>
              <a:cxnLst/>
              <a:rect l="l" t="t" r="r" b="b"/>
              <a:pathLst>
                <a:path w="12348" h="2763" extrusionOk="0">
                  <a:moveTo>
                    <a:pt x="1" y="0"/>
                  </a:moveTo>
                  <a:lnTo>
                    <a:pt x="1" y="2762"/>
                  </a:lnTo>
                  <a:lnTo>
                    <a:pt x="12348" y="2762"/>
                  </a:lnTo>
                  <a:lnTo>
                    <a:pt x="12348" y="0"/>
                  </a:lnTo>
                  <a:close/>
                </a:path>
              </a:pathLst>
            </a:custGeom>
            <a:solidFill>
              <a:srgbClr val="FFFFFF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 flipH="1">
              <a:off x="4346512" y="1500475"/>
              <a:ext cx="2071751" cy="356851"/>
            </a:xfrm>
            <a:custGeom>
              <a:avLst/>
              <a:gdLst/>
              <a:ahLst/>
              <a:cxnLst/>
              <a:rect l="l" t="t" r="r" b="b"/>
              <a:pathLst>
                <a:path w="4300" h="2775" extrusionOk="0">
                  <a:moveTo>
                    <a:pt x="1" y="0"/>
                  </a:moveTo>
                  <a:lnTo>
                    <a:pt x="1" y="2774"/>
                  </a:lnTo>
                  <a:lnTo>
                    <a:pt x="4299" y="2774"/>
                  </a:lnTo>
                  <a:lnTo>
                    <a:pt x="4299" y="0"/>
                  </a:lnTo>
                  <a:close/>
                </a:path>
              </a:pathLst>
            </a:custGeom>
            <a:solidFill>
              <a:srgbClr val="FFFFFF">
                <a:alpha val="19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Google Shape;25;p2"/>
          <p:cNvSpPr/>
          <p:nvPr/>
        </p:nvSpPr>
        <p:spPr>
          <a:xfrm flipH="1">
            <a:off x="7189050" y="4268800"/>
            <a:ext cx="1954825" cy="517822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rgbClr val="EC008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"/>
          <p:cNvSpPr/>
          <p:nvPr/>
        </p:nvSpPr>
        <p:spPr>
          <a:xfrm flipH="1">
            <a:off x="7603701" y="4786625"/>
            <a:ext cx="1540299" cy="356874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rgbClr val="00FF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0" y="517825"/>
            <a:ext cx="1540299" cy="356874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rgbClr val="EC008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125" y="0"/>
            <a:ext cx="1954825" cy="517822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rgbClr val="00FF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"/>
          <p:cNvSpPr txBox="1">
            <a:spLocks noGrp="1"/>
          </p:cNvSpPr>
          <p:nvPr>
            <p:ph type="ctrTitle"/>
          </p:nvPr>
        </p:nvSpPr>
        <p:spPr>
          <a:xfrm>
            <a:off x="1621175" y="1809538"/>
            <a:ext cx="5901600" cy="14034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9pPr>
          </a:lstStyle>
          <a:p>
            <a:endParaRPr/>
          </a:p>
        </p:txBody>
      </p:sp>
      <p:sp>
        <p:nvSpPr>
          <p:cNvPr id="30" name="Google Shape;30;p2"/>
          <p:cNvSpPr txBox="1">
            <a:spLocks noGrp="1"/>
          </p:cNvSpPr>
          <p:nvPr>
            <p:ph type="subTitle" idx="1"/>
          </p:nvPr>
        </p:nvSpPr>
        <p:spPr>
          <a:xfrm>
            <a:off x="1621227" y="3503925"/>
            <a:ext cx="5901600" cy="428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7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1"/>
          <p:cNvSpPr/>
          <p:nvPr/>
        </p:nvSpPr>
        <p:spPr>
          <a:xfrm rot="10800000">
            <a:off x="2751806" y="4243474"/>
            <a:ext cx="6391269" cy="904876"/>
          </a:xfrm>
          <a:custGeom>
            <a:avLst/>
            <a:gdLst/>
            <a:ahLst/>
            <a:cxnLst/>
            <a:rect l="l" t="t" r="r" b="b"/>
            <a:pathLst>
              <a:path w="16884" h="2763" extrusionOk="0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11"/>
          <p:cNvSpPr/>
          <p:nvPr/>
        </p:nvSpPr>
        <p:spPr>
          <a:xfrm rot="10800000">
            <a:off x="1361250" y="1501127"/>
            <a:ext cx="7781825" cy="1525098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EC008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11"/>
          <p:cNvSpPr/>
          <p:nvPr/>
        </p:nvSpPr>
        <p:spPr>
          <a:xfrm rot="10800000">
            <a:off x="2" y="1"/>
            <a:ext cx="5791098" cy="505550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1"/>
          <p:cNvSpPr/>
          <p:nvPr/>
        </p:nvSpPr>
        <p:spPr>
          <a:xfrm rot="10800000">
            <a:off x="21" y="1501871"/>
            <a:ext cx="1104138" cy="355443"/>
          </a:xfrm>
          <a:custGeom>
            <a:avLst/>
            <a:gdLst/>
            <a:ahLst/>
            <a:cxnLst/>
            <a:rect l="l" t="t" r="r" b="b"/>
            <a:pathLst>
              <a:path w="8586" h="2764" extrusionOk="0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11"/>
          <p:cNvSpPr/>
          <p:nvPr/>
        </p:nvSpPr>
        <p:spPr>
          <a:xfrm rot="10800000">
            <a:off x="532482" y="912524"/>
            <a:ext cx="1055445" cy="355301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11"/>
          <p:cNvSpPr/>
          <p:nvPr/>
        </p:nvSpPr>
        <p:spPr>
          <a:xfrm rot="10800000">
            <a:off x="7173125" y="912516"/>
            <a:ext cx="1970757" cy="355315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1"/>
          <p:cNvSpPr/>
          <p:nvPr/>
        </p:nvSpPr>
        <p:spPr>
          <a:xfrm rot="10800000">
            <a:off x="1814348" y="912516"/>
            <a:ext cx="1600139" cy="355315"/>
          </a:xfrm>
          <a:custGeom>
            <a:avLst/>
            <a:gdLst/>
            <a:ahLst/>
            <a:cxnLst/>
            <a:rect l="l" t="t" r="r" b="b"/>
            <a:pathLst>
              <a:path w="12443" h="2763" extrusionOk="0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rgbClr val="EC008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11"/>
          <p:cNvSpPr/>
          <p:nvPr/>
        </p:nvSpPr>
        <p:spPr>
          <a:xfrm rot="10800000">
            <a:off x="4523560" y="323049"/>
            <a:ext cx="2095515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rgbClr val="00FF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11"/>
          <p:cNvSpPr/>
          <p:nvPr/>
        </p:nvSpPr>
        <p:spPr>
          <a:xfrm rot="10800000">
            <a:off x="7381057" y="3345678"/>
            <a:ext cx="1762943" cy="355322"/>
          </a:xfrm>
          <a:custGeom>
            <a:avLst/>
            <a:gdLst/>
            <a:ahLst/>
            <a:cxnLst/>
            <a:rect l="l" t="t" r="r" b="b"/>
            <a:pathLst>
              <a:path w="16884" h="2763" extrusionOk="0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rgbClr val="EC008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11"/>
          <p:cNvSpPr/>
          <p:nvPr/>
        </p:nvSpPr>
        <p:spPr>
          <a:xfrm rot="10800000">
            <a:off x="-4" y="2084924"/>
            <a:ext cx="1785554" cy="356851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00FF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11"/>
          <p:cNvSpPr/>
          <p:nvPr/>
        </p:nvSpPr>
        <p:spPr>
          <a:xfrm rot="10800000">
            <a:off x="656319" y="4788199"/>
            <a:ext cx="2628881" cy="355301"/>
          </a:xfrm>
          <a:custGeom>
            <a:avLst/>
            <a:gdLst/>
            <a:ahLst/>
            <a:cxnLst/>
            <a:rect l="l" t="t" r="r" b="b"/>
            <a:pathLst>
              <a:path w="16884" h="2763" extrusionOk="0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rgbClr val="00FF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11"/>
          <p:cNvSpPr txBox="1">
            <a:spLocks noGrp="1"/>
          </p:cNvSpPr>
          <p:nvPr>
            <p:ph type="body" idx="1"/>
          </p:nvPr>
        </p:nvSpPr>
        <p:spPr>
          <a:xfrm>
            <a:off x="311700" y="3306869"/>
            <a:ext cx="8520600" cy="65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algn="ctr" rtl="0">
              <a:spcBef>
                <a:spcPts val="10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algn="ctr" rtl="0">
              <a:spcBef>
                <a:spcPts val="10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algn="ctr" rtl="0">
              <a:spcBef>
                <a:spcPts val="10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ctr" rtl="0">
              <a:spcBef>
                <a:spcPts val="10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ctr" rtl="0">
              <a:spcBef>
                <a:spcPts val="10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ctr" rtl="0">
              <a:spcBef>
                <a:spcPts val="10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ctr" rtl="0">
              <a:spcBef>
                <a:spcPts val="10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ctr" rtl="0">
              <a:spcBef>
                <a:spcPts val="1000"/>
              </a:spcBef>
              <a:spcAft>
                <a:spcPts val="10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124" name="Google Shape;12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847850"/>
            <a:ext cx="8520600" cy="1382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500"/>
              <a:buNone/>
              <a:defRPr sz="1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"/>
          <p:cNvSpPr/>
          <p:nvPr/>
        </p:nvSpPr>
        <p:spPr>
          <a:xfrm>
            <a:off x="0" y="3268775"/>
            <a:ext cx="667651" cy="355450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3"/>
          <p:cNvSpPr/>
          <p:nvPr/>
        </p:nvSpPr>
        <p:spPr>
          <a:xfrm>
            <a:off x="7960123" y="323033"/>
            <a:ext cx="1183740" cy="355315"/>
          </a:xfrm>
          <a:custGeom>
            <a:avLst/>
            <a:gdLst/>
            <a:ahLst/>
            <a:cxnLst/>
            <a:rect l="l" t="t" r="r" b="b"/>
            <a:pathLst>
              <a:path w="9205" h="2763" extrusionOk="0">
                <a:moveTo>
                  <a:pt x="1" y="0"/>
                </a:moveTo>
                <a:lnTo>
                  <a:pt x="1" y="2762"/>
                </a:lnTo>
                <a:lnTo>
                  <a:pt x="9204" y="2762"/>
                </a:lnTo>
                <a:lnTo>
                  <a:pt x="920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3"/>
          <p:cNvSpPr/>
          <p:nvPr/>
        </p:nvSpPr>
        <p:spPr>
          <a:xfrm>
            <a:off x="7173125" y="912516"/>
            <a:ext cx="1970757" cy="355315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0"/>
                </a:moveTo>
                <a:lnTo>
                  <a:pt x="1" y="2762"/>
                </a:lnTo>
                <a:lnTo>
                  <a:pt x="15324" y="2762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3"/>
          <p:cNvSpPr/>
          <p:nvPr/>
        </p:nvSpPr>
        <p:spPr>
          <a:xfrm>
            <a:off x="7173125" y="2089940"/>
            <a:ext cx="1970757" cy="356858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3"/>
          <p:cNvSpPr/>
          <p:nvPr/>
        </p:nvSpPr>
        <p:spPr>
          <a:xfrm>
            <a:off x="0" y="2089940"/>
            <a:ext cx="552969" cy="356858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3"/>
          <p:cNvSpPr/>
          <p:nvPr/>
        </p:nvSpPr>
        <p:spPr>
          <a:xfrm>
            <a:off x="8773245" y="1500456"/>
            <a:ext cx="370618" cy="356858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00FF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3"/>
          <p:cNvSpPr/>
          <p:nvPr/>
        </p:nvSpPr>
        <p:spPr>
          <a:xfrm>
            <a:off x="8039723" y="3268778"/>
            <a:ext cx="1104138" cy="355443"/>
          </a:xfrm>
          <a:custGeom>
            <a:avLst/>
            <a:gdLst/>
            <a:ahLst/>
            <a:cxnLst/>
            <a:rect l="l" t="t" r="r" b="b"/>
            <a:pathLst>
              <a:path w="8586" h="2764" extrusionOk="0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3"/>
          <p:cNvSpPr/>
          <p:nvPr/>
        </p:nvSpPr>
        <p:spPr>
          <a:xfrm>
            <a:off x="7555951" y="3858262"/>
            <a:ext cx="1587922" cy="355315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3"/>
          <p:cNvSpPr/>
          <p:nvPr/>
        </p:nvSpPr>
        <p:spPr>
          <a:xfrm>
            <a:off x="0" y="4446202"/>
            <a:ext cx="1183740" cy="356858"/>
          </a:xfrm>
          <a:custGeom>
            <a:avLst/>
            <a:gdLst/>
            <a:ahLst/>
            <a:cxnLst/>
            <a:rect l="l" t="t" r="r" b="b"/>
            <a:pathLst>
              <a:path w="9205" h="2775" extrusionOk="0">
                <a:moveTo>
                  <a:pt x="1" y="1"/>
                </a:moveTo>
                <a:lnTo>
                  <a:pt x="1" y="2775"/>
                </a:lnTo>
                <a:lnTo>
                  <a:pt x="9204" y="2775"/>
                </a:lnTo>
                <a:lnTo>
                  <a:pt x="9204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3"/>
          <p:cNvSpPr/>
          <p:nvPr/>
        </p:nvSpPr>
        <p:spPr>
          <a:xfrm>
            <a:off x="0" y="3858262"/>
            <a:ext cx="1970757" cy="355315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3"/>
          <p:cNvSpPr/>
          <p:nvPr/>
        </p:nvSpPr>
        <p:spPr>
          <a:xfrm>
            <a:off x="2325759" y="3858262"/>
            <a:ext cx="866747" cy="355315"/>
          </a:xfrm>
          <a:custGeom>
            <a:avLst/>
            <a:gdLst/>
            <a:ahLst/>
            <a:cxnLst/>
            <a:rect l="l" t="t" r="r" b="b"/>
            <a:pathLst>
              <a:path w="6740" h="2763" extrusionOk="0">
                <a:moveTo>
                  <a:pt x="1" y="1"/>
                </a:moveTo>
                <a:lnTo>
                  <a:pt x="1" y="2763"/>
                </a:lnTo>
                <a:lnTo>
                  <a:pt x="6739" y="2763"/>
                </a:lnTo>
                <a:lnTo>
                  <a:pt x="6739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3"/>
          <p:cNvSpPr/>
          <p:nvPr/>
        </p:nvSpPr>
        <p:spPr>
          <a:xfrm>
            <a:off x="0" y="2679300"/>
            <a:ext cx="1485912" cy="355450"/>
          </a:xfrm>
          <a:custGeom>
            <a:avLst/>
            <a:gdLst/>
            <a:ahLst/>
            <a:cxnLst/>
            <a:rect l="l" t="t" r="r" b="b"/>
            <a:pathLst>
              <a:path w="15325" h="2764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3"/>
          <p:cNvSpPr/>
          <p:nvPr/>
        </p:nvSpPr>
        <p:spPr>
          <a:xfrm>
            <a:off x="896262" y="3268778"/>
            <a:ext cx="370618" cy="355443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rgbClr val="EC008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3"/>
          <p:cNvSpPr/>
          <p:nvPr/>
        </p:nvSpPr>
        <p:spPr>
          <a:xfrm>
            <a:off x="0" y="1500456"/>
            <a:ext cx="1104138" cy="356858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3"/>
          <p:cNvSpPr/>
          <p:nvPr/>
        </p:nvSpPr>
        <p:spPr>
          <a:xfrm>
            <a:off x="359324" y="912525"/>
            <a:ext cx="1228595" cy="355301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rgbClr val="EC008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3"/>
          <p:cNvSpPr/>
          <p:nvPr/>
        </p:nvSpPr>
        <p:spPr>
          <a:xfrm>
            <a:off x="5395565" y="323033"/>
            <a:ext cx="2171240" cy="355315"/>
          </a:xfrm>
          <a:custGeom>
            <a:avLst/>
            <a:gdLst/>
            <a:ahLst/>
            <a:cxnLst/>
            <a:rect l="l" t="t" r="r" b="b"/>
            <a:pathLst>
              <a:path w="16884" h="2763" extrusionOk="0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rgbClr val="00FF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3"/>
          <p:cNvSpPr/>
          <p:nvPr/>
        </p:nvSpPr>
        <p:spPr>
          <a:xfrm>
            <a:off x="5729396" y="3858262"/>
            <a:ext cx="1600139" cy="355315"/>
          </a:xfrm>
          <a:custGeom>
            <a:avLst/>
            <a:gdLst/>
            <a:ahLst/>
            <a:cxnLst/>
            <a:rect l="l" t="t" r="r" b="b"/>
            <a:pathLst>
              <a:path w="12443" h="2763" extrusionOk="0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rgbClr val="EC008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3"/>
          <p:cNvSpPr/>
          <p:nvPr/>
        </p:nvSpPr>
        <p:spPr>
          <a:xfrm>
            <a:off x="1577072" y="4446200"/>
            <a:ext cx="3118770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rgbClr val="00FF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3"/>
          <p:cNvSpPr txBox="1">
            <a:spLocks noGrp="1"/>
          </p:cNvSpPr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1" name="Google Shape;51;p3"/>
          <p:cNvSpPr txBox="1">
            <a:spLocks noGrp="1"/>
          </p:cNvSpPr>
          <p:nvPr>
            <p:ph type="title" idx="2" hasCustomPrompt="1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4"/>
          <p:cNvSpPr/>
          <p:nvPr/>
        </p:nvSpPr>
        <p:spPr>
          <a:xfrm>
            <a:off x="0" y="1515825"/>
            <a:ext cx="2943127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rgbClr val="EC008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4"/>
          <p:cNvSpPr txBox="1">
            <a:spLocks noGrp="1"/>
          </p:cNvSpPr>
          <p:nvPr>
            <p:ph type="body" idx="1"/>
          </p:nvPr>
        </p:nvSpPr>
        <p:spPr>
          <a:xfrm>
            <a:off x="609499" y="1973025"/>
            <a:ext cx="3512700" cy="21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 SemiBold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2pPr>
            <a:lvl3pPr marL="1371600" lvl="2" indent="-330200" rtl="0">
              <a:spcBef>
                <a:spcPts val="10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3pPr>
            <a:lvl4pPr marL="1828800" lvl="3" indent="-330200" rtl="0">
              <a:spcBef>
                <a:spcPts val="10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4pPr>
            <a:lvl5pPr marL="2286000" lvl="4" indent="-330200" rtl="0">
              <a:spcBef>
                <a:spcPts val="10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5pPr>
            <a:lvl6pPr marL="2743200" lvl="5" indent="-330200" rtl="0">
              <a:spcBef>
                <a:spcPts val="10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6pPr>
            <a:lvl7pPr marL="3200400" lvl="6" indent="-330200" rtl="0">
              <a:spcBef>
                <a:spcPts val="10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7pPr>
            <a:lvl8pPr marL="3657600" lvl="7" indent="-330200" rtl="0">
              <a:spcBef>
                <a:spcPts val="10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8pPr>
            <a:lvl9pPr marL="4114800" lvl="8" indent="-330200" rtl="0">
              <a:spcBef>
                <a:spcPts val="1000"/>
              </a:spcBef>
              <a:spcAft>
                <a:spcPts val="1000"/>
              </a:spcAft>
              <a:buSzPts val="1600"/>
              <a:buFont typeface="Nunito Light"/>
              <a:buChar char="■"/>
              <a:defRPr sz="1600"/>
            </a:lvl9pPr>
          </a:lstStyle>
          <a:p>
            <a:endParaRPr/>
          </a:p>
        </p:txBody>
      </p:sp>
      <p:sp>
        <p:nvSpPr>
          <p:cNvPr id="55" name="Google Shape;55;p4"/>
          <p:cNvSpPr txBox="1">
            <a:spLocks noGrp="1"/>
          </p:cNvSpPr>
          <p:nvPr>
            <p:ph type="title"/>
          </p:nvPr>
        </p:nvSpPr>
        <p:spPr>
          <a:xfrm>
            <a:off x="560825" y="1168325"/>
            <a:ext cx="356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58" name="Google Shape;58;p5"/>
          <p:cNvSpPr txBox="1">
            <a:spLocks noGrp="1"/>
          </p:cNvSpPr>
          <p:nvPr>
            <p:ph type="subTitle" idx="1"/>
          </p:nvPr>
        </p:nvSpPr>
        <p:spPr>
          <a:xfrm>
            <a:off x="2773575" y="3109000"/>
            <a:ext cx="2226600" cy="84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5"/>
          <p:cNvSpPr txBox="1">
            <a:spLocks noGrp="1"/>
          </p:cNvSpPr>
          <p:nvPr>
            <p:ph type="title" idx="2"/>
          </p:nvPr>
        </p:nvSpPr>
        <p:spPr>
          <a:xfrm>
            <a:off x="2646050" y="2523698"/>
            <a:ext cx="2481300" cy="5244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60" name="Google Shape;60;p5"/>
          <p:cNvSpPr txBox="1">
            <a:spLocks noGrp="1"/>
          </p:cNvSpPr>
          <p:nvPr>
            <p:ph type="subTitle" idx="3"/>
          </p:nvPr>
        </p:nvSpPr>
        <p:spPr>
          <a:xfrm>
            <a:off x="6070225" y="3109000"/>
            <a:ext cx="2226600" cy="84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1" name="Google Shape;61;p5"/>
          <p:cNvSpPr txBox="1">
            <a:spLocks noGrp="1"/>
          </p:cNvSpPr>
          <p:nvPr>
            <p:ph type="title" idx="4"/>
          </p:nvPr>
        </p:nvSpPr>
        <p:spPr>
          <a:xfrm>
            <a:off x="5942650" y="2523676"/>
            <a:ext cx="2481300" cy="5244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62" name="Google Shape;62;p5"/>
          <p:cNvSpPr/>
          <p:nvPr/>
        </p:nvSpPr>
        <p:spPr>
          <a:xfrm flipH="1">
            <a:off x="7772389" y="0"/>
            <a:ext cx="1371614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6"/>
          <p:cNvSpPr txBox="1">
            <a:spLocks noGrp="1"/>
          </p:cNvSpPr>
          <p:nvPr>
            <p:ph type="title"/>
          </p:nvPr>
        </p:nvSpPr>
        <p:spPr>
          <a:xfrm>
            <a:off x="720000" y="343200"/>
            <a:ext cx="7704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subTitle" idx="1"/>
          </p:nvPr>
        </p:nvSpPr>
        <p:spPr>
          <a:xfrm flipH="1">
            <a:off x="1456725" y="1617100"/>
            <a:ext cx="1960800" cy="103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/>
          <p:nvPr/>
        </p:nvSpPr>
        <p:spPr>
          <a:xfrm>
            <a:off x="0" y="2689849"/>
            <a:ext cx="2770896" cy="1033530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7"/>
          <p:cNvSpPr/>
          <p:nvPr/>
        </p:nvSpPr>
        <p:spPr>
          <a:xfrm>
            <a:off x="0" y="0"/>
            <a:ext cx="1278158" cy="442823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rgbClr val="EC008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8"/>
          <p:cNvSpPr/>
          <p:nvPr/>
        </p:nvSpPr>
        <p:spPr>
          <a:xfrm flipH="1">
            <a:off x="27" y="323033"/>
            <a:ext cx="1183740" cy="355315"/>
          </a:xfrm>
          <a:custGeom>
            <a:avLst/>
            <a:gdLst/>
            <a:ahLst/>
            <a:cxnLst/>
            <a:rect l="l" t="t" r="r" b="b"/>
            <a:pathLst>
              <a:path w="9205" h="2763" extrusionOk="0">
                <a:moveTo>
                  <a:pt x="1" y="0"/>
                </a:moveTo>
                <a:lnTo>
                  <a:pt x="1" y="2762"/>
                </a:lnTo>
                <a:lnTo>
                  <a:pt x="9204" y="2762"/>
                </a:lnTo>
                <a:lnTo>
                  <a:pt x="9204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8"/>
          <p:cNvSpPr/>
          <p:nvPr/>
        </p:nvSpPr>
        <p:spPr>
          <a:xfrm flipH="1">
            <a:off x="3" y="912525"/>
            <a:ext cx="3076570" cy="355301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0"/>
                </a:moveTo>
                <a:lnTo>
                  <a:pt x="1" y="2762"/>
                </a:lnTo>
                <a:lnTo>
                  <a:pt x="15324" y="2762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8"/>
          <p:cNvSpPr/>
          <p:nvPr/>
        </p:nvSpPr>
        <p:spPr>
          <a:xfrm flipH="1">
            <a:off x="-4" y="2089950"/>
            <a:ext cx="1766704" cy="356851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8"/>
          <p:cNvSpPr/>
          <p:nvPr/>
        </p:nvSpPr>
        <p:spPr>
          <a:xfrm flipH="1">
            <a:off x="6715125" y="2089950"/>
            <a:ext cx="2071751" cy="356851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8"/>
          <p:cNvSpPr/>
          <p:nvPr/>
        </p:nvSpPr>
        <p:spPr>
          <a:xfrm flipH="1">
            <a:off x="1229469" y="1500450"/>
            <a:ext cx="1104154" cy="356872"/>
          </a:xfrm>
          <a:custGeom>
            <a:avLst/>
            <a:gdLst/>
            <a:ahLst/>
            <a:cxnLst/>
            <a:rect l="l" t="t" r="r" b="b"/>
            <a:pathLst>
              <a:path w="18027" h="2775" extrusionOk="0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8"/>
          <p:cNvSpPr/>
          <p:nvPr/>
        </p:nvSpPr>
        <p:spPr>
          <a:xfrm flipH="1">
            <a:off x="66" y="2679300"/>
            <a:ext cx="2247805" cy="355450"/>
          </a:xfrm>
          <a:custGeom>
            <a:avLst/>
            <a:gdLst/>
            <a:ahLst/>
            <a:cxnLst/>
            <a:rect l="l" t="t" r="r" b="b"/>
            <a:pathLst>
              <a:path w="12872" h="2764" extrusionOk="0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8"/>
          <p:cNvSpPr/>
          <p:nvPr/>
        </p:nvSpPr>
        <p:spPr>
          <a:xfrm flipH="1">
            <a:off x="23" y="1500450"/>
            <a:ext cx="1038298" cy="356872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00FF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8"/>
          <p:cNvSpPr/>
          <p:nvPr/>
        </p:nvSpPr>
        <p:spPr>
          <a:xfrm flipH="1">
            <a:off x="29" y="3268778"/>
            <a:ext cx="1104138" cy="355443"/>
          </a:xfrm>
          <a:custGeom>
            <a:avLst/>
            <a:gdLst/>
            <a:ahLst/>
            <a:cxnLst/>
            <a:rect l="l" t="t" r="r" b="b"/>
            <a:pathLst>
              <a:path w="8586" h="2764" extrusionOk="0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1299941" y="3268775"/>
            <a:ext cx="490759" cy="355450"/>
          </a:xfrm>
          <a:custGeom>
            <a:avLst/>
            <a:gdLst/>
            <a:ahLst/>
            <a:cxnLst/>
            <a:rect l="l" t="t" r="r" b="b"/>
            <a:pathLst>
              <a:path w="18396" h="2764" extrusionOk="0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8"/>
          <p:cNvSpPr/>
          <p:nvPr/>
        </p:nvSpPr>
        <p:spPr>
          <a:xfrm flipH="1">
            <a:off x="13" y="3858250"/>
            <a:ext cx="1457311" cy="355322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8"/>
          <p:cNvSpPr/>
          <p:nvPr/>
        </p:nvSpPr>
        <p:spPr>
          <a:xfrm flipH="1">
            <a:off x="7377202" y="3858250"/>
            <a:ext cx="1766704" cy="355322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8"/>
          <p:cNvSpPr/>
          <p:nvPr/>
        </p:nvSpPr>
        <p:spPr>
          <a:xfrm flipH="1">
            <a:off x="7488607" y="2679300"/>
            <a:ext cx="1655292" cy="355450"/>
          </a:xfrm>
          <a:custGeom>
            <a:avLst/>
            <a:gdLst/>
            <a:ahLst/>
            <a:cxnLst/>
            <a:rect l="l" t="t" r="r" b="b"/>
            <a:pathLst>
              <a:path w="15325" h="2764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8"/>
          <p:cNvSpPr/>
          <p:nvPr/>
        </p:nvSpPr>
        <p:spPr>
          <a:xfrm flipH="1">
            <a:off x="8105584" y="3268775"/>
            <a:ext cx="1038298" cy="355450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rgbClr val="EC008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8"/>
          <p:cNvSpPr/>
          <p:nvPr/>
        </p:nvSpPr>
        <p:spPr>
          <a:xfrm flipH="1">
            <a:off x="8039752" y="1500456"/>
            <a:ext cx="1104138" cy="356858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8"/>
          <p:cNvSpPr/>
          <p:nvPr/>
        </p:nvSpPr>
        <p:spPr>
          <a:xfrm flipH="1">
            <a:off x="5478250" y="1500456"/>
            <a:ext cx="2365680" cy="356858"/>
          </a:xfrm>
          <a:custGeom>
            <a:avLst/>
            <a:gdLst/>
            <a:ahLst/>
            <a:cxnLst/>
            <a:rect l="l" t="t" r="r" b="b"/>
            <a:pathLst>
              <a:path w="18396" h="2775" extrusionOk="0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8"/>
          <p:cNvSpPr/>
          <p:nvPr/>
        </p:nvSpPr>
        <p:spPr>
          <a:xfrm flipH="1">
            <a:off x="6896105" y="912525"/>
            <a:ext cx="2247799" cy="355301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8"/>
          <p:cNvSpPr/>
          <p:nvPr/>
        </p:nvSpPr>
        <p:spPr>
          <a:xfrm flipH="1">
            <a:off x="3895732" y="323025"/>
            <a:ext cx="4819643" cy="355322"/>
          </a:xfrm>
          <a:custGeom>
            <a:avLst/>
            <a:gdLst/>
            <a:ahLst/>
            <a:cxnLst/>
            <a:rect l="l" t="t" r="r" b="b"/>
            <a:pathLst>
              <a:path w="18087" h="2763" extrusionOk="0">
                <a:moveTo>
                  <a:pt x="1" y="0"/>
                </a:moveTo>
                <a:lnTo>
                  <a:pt x="1" y="2762"/>
                </a:lnTo>
                <a:lnTo>
                  <a:pt x="18087" y="2762"/>
                </a:lnTo>
                <a:lnTo>
                  <a:pt x="18087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8"/>
          <p:cNvSpPr/>
          <p:nvPr/>
        </p:nvSpPr>
        <p:spPr>
          <a:xfrm flipH="1">
            <a:off x="2611243" y="4446200"/>
            <a:ext cx="6532757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8"/>
          <p:cNvSpPr/>
          <p:nvPr/>
        </p:nvSpPr>
        <p:spPr>
          <a:xfrm>
            <a:off x="2094068" y="1123143"/>
            <a:ext cx="4955589" cy="3012341"/>
          </a:xfrm>
          <a:custGeom>
            <a:avLst/>
            <a:gdLst/>
            <a:ahLst/>
            <a:cxnLst/>
            <a:rect l="l" t="t" r="r" b="b"/>
            <a:pathLst>
              <a:path w="151663" h="92191" extrusionOk="0">
                <a:moveTo>
                  <a:pt x="0" y="0"/>
                </a:moveTo>
                <a:lnTo>
                  <a:pt x="0" y="92190"/>
                </a:lnTo>
                <a:lnTo>
                  <a:pt x="151662" y="92190"/>
                </a:lnTo>
                <a:lnTo>
                  <a:pt x="1516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8"/>
          <p:cNvSpPr/>
          <p:nvPr/>
        </p:nvSpPr>
        <p:spPr>
          <a:xfrm>
            <a:off x="4277738" y="1545725"/>
            <a:ext cx="191018" cy="298421"/>
          </a:xfrm>
          <a:custGeom>
            <a:avLst/>
            <a:gdLst/>
            <a:ahLst/>
            <a:cxnLst/>
            <a:rect l="l" t="t" r="r" b="b"/>
            <a:pathLst>
              <a:path w="5846" h="9133" extrusionOk="0">
                <a:moveTo>
                  <a:pt x="4560" y="1"/>
                </a:moveTo>
                <a:lnTo>
                  <a:pt x="0" y="4573"/>
                </a:lnTo>
                <a:lnTo>
                  <a:pt x="4560" y="9133"/>
                </a:lnTo>
                <a:lnTo>
                  <a:pt x="5846" y="7847"/>
                </a:lnTo>
                <a:lnTo>
                  <a:pt x="2572" y="4573"/>
                </a:lnTo>
                <a:lnTo>
                  <a:pt x="5846" y="1287"/>
                </a:lnTo>
                <a:lnTo>
                  <a:pt x="4560" y="1"/>
                </a:lnTo>
                <a:close/>
              </a:path>
            </a:pathLst>
          </a:custGeom>
          <a:solidFill>
            <a:srgbClr val="00FF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8"/>
          <p:cNvSpPr/>
          <p:nvPr/>
        </p:nvSpPr>
        <p:spPr>
          <a:xfrm>
            <a:off x="4674543" y="1545725"/>
            <a:ext cx="191443" cy="298421"/>
          </a:xfrm>
          <a:custGeom>
            <a:avLst/>
            <a:gdLst/>
            <a:ahLst/>
            <a:cxnLst/>
            <a:rect l="l" t="t" r="r" b="b"/>
            <a:pathLst>
              <a:path w="5859" h="9133" extrusionOk="0">
                <a:moveTo>
                  <a:pt x="1286" y="1"/>
                </a:moveTo>
                <a:lnTo>
                  <a:pt x="0" y="1287"/>
                </a:lnTo>
                <a:lnTo>
                  <a:pt x="3287" y="4573"/>
                </a:lnTo>
                <a:lnTo>
                  <a:pt x="0" y="7847"/>
                </a:lnTo>
                <a:lnTo>
                  <a:pt x="1286" y="9133"/>
                </a:lnTo>
                <a:lnTo>
                  <a:pt x="5858" y="4573"/>
                </a:lnTo>
                <a:lnTo>
                  <a:pt x="1286" y="1"/>
                </a:lnTo>
                <a:close/>
              </a:path>
            </a:pathLst>
          </a:custGeom>
          <a:solidFill>
            <a:srgbClr val="00FF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8"/>
          <p:cNvSpPr/>
          <p:nvPr/>
        </p:nvSpPr>
        <p:spPr>
          <a:xfrm>
            <a:off x="4508031" y="1516154"/>
            <a:ext cx="127236" cy="357955"/>
          </a:xfrm>
          <a:custGeom>
            <a:avLst/>
            <a:gdLst/>
            <a:ahLst/>
            <a:cxnLst/>
            <a:rect l="l" t="t" r="r" b="b"/>
            <a:pathLst>
              <a:path w="3894" h="10955" extrusionOk="0">
                <a:moveTo>
                  <a:pt x="2108" y="1"/>
                </a:moveTo>
                <a:lnTo>
                  <a:pt x="1" y="10597"/>
                </a:lnTo>
                <a:lnTo>
                  <a:pt x="1786" y="10955"/>
                </a:lnTo>
                <a:lnTo>
                  <a:pt x="3894" y="358"/>
                </a:lnTo>
                <a:lnTo>
                  <a:pt x="2108" y="1"/>
                </a:lnTo>
                <a:close/>
              </a:path>
            </a:pathLst>
          </a:custGeom>
          <a:solidFill>
            <a:srgbClr val="00FF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8"/>
          <p:cNvSpPr/>
          <p:nvPr/>
        </p:nvSpPr>
        <p:spPr>
          <a:xfrm flipH="1">
            <a:off x="1647812" y="3858250"/>
            <a:ext cx="1766688" cy="355322"/>
          </a:xfrm>
          <a:custGeom>
            <a:avLst/>
            <a:gdLst/>
            <a:ahLst/>
            <a:cxnLst/>
            <a:rect l="l" t="t" r="r" b="b"/>
            <a:pathLst>
              <a:path w="12443" h="2763" extrusionOk="0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rgbClr val="EC008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8"/>
          <p:cNvSpPr/>
          <p:nvPr/>
        </p:nvSpPr>
        <p:spPr>
          <a:xfrm flipH="1">
            <a:off x="6667517" y="3268775"/>
            <a:ext cx="1246883" cy="355450"/>
          </a:xfrm>
          <a:custGeom>
            <a:avLst/>
            <a:gdLst/>
            <a:ahLst/>
            <a:cxnLst/>
            <a:rect l="l" t="t" r="r" b="b"/>
            <a:pathLst>
              <a:path w="18027" h="2764" extrusionOk="0">
                <a:moveTo>
                  <a:pt x="1" y="1"/>
                </a:moveTo>
                <a:lnTo>
                  <a:pt x="1" y="2763"/>
                </a:lnTo>
                <a:lnTo>
                  <a:pt x="18027" y="2763"/>
                </a:lnTo>
                <a:lnTo>
                  <a:pt x="18027" y="1"/>
                </a:lnTo>
                <a:close/>
              </a:path>
            </a:pathLst>
          </a:custGeom>
          <a:solidFill>
            <a:srgbClr val="00FF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8"/>
          <p:cNvSpPr/>
          <p:nvPr/>
        </p:nvSpPr>
        <p:spPr>
          <a:xfrm flipH="1">
            <a:off x="5729417" y="912525"/>
            <a:ext cx="985703" cy="355301"/>
          </a:xfrm>
          <a:custGeom>
            <a:avLst/>
            <a:gdLst/>
            <a:ahLst/>
            <a:cxnLst/>
            <a:rect l="l" t="t" r="r" b="b"/>
            <a:pathLst>
              <a:path w="12443" h="2763" extrusionOk="0">
                <a:moveTo>
                  <a:pt x="1" y="0"/>
                </a:moveTo>
                <a:lnTo>
                  <a:pt x="1" y="2762"/>
                </a:lnTo>
                <a:lnTo>
                  <a:pt x="12443" y="2762"/>
                </a:lnTo>
                <a:lnTo>
                  <a:pt x="12443" y="0"/>
                </a:lnTo>
                <a:close/>
              </a:path>
            </a:pathLst>
          </a:custGeom>
          <a:solidFill>
            <a:srgbClr val="00FF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8"/>
          <p:cNvSpPr txBox="1">
            <a:spLocks noGrp="1"/>
          </p:cNvSpPr>
          <p:nvPr>
            <p:ph type="subTitle" idx="1"/>
          </p:nvPr>
        </p:nvSpPr>
        <p:spPr>
          <a:xfrm flipH="1">
            <a:off x="2521800" y="2340324"/>
            <a:ext cx="4100400" cy="8085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verpass Mono"/>
              <a:buNone/>
              <a:defRPr sz="1600" b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7" name="Google Shape;97;p8"/>
          <p:cNvSpPr txBox="1">
            <a:spLocks noGrp="1"/>
          </p:cNvSpPr>
          <p:nvPr>
            <p:ph type="title"/>
          </p:nvPr>
        </p:nvSpPr>
        <p:spPr>
          <a:xfrm>
            <a:off x="2521800" y="3221225"/>
            <a:ext cx="4100400" cy="402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9"/>
          <p:cNvSpPr txBox="1">
            <a:spLocks noGrp="1"/>
          </p:cNvSpPr>
          <p:nvPr>
            <p:ph type="subTitle" idx="1"/>
          </p:nvPr>
        </p:nvSpPr>
        <p:spPr>
          <a:xfrm flipH="1">
            <a:off x="5247750" y="2169550"/>
            <a:ext cx="2467500" cy="145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9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101" name="Google Shape;101;p9"/>
          <p:cNvSpPr/>
          <p:nvPr/>
        </p:nvSpPr>
        <p:spPr>
          <a:xfrm>
            <a:off x="6419025" y="1575200"/>
            <a:ext cx="2725105" cy="240896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rgbClr val="EC008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9"/>
          <p:cNvSpPr/>
          <p:nvPr/>
        </p:nvSpPr>
        <p:spPr>
          <a:xfrm>
            <a:off x="0" y="4700673"/>
            <a:ext cx="1675636" cy="442823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rgbClr val="00FF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7928639" y="1"/>
            <a:ext cx="1215355" cy="402011"/>
          </a:xfrm>
          <a:custGeom>
            <a:avLst/>
            <a:gdLst/>
            <a:ahLst/>
            <a:cxnLst/>
            <a:rect l="l" t="t" r="r" b="b"/>
            <a:pathLst>
              <a:path w="15122" h="5002" extrusionOk="0">
                <a:moveTo>
                  <a:pt x="0" y="1"/>
                </a:moveTo>
                <a:lnTo>
                  <a:pt x="0" y="5001"/>
                </a:lnTo>
                <a:lnTo>
                  <a:pt x="15121" y="5001"/>
                </a:lnTo>
                <a:lnTo>
                  <a:pt x="15121" y="1"/>
                </a:lnTo>
                <a:close/>
              </a:path>
            </a:pathLst>
          </a:custGeom>
          <a:solidFill>
            <a:srgbClr val="EC008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0"/>
          <p:cNvSpPr/>
          <p:nvPr/>
        </p:nvSpPr>
        <p:spPr>
          <a:xfrm>
            <a:off x="3511525" y="783700"/>
            <a:ext cx="5632410" cy="2353867"/>
          </a:xfrm>
          <a:custGeom>
            <a:avLst/>
            <a:gdLst/>
            <a:ahLst/>
            <a:cxnLst/>
            <a:rect l="l" t="t" r="r" b="b"/>
            <a:pathLst>
              <a:path w="70081" h="27529" extrusionOk="0">
                <a:moveTo>
                  <a:pt x="0" y="1"/>
                </a:moveTo>
                <a:lnTo>
                  <a:pt x="0" y="27528"/>
                </a:lnTo>
                <a:lnTo>
                  <a:pt x="70080" y="27528"/>
                </a:lnTo>
                <a:lnTo>
                  <a:pt x="70080" y="1"/>
                </a:lnTo>
                <a:close/>
              </a:path>
            </a:pathLst>
          </a:custGeom>
          <a:solidFill>
            <a:srgbClr val="00FF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5865073" y="3429550"/>
            <a:ext cx="1215342" cy="259665"/>
          </a:xfrm>
          <a:custGeom>
            <a:avLst/>
            <a:gdLst/>
            <a:ahLst/>
            <a:cxnLst/>
            <a:rect l="l" t="t" r="r" b="b"/>
            <a:pathLst>
              <a:path w="30813" h="8298" extrusionOk="0">
                <a:moveTo>
                  <a:pt x="0" y="1"/>
                </a:moveTo>
                <a:lnTo>
                  <a:pt x="0" y="8297"/>
                </a:lnTo>
                <a:lnTo>
                  <a:pt x="30813" y="8297"/>
                </a:lnTo>
                <a:lnTo>
                  <a:pt x="30813" y="1"/>
                </a:lnTo>
                <a:close/>
              </a:path>
            </a:pathLst>
          </a:custGeom>
          <a:solidFill>
            <a:srgbClr val="00FF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0"/>
          <p:cNvSpPr/>
          <p:nvPr/>
        </p:nvSpPr>
        <p:spPr>
          <a:xfrm>
            <a:off x="8018936" y="3429550"/>
            <a:ext cx="1124989" cy="259686"/>
          </a:xfrm>
          <a:custGeom>
            <a:avLst/>
            <a:gdLst/>
            <a:ahLst/>
            <a:cxnLst/>
            <a:rect l="l" t="t" r="r" b="b"/>
            <a:pathLst>
              <a:path w="35945" h="8298" extrusionOk="0">
                <a:moveTo>
                  <a:pt x="1" y="1"/>
                </a:moveTo>
                <a:lnTo>
                  <a:pt x="1" y="8297"/>
                </a:lnTo>
                <a:lnTo>
                  <a:pt x="35945" y="8297"/>
                </a:lnTo>
                <a:lnTo>
                  <a:pt x="35945" y="1"/>
                </a:lnTo>
                <a:close/>
              </a:path>
            </a:pathLst>
          </a:custGeom>
          <a:solidFill>
            <a:srgbClr val="EC008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10"/>
          <p:cNvSpPr/>
          <p:nvPr/>
        </p:nvSpPr>
        <p:spPr>
          <a:xfrm>
            <a:off x="7083824" y="3429550"/>
            <a:ext cx="259727" cy="259665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EC008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10"/>
          <p:cNvSpPr/>
          <p:nvPr/>
        </p:nvSpPr>
        <p:spPr>
          <a:xfrm>
            <a:off x="7496607" y="3429550"/>
            <a:ext cx="259707" cy="259686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10"/>
          <p:cNvSpPr txBox="1">
            <a:spLocks noGrp="1"/>
          </p:cNvSpPr>
          <p:nvPr>
            <p:ph type="title"/>
          </p:nvPr>
        </p:nvSpPr>
        <p:spPr>
          <a:xfrm>
            <a:off x="3762375" y="1012300"/>
            <a:ext cx="4915200" cy="19401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sz="2800" b="1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naheim"/>
              <a:buChar char="●"/>
              <a:defRPr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lvl="1" indent="-3175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lvl="2" indent="-3175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lvl="3" indent="-3175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lvl="4" indent="-3175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lvl="5" indent="-3175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lvl="6" indent="-3175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lvl="7" indent="-3175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lvl="8" indent="-317500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5"/>
          <p:cNvSpPr txBox="1">
            <a:spLocks noGrp="1"/>
          </p:cNvSpPr>
          <p:nvPr>
            <p:ph type="ctrTitle"/>
          </p:nvPr>
        </p:nvSpPr>
        <p:spPr>
          <a:xfrm>
            <a:off x="798883" y="2112810"/>
            <a:ext cx="7546234" cy="917879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6500" dirty="0"/>
              <a:t>Sincronización</a:t>
            </a:r>
            <a:endParaRPr dirty="0"/>
          </a:p>
        </p:txBody>
      </p:sp>
      <p:grpSp>
        <p:nvGrpSpPr>
          <p:cNvPr id="136" name="Google Shape;136;p15"/>
          <p:cNvGrpSpPr/>
          <p:nvPr/>
        </p:nvGrpSpPr>
        <p:grpSpPr>
          <a:xfrm>
            <a:off x="4290628" y="1256915"/>
            <a:ext cx="562741" cy="385776"/>
            <a:chOff x="4290650" y="1186778"/>
            <a:chExt cx="562741" cy="385776"/>
          </a:xfrm>
        </p:grpSpPr>
        <p:sp>
          <p:nvSpPr>
            <p:cNvPr id="137" name="Google Shape;137;p15"/>
            <p:cNvSpPr/>
            <p:nvPr/>
          </p:nvSpPr>
          <p:spPr>
            <a:xfrm>
              <a:off x="4465972" y="1186778"/>
              <a:ext cx="212098" cy="385776"/>
            </a:xfrm>
            <a:custGeom>
              <a:avLst/>
              <a:gdLst/>
              <a:ahLst/>
              <a:cxnLst/>
              <a:rect l="l" t="t" r="r" b="b"/>
              <a:pathLst>
                <a:path w="3097" h="5633" extrusionOk="0">
                  <a:moveTo>
                    <a:pt x="2239" y="1"/>
                  </a:moveTo>
                  <a:lnTo>
                    <a:pt x="1" y="5275"/>
                  </a:lnTo>
                  <a:lnTo>
                    <a:pt x="846" y="5633"/>
                  </a:lnTo>
                  <a:lnTo>
                    <a:pt x="3096" y="370"/>
                  </a:lnTo>
                  <a:lnTo>
                    <a:pt x="2239" y="1"/>
                  </a:lnTo>
                  <a:close/>
                </a:path>
              </a:pathLst>
            </a:custGeom>
            <a:solidFill>
              <a:srgbClr val="00FF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8" name="Google Shape;138;p15"/>
            <p:cNvSpPr/>
            <p:nvPr/>
          </p:nvSpPr>
          <p:spPr>
            <a:xfrm>
              <a:off x="4290650" y="1256907"/>
              <a:ext cx="167240" cy="245519"/>
            </a:xfrm>
            <a:custGeom>
              <a:avLst/>
              <a:gdLst/>
              <a:ahLst/>
              <a:cxnLst/>
              <a:rect l="l" t="t" r="r" b="b"/>
              <a:pathLst>
                <a:path w="2442" h="3585" extrusionOk="0">
                  <a:moveTo>
                    <a:pt x="1787" y="1"/>
                  </a:moveTo>
                  <a:lnTo>
                    <a:pt x="1" y="1787"/>
                  </a:lnTo>
                  <a:lnTo>
                    <a:pt x="1787" y="3585"/>
                  </a:lnTo>
                  <a:lnTo>
                    <a:pt x="2442" y="2930"/>
                  </a:lnTo>
                  <a:lnTo>
                    <a:pt x="1299" y="1787"/>
                  </a:lnTo>
                  <a:lnTo>
                    <a:pt x="2442" y="656"/>
                  </a:lnTo>
                  <a:lnTo>
                    <a:pt x="1787" y="1"/>
                  </a:lnTo>
                  <a:close/>
                </a:path>
              </a:pathLst>
            </a:custGeom>
            <a:solidFill>
              <a:srgbClr val="00FF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5"/>
            <p:cNvSpPr/>
            <p:nvPr/>
          </p:nvSpPr>
          <p:spPr>
            <a:xfrm>
              <a:off x="4685329" y="1256907"/>
              <a:ext cx="168062" cy="245519"/>
            </a:xfrm>
            <a:custGeom>
              <a:avLst/>
              <a:gdLst/>
              <a:ahLst/>
              <a:cxnLst/>
              <a:rect l="l" t="t" r="r" b="b"/>
              <a:pathLst>
                <a:path w="2454" h="3585" extrusionOk="0">
                  <a:moveTo>
                    <a:pt x="655" y="1"/>
                  </a:moveTo>
                  <a:lnTo>
                    <a:pt x="0" y="656"/>
                  </a:lnTo>
                  <a:lnTo>
                    <a:pt x="1143" y="1787"/>
                  </a:lnTo>
                  <a:lnTo>
                    <a:pt x="0" y="2930"/>
                  </a:lnTo>
                  <a:lnTo>
                    <a:pt x="655" y="3585"/>
                  </a:lnTo>
                  <a:lnTo>
                    <a:pt x="2453" y="1787"/>
                  </a:lnTo>
                  <a:lnTo>
                    <a:pt x="655" y="1"/>
                  </a:lnTo>
                  <a:close/>
                </a:path>
              </a:pathLst>
            </a:custGeom>
            <a:solidFill>
              <a:srgbClr val="00FF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" name="Google Shape;136;p15">
            <a:extLst>
              <a:ext uri="{FF2B5EF4-FFF2-40B4-BE49-F238E27FC236}">
                <a16:creationId xmlns:a16="http://schemas.microsoft.com/office/drawing/2014/main" id="{5CE2A55D-8781-86F7-8718-5CC7153BF3E0}"/>
              </a:ext>
            </a:extLst>
          </p:cNvPr>
          <p:cNvGrpSpPr/>
          <p:nvPr/>
        </p:nvGrpSpPr>
        <p:grpSpPr>
          <a:xfrm>
            <a:off x="4290628" y="3500809"/>
            <a:ext cx="562741" cy="385776"/>
            <a:chOff x="4290650" y="1186778"/>
            <a:chExt cx="562741" cy="385776"/>
          </a:xfrm>
        </p:grpSpPr>
        <p:sp>
          <p:nvSpPr>
            <p:cNvPr id="5" name="Google Shape;137;p15">
              <a:extLst>
                <a:ext uri="{FF2B5EF4-FFF2-40B4-BE49-F238E27FC236}">
                  <a16:creationId xmlns:a16="http://schemas.microsoft.com/office/drawing/2014/main" id="{0376CD2E-7926-3AB0-8D04-96F12ED4940D}"/>
                </a:ext>
              </a:extLst>
            </p:cNvPr>
            <p:cNvSpPr/>
            <p:nvPr/>
          </p:nvSpPr>
          <p:spPr>
            <a:xfrm>
              <a:off x="4465972" y="1186778"/>
              <a:ext cx="212098" cy="385776"/>
            </a:xfrm>
            <a:custGeom>
              <a:avLst/>
              <a:gdLst/>
              <a:ahLst/>
              <a:cxnLst/>
              <a:rect l="l" t="t" r="r" b="b"/>
              <a:pathLst>
                <a:path w="3097" h="5633" extrusionOk="0">
                  <a:moveTo>
                    <a:pt x="2239" y="1"/>
                  </a:moveTo>
                  <a:lnTo>
                    <a:pt x="1" y="5275"/>
                  </a:lnTo>
                  <a:lnTo>
                    <a:pt x="846" y="5633"/>
                  </a:lnTo>
                  <a:lnTo>
                    <a:pt x="3096" y="370"/>
                  </a:lnTo>
                  <a:lnTo>
                    <a:pt x="2239" y="1"/>
                  </a:lnTo>
                  <a:close/>
                </a:path>
              </a:pathLst>
            </a:custGeom>
            <a:solidFill>
              <a:srgbClr val="00FF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" name="Google Shape;138;p15">
              <a:extLst>
                <a:ext uri="{FF2B5EF4-FFF2-40B4-BE49-F238E27FC236}">
                  <a16:creationId xmlns:a16="http://schemas.microsoft.com/office/drawing/2014/main" id="{107606E1-B09A-E98A-6025-2B4F7BA9EC1A}"/>
                </a:ext>
              </a:extLst>
            </p:cNvPr>
            <p:cNvSpPr/>
            <p:nvPr/>
          </p:nvSpPr>
          <p:spPr>
            <a:xfrm>
              <a:off x="4290650" y="1256907"/>
              <a:ext cx="167240" cy="245519"/>
            </a:xfrm>
            <a:custGeom>
              <a:avLst/>
              <a:gdLst/>
              <a:ahLst/>
              <a:cxnLst/>
              <a:rect l="l" t="t" r="r" b="b"/>
              <a:pathLst>
                <a:path w="2442" h="3585" extrusionOk="0">
                  <a:moveTo>
                    <a:pt x="1787" y="1"/>
                  </a:moveTo>
                  <a:lnTo>
                    <a:pt x="1" y="1787"/>
                  </a:lnTo>
                  <a:lnTo>
                    <a:pt x="1787" y="3585"/>
                  </a:lnTo>
                  <a:lnTo>
                    <a:pt x="2442" y="2930"/>
                  </a:lnTo>
                  <a:lnTo>
                    <a:pt x="1299" y="1787"/>
                  </a:lnTo>
                  <a:lnTo>
                    <a:pt x="2442" y="656"/>
                  </a:lnTo>
                  <a:lnTo>
                    <a:pt x="1787" y="1"/>
                  </a:lnTo>
                  <a:close/>
                </a:path>
              </a:pathLst>
            </a:custGeom>
            <a:solidFill>
              <a:srgbClr val="00FF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39;p15">
              <a:extLst>
                <a:ext uri="{FF2B5EF4-FFF2-40B4-BE49-F238E27FC236}">
                  <a16:creationId xmlns:a16="http://schemas.microsoft.com/office/drawing/2014/main" id="{B48A598A-DA28-B9A7-8E68-2FF3AAD17A40}"/>
                </a:ext>
              </a:extLst>
            </p:cNvPr>
            <p:cNvSpPr/>
            <p:nvPr/>
          </p:nvSpPr>
          <p:spPr>
            <a:xfrm>
              <a:off x="4685329" y="1256907"/>
              <a:ext cx="168062" cy="245519"/>
            </a:xfrm>
            <a:custGeom>
              <a:avLst/>
              <a:gdLst/>
              <a:ahLst/>
              <a:cxnLst/>
              <a:rect l="l" t="t" r="r" b="b"/>
              <a:pathLst>
                <a:path w="2454" h="3585" extrusionOk="0">
                  <a:moveTo>
                    <a:pt x="655" y="1"/>
                  </a:moveTo>
                  <a:lnTo>
                    <a:pt x="0" y="656"/>
                  </a:lnTo>
                  <a:lnTo>
                    <a:pt x="1143" y="1787"/>
                  </a:lnTo>
                  <a:lnTo>
                    <a:pt x="0" y="2930"/>
                  </a:lnTo>
                  <a:lnTo>
                    <a:pt x="655" y="3585"/>
                  </a:lnTo>
                  <a:lnTo>
                    <a:pt x="2453" y="1787"/>
                  </a:lnTo>
                  <a:lnTo>
                    <a:pt x="655" y="1"/>
                  </a:lnTo>
                  <a:close/>
                </a:path>
              </a:pathLst>
            </a:custGeom>
            <a:solidFill>
              <a:srgbClr val="00FF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6"/>
          <p:cNvSpPr txBox="1">
            <a:spLocks noGrp="1"/>
          </p:cNvSpPr>
          <p:nvPr>
            <p:ph type="title"/>
          </p:nvPr>
        </p:nvSpPr>
        <p:spPr>
          <a:xfrm>
            <a:off x="720000" y="343200"/>
            <a:ext cx="7704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Espera activa</a:t>
            </a:r>
            <a:endParaRPr dirty="0"/>
          </a:p>
        </p:txBody>
      </p:sp>
      <p:sp>
        <p:nvSpPr>
          <p:cNvPr id="145" name="Google Shape;145;p16"/>
          <p:cNvSpPr txBox="1"/>
          <p:nvPr/>
        </p:nvSpPr>
        <p:spPr>
          <a:xfrm>
            <a:off x="1420800" y="1444050"/>
            <a:ext cx="6302400" cy="247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</a:pPr>
            <a:r>
              <a:rPr lang="es-ES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Consiste en quedarse esperando hasta que un recurso esté disponible</a:t>
            </a:r>
          </a:p>
          <a:p>
            <a:pPr marL="13970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</a:pPr>
            <a:endParaRPr lang="es-ES" dirty="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13970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</a:pPr>
            <a:r>
              <a:rPr lang="es-ES" dirty="0" err="1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Ej</a:t>
            </a:r>
            <a:r>
              <a:rPr lang="es-ES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: </a:t>
            </a:r>
          </a:p>
          <a:p>
            <a:pPr marL="13970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</a:pPr>
            <a:endParaRPr lang="es-ES" dirty="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13970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</a:pPr>
            <a:r>
              <a:rPr lang="es-ES" dirty="0" err="1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while</a:t>
            </a:r>
            <a:r>
              <a:rPr lang="es-ES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(</a:t>
            </a:r>
            <a:r>
              <a:rPr lang="es-ES" dirty="0" err="1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noHayEmpanadas</a:t>
            </a:r>
            <a:r>
              <a:rPr lang="es-ES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){</a:t>
            </a:r>
          </a:p>
          <a:p>
            <a:pPr marL="13970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</a:pPr>
            <a:r>
              <a:rPr lang="es-ES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}</a:t>
            </a:r>
            <a:endParaRPr dirty="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46" name="Google Shape;146;p16"/>
          <p:cNvSpPr/>
          <p:nvPr/>
        </p:nvSpPr>
        <p:spPr>
          <a:xfrm>
            <a:off x="7772392" y="0"/>
            <a:ext cx="1371614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16"/>
          <p:cNvSpPr/>
          <p:nvPr/>
        </p:nvSpPr>
        <p:spPr>
          <a:xfrm flipH="1">
            <a:off x="-11" y="4357775"/>
            <a:ext cx="788431" cy="785368"/>
          </a:xfrm>
          <a:custGeom>
            <a:avLst/>
            <a:gdLst/>
            <a:ahLst/>
            <a:cxnLst/>
            <a:rect l="l" t="t" r="r" b="b"/>
            <a:pathLst>
              <a:path w="17241" h="16396" extrusionOk="0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6"/>
          <p:cNvSpPr/>
          <p:nvPr/>
        </p:nvSpPr>
        <p:spPr>
          <a:xfrm>
            <a:off x="419089" y="4786292"/>
            <a:ext cx="1371614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16"/>
          <p:cNvSpPr/>
          <p:nvPr/>
        </p:nvSpPr>
        <p:spPr>
          <a:xfrm flipH="1">
            <a:off x="8355564" y="0"/>
            <a:ext cx="788431" cy="785368"/>
          </a:xfrm>
          <a:custGeom>
            <a:avLst/>
            <a:gdLst/>
            <a:ahLst/>
            <a:cxnLst/>
            <a:rect l="l" t="t" r="r" b="b"/>
            <a:pathLst>
              <a:path w="17241" h="16396" extrusionOk="0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6"/>
          <p:cNvSpPr txBox="1">
            <a:spLocks noGrp="1"/>
          </p:cNvSpPr>
          <p:nvPr>
            <p:ph type="title"/>
          </p:nvPr>
        </p:nvSpPr>
        <p:spPr>
          <a:xfrm>
            <a:off x="720000" y="343200"/>
            <a:ext cx="7704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Espera pasiva</a:t>
            </a:r>
            <a:endParaRPr dirty="0"/>
          </a:p>
        </p:txBody>
      </p:sp>
      <p:sp>
        <p:nvSpPr>
          <p:cNvPr id="145" name="Google Shape;145;p16"/>
          <p:cNvSpPr txBox="1"/>
          <p:nvPr/>
        </p:nvSpPr>
        <p:spPr>
          <a:xfrm>
            <a:off x="1420800" y="1444050"/>
            <a:ext cx="6302400" cy="247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</a:pPr>
            <a:r>
              <a:rPr lang="es-ES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Consiste en esperar hasta que alguien más avise de que hay un recurso disponible</a:t>
            </a:r>
          </a:p>
          <a:p>
            <a:pPr marL="13970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</a:pPr>
            <a:endParaRPr lang="es-ES" dirty="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13970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</a:pPr>
            <a:r>
              <a:rPr lang="es-ES" dirty="0" err="1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Ej</a:t>
            </a:r>
            <a:r>
              <a:rPr lang="es-ES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: </a:t>
            </a:r>
          </a:p>
          <a:p>
            <a:pPr marL="13970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</a:pPr>
            <a:endParaRPr lang="es-ES" dirty="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13970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</a:pPr>
            <a:r>
              <a:rPr lang="es-ES" dirty="0" err="1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if</a:t>
            </a:r>
            <a:r>
              <a:rPr lang="es-ES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(</a:t>
            </a:r>
            <a:r>
              <a:rPr lang="es-ES" dirty="0" err="1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noHayEmpanadas</a:t>
            </a:r>
            <a:r>
              <a:rPr lang="es-ES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){</a:t>
            </a:r>
          </a:p>
          <a:p>
            <a:pPr marL="13970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</a:pPr>
            <a:r>
              <a:rPr lang="es-ES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    </a:t>
            </a:r>
            <a:r>
              <a:rPr lang="es-ES" dirty="0" err="1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empanadas.wait</a:t>
            </a:r>
            <a:r>
              <a:rPr lang="es-ES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();</a:t>
            </a:r>
          </a:p>
          <a:p>
            <a:pPr marL="13970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</a:pPr>
            <a:r>
              <a:rPr lang="es-ES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}</a:t>
            </a:r>
            <a:endParaRPr dirty="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46" name="Google Shape;146;p16"/>
          <p:cNvSpPr/>
          <p:nvPr/>
        </p:nvSpPr>
        <p:spPr>
          <a:xfrm>
            <a:off x="7772392" y="0"/>
            <a:ext cx="1371614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16"/>
          <p:cNvSpPr/>
          <p:nvPr/>
        </p:nvSpPr>
        <p:spPr>
          <a:xfrm flipH="1">
            <a:off x="-11" y="4357775"/>
            <a:ext cx="788431" cy="785368"/>
          </a:xfrm>
          <a:custGeom>
            <a:avLst/>
            <a:gdLst/>
            <a:ahLst/>
            <a:cxnLst/>
            <a:rect l="l" t="t" r="r" b="b"/>
            <a:pathLst>
              <a:path w="17241" h="16396" extrusionOk="0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6"/>
          <p:cNvSpPr/>
          <p:nvPr/>
        </p:nvSpPr>
        <p:spPr>
          <a:xfrm>
            <a:off x="419089" y="4786292"/>
            <a:ext cx="1371614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16"/>
          <p:cNvSpPr/>
          <p:nvPr/>
        </p:nvSpPr>
        <p:spPr>
          <a:xfrm flipH="1">
            <a:off x="8355564" y="0"/>
            <a:ext cx="788431" cy="785368"/>
          </a:xfrm>
          <a:custGeom>
            <a:avLst/>
            <a:gdLst/>
            <a:ahLst/>
            <a:cxnLst/>
            <a:rect l="l" t="t" r="r" b="b"/>
            <a:pathLst>
              <a:path w="17241" h="16396" extrusionOk="0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2587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6"/>
          <p:cNvSpPr txBox="1">
            <a:spLocks noGrp="1"/>
          </p:cNvSpPr>
          <p:nvPr>
            <p:ph type="title"/>
          </p:nvPr>
        </p:nvSpPr>
        <p:spPr>
          <a:xfrm>
            <a:off x="720000" y="343200"/>
            <a:ext cx="7704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Espera pasiva</a:t>
            </a:r>
            <a:endParaRPr dirty="0"/>
          </a:p>
        </p:txBody>
      </p:sp>
      <p:sp>
        <p:nvSpPr>
          <p:cNvPr id="145" name="Google Shape;145;p16"/>
          <p:cNvSpPr txBox="1"/>
          <p:nvPr/>
        </p:nvSpPr>
        <p:spPr>
          <a:xfrm>
            <a:off x="1420800" y="1444050"/>
            <a:ext cx="6302400" cy="247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</a:pPr>
            <a:r>
              <a:rPr lang="es-ES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Consiste en esperar hasta que alguien más avise de que hay un recurso disponible</a:t>
            </a:r>
          </a:p>
          <a:p>
            <a:pPr marL="13970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</a:pPr>
            <a:endParaRPr lang="es-ES" dirty="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13970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</a:pPr>
            <a:r>
              <a:rPr lang="es-ES" dirty="0" err="1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Ej</a:t>
            </a:r>
            <a:r>
              <a:rPr lang="es-ES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: </a:t>
            </a:r>
          </a:p>
          <a:p>
            <a:pPr marL="13970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</a:pPr>
            <a:endParaRPr lang="es-ES" dirty="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13970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</a:pPr>
            <a:r>
              <a:rPr lang="es-ES" dirty="0" err="1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if</a:t>
            </a:r>
            <a:r>
              <a:rPr lang="es-ES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(</a:t>
            </a:r>
            <a:r>
              <a:rPr lang="es-ES" dirty="0" err="1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hayEmpanadas</a:t>
            </a:r>
            <a:r>
              <a:rPr lang="es-ES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){</a:t>
            </a:r>
          </a:p>
          <a:p>
            <a:pPr marL="13970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</a:pPr>
            <a:r>
              <a:rPr lang="es-ES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    </a:t>
            </a:r>
            <a:r>
              <a:rPr lang="es-ES" err="1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empanadas</a:t>
            </a:r>
            <a:r>
              <a:rPr lang="es-ES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.notify();</a:t>
            </a:r>
            <a:endParaRPr lang="es-ES" dirty="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13970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</a:pPr>
            <a:r>
              <a:rPr lang="es-ES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}</a:t>
            </a:r>
            <a:endParaRPr dirty="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46" name="Google Shape;146;p16"/>
          <p:cNvSpPr/>
          <p:nvPr/>
        </p:nvSpPr>
        <p:spPr>
          <a:xfrm>
            <a:off x="7772392" y="0"/>
            <a:ext cx="1371614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16"/>
          <p:cNvSpPr/>
          <p:nvPr/>
        </p:nvSpPr>
        <p:spPr>
          <a:xfrm flipH="1">
            <a:off x="-11" y="4357775"/>
            <a:ext cx="788431" cy="785368"/>
          </a:xfrm>
          <a:custGeom>
            <a:avLst/>
            <a:gdLst/>
            <a:ahLst/>
            <a:cxnLst/>
            <a:rect l="l" t="t" r="r" b="b"/>
            <a:pathLst>
              <a:path w="17241" h="16396" extrusionOk="0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6"/>
          <p:cNvSpPr/>
          <p:nvPr/>
        </p:nvSpPr>
        <p:spPr>
          <a:xfrm>
            <a:off x="419089" y="4786292"/>
            <a:ext cx="1371614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16"/>
          <p:cNvSpPr/>
          <p:nvPr/>
        </p:nvSpPr>
        <p:spPr>
          <a:xfrm flipH="1">
            <a:off x="8355564" y="0"/>
            <a:ext cx="788431" cy="785368"/>
          </a:xfrm>
          <a:custGeom>
            <a:avLst/>
            <a:gdLst/>
            <a:ahLst/>
            <a:cxnLst/>
            <a:rect l="l" t="t" r="r" b="b"/>
            <a:pathLst>
              <a:path w="17241" h="16396" extrusionOk="0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495567"/>
      </p:ext>
    </p:extLst>
  </p:cSld>
  <p:clrMapOvr>
    <a:masterClrMapping/>
  </p:clrMapOvr>
</p:sld>
</file>

<file path=ppt/theme/theme1.xml><?xml version="1.0" encoding="utf-8"?>
<a:theme xmlns:a="http://schemas.openxmlformats.org/drawingml/2006/main" name="Programming Lesson Infographics by Slidesgo">
  <a:themeElements>
    <a:clrScheme name="Simple Light">
      <a:dk1>
        <a:srgbClr val="1B1464"/>
      </a:dk1>
      <a:lt1>
        <a:srgbClr val="FFFFFF"/>
      </a:lt1>
      <a:dk2>
        <a:srgbClr val="00FFC5"/>
      </a:dk2>
      <a:lt2>
        <a:srgbClr val="EC008C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76</Words>
  <Application>Microsoft Macintosh PowerPoint</Application>
  <PresentationFormat>On-screen Show (16:9)</PresentationFormat>
  <Paragraphs>24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Nunito Light</vt:lpstr>
      <vt:lpstr>Anaheim</vt:lpstr>
      <vt:lpstr>Raleway SemiBold</vt:lpstr>
      <vt:lpstr>Overpass Mono</vt:lpstr>
      <vt:lpstr>Arial</vt:lpstr>
      <vt:lpstr>Barlow Condensed ExtraBold</vt:lpstr>
      <vt:lpstr>Programming Lesson Infographics by Slidesgo</vt:lpstr>
      <vt:lpstr>Sincronización</vt:lpstr>
      <vt:lpstr>Espera activa</vt:lpstr>
      <vt:lpstr>Espera pasiva</vt:lpstr>
      <vt:lpstr>Espera pasiva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Y THREADS</dc:title>
  <cp:lastModifiedBy>Julio Cesar Ruiz Gomez</cp:lastModifiedBy>
  <cp:revision>2</cp:revision>
  <dcterms:modified xsi:type="dcterms:W3CDTF">2023-08-19T14:49:20Z</dcterms:modified>
</cp:coreProperties>
</file>