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qli@sei.ecn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diyf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应用编程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5400" dirty="0" smtClean="0"/>
              <a:t>课程介绍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李钦  副教授</a:t>
            </a:r>
            <a:endParaRPr lang="en-US" altLang="zh-CN" dirty="0" smtClean="0"/>
          </a:p>
          <a:p>
            <a:r>
              <a:rPr lang="zh-CN" altLang="en-US" dirty="0" smtClean="0"/>
              <a:t>华东师范大学计算机科学与软件工程学院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考勤：</a:t>
            </a:r>
            <a:r>
              <a:rPr lang="en-US" altLang="zh-CN" dirty="0"/>
              <a:t>2</a:t>
            </a:r>
            <a:r>
              <a:rPr lang="en-US" altLang="zh-CN" dirty="0" smtClean="0"/>
              <a:t>0%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课堂练习和课后作业：</a:t>
            </a:r>
            <a:r>
              <a:rPr lang="en-US" altLang="zh-CN" dirty="0" smtClean="0"/>
              <a:t>20%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 smtClean="0"/>
              <a:t>60%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教师简介</a:t>
            </a:r>
            <a:endParaRPr lang="en-US" altLang="zh-CN" dirty="0"/>
          </a:p>
          <a:p>
            <a:r>
              <a:rPr lang="zh-CN" altLang="en-US" dirty="0" smtClean="0"/>
              <a:t>课程简介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hat</a:t>
            </a:r>
          </a:p>
          <a:p>
            <a:pPr lvl="1"/>
            <a:r>
              <a:rPr lang="en-US" altLang="zh-CN" dirty="0"/>
              <a:t>Who</a:t>
            </a:r>
          </a:p>
          <a:p>
            <a:pPr lvl="1"/>
            <a:r>
              <a:rPr lang="en-US" altLang="zh-CN" dirty="0" smtClean="0"/>
              <a:t>Why</a:t>
            </a:r>
          </a:p>
          <a:p>
            <a:pPr lvl="1"/>
            <a:r>
              <a:rPr lang="en-US" altLang="zh-CN" dirty="0" smtClean="0"/>
              <a:t>How</a:t>
            </a:r>
          </a:p>
          <a:p>
            <a:r>
              <a:rPr lang="zh-CN" altLang="en-US" dirty="0" smtClean="0"/>
              <a:t>考核方式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李钦  副教授</a:t>
            </a:r>
            <a:endParaRPr lang="en-US" altLang="zh-CN" dirty="0" smtClean="0"/>
          </a:p>
          <a:p>
            <a:r>
              <a:rPr lang="zh-CN" altLang="en-US" dirty="0" smtClean="0"/>
              <a:t>办公室：理科楼</a:t>
            </a:r>
            <a:r>
              <a:rPr lang="en-US" altLang="zh-CN" dirty="0" smtClean="0"/>
              <a:t>B1001</a:t>
            </a:r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62233019 13816730606</a:t>
            </a:r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qli@sei.ecnu.edu.cn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</a:p>
          <a:p>
            <a:r>
              <a:rPr lang="en-US" altLang="zh-CN" dirty="0" smtClean="0"/>
              <a:t>Who</a:t>
            </a:r>
          </a:p>
          <a:p>
            <a:r>
              <a:rPr lang="en-US" altLang="zh-CN" dirty="0" smtClean="0"/>
              <a:t>Why</a:t>
            </a:r>
          </a:p>
          <a:p>
            <a:r>
              <a:rPr lang="en-US" altLang="zh-CN" dirty="0" smtClean="0"/>
              <a:t>How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Linux</a:t>
            </a:r>
            <a:r>
              <a:rPr lang="zh-CN" altLang="en-US" dirty="0"/>
              <a:t> </a:t>
            </a:r>
            <a:r>
              <a:rPr lang="en-US" altLang="zh-CN" dirty="0" smtClean="0"/>
              <a:t>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互联网和嵌入式领域</a:t>
            </a:r>
            <a:endParaRPr lang="en-US" altLang="zh-CN" dirty="0"/>
          </a:p>
          <a:p>
            <a:r>
              <a:rPr lang="zh-CN" altLang="en-US" dirty="0" smtClean="0"/>
              <a:t>开源代码和开源软件（低成本、可维护）</a:t>
            </a:r>
            <a:endParaRPr lang="en-US" altLang="zh-CN" dirty="0" smtClean="0"/>
          </a:p>
          <a:p>
            <a:r>
              <a:rPr lang="zh-CN" altLang="en-US" dirty="0" smtClean="0"/>
              <a:t>更高的兼容性和硬件可移植性（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规范）</a:t>
            </a:r>
            <a:endParaRPr lang="en-US" altLang="zh-CN" dirty="0" smtClean="0"/>
          </a:p>
          <a:p>
            <a:r>
              <a:rPr lang="zh-CN" altLang="en-US" dirty="0" smtClean="0"/>
              <a:t>更灵活的访问和使用操作系统级别的资源</a:t>
            </a:r>
            <a:endParaRPr lang="en-US" altLang="zh-CN" dirty="0" smtClean="0"/>
          </a:p>
          <a:p>
            <a:r>
              <a:rPr lang="zh-CN" altLang="en-US" dirty="0" smtClean="0"/>
              <a:t>占用资源少、运行速度快、性能稳定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熟悉和掌握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操作系统的使用和编程</a:t>
            </a:r>
            <a:endParaRPr lang="en-US" altLang="zh-CN" dirty="0" smtClean="0"/>
          </a:p>
          <a:p>
            <a:r>
              <a:rPr lang="zh-CN" altLang="en-US" dirty="0" smtClean="0"/>
              <a:t>掌握在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环境下的程序设计和开发方法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开发环境和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访问和</a:t>
            </a:r>
            <a:r>
              <a:rPr lang="zh-CN" altLang="en-US" dirty="0"/>
              <a:t>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进程间通信和并发程序设计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网络协议编程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设备驱动设计</a:t>
            </a:r>
            <a:endParaRPr lang="en-US" altLang="zh-CN" dirty="0" smtClean="0"/>
          </a:p>
          <a:p>
            <a:r>
              <a:rPr lang="zh-CN" altLang="en-US" dirty="0" smtClean="0"/>
              <a:t>开源软件开发规范和编程之道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attending this course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系统应用开发的基础</a:t>
            </a:r>
            <a:endParaRPr lang="en-US" altLang="zh-CN" dirty="0" smtClean="0"/>
          </a:p>
          <a:p>
            <a:r>
              <a:rPr lang="zh-CN" altLang="en-US" dirty="0" smtClean="0"/>
              <a:t>开源软件和系统的二次开发的常用平台</a:t>
            </a:r>
            <a:endParaRPr lang="en-US" altLang="zh-CN" dirty="0" smtClean="0"/>
          </a:p>
          <a:p>
            <a:r>
              <a:rPr lang="zh-CN" altLang="en-US" dirty="0" smtClean="0"/>
              <a:t>软件行业就业和创业的基础技能之一</a:t>
            </a:r>
            <a:endParaRPr lang="en-US" altLang="zh-CN" dirty="0" smtClean="0"/>
          </a:p>
          <a:p>
            <a:r>
              <a:rPr lang="zh-CN" altLang="en-US" dirty="0" smtClean="0"/>
              <a:t>底层代码开发经验的积累和开发能力的训练</a:t>
            </a:r>
            <a:endParaRPr lang="en-US" altLang="zh-CN" dirty="0" smtClean="0"/>
          </a:p>
          <a:p>
            <a:r>
              <a:rPr lang="zh-CN" altLang="en-US" dirty="0" smtClean="0"/>
              <a:t>不同硬件平台之间的软件移植以及设备驱动的设计与调用</a:t>
            </a:r>
            <a:endParaRPr lang="en-US" altLang="zh-CN" dirty="0" smtClean="0"/>
          </a:p>
          <a:p>
            <a:r>
              <a:rPr lang="zh-CN" altLang="en-US" dirty="0" smtClean="0"/>
              <a:t>改变代码编写风格，符合开源软件规范</a:t>
            </a:r>
            <a:endParaRPr lang="en-US" altLang="zh-CN" dirty="0" smtClean="0"/>
          </a:p>
          <a:p>
            <a:r>
              <a:rPr lang="zh-CN" altLang="en-US" dirty="0" smtClean="0"/>
              <a:t>正确的软件            高性能的软件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904735" y="5263979"/>
            <a:ext cx="700216" cy="82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is recommended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人群：</a:t>
            </a:r>
            <a:endParaRPr lang="en-US" altLang="zh-CN" dirty="0"/>
          </a:p>
          <a:p>
            <a:pPr lvl="1"/>
            <a:r>
              <a:rPr lang="zh-CN" altLang="en-US" dirty="0"/>
              <a:t>嵌入式软件开发人员</a:t>
            </a:r>
            <a:endParaRPr lang="en-US" altLang="zh-CN" dirty="0"/>
          </a:p>
          <a:p>
            <a:pPr lvl="1"/>
            <a:r>
              <a:rPr lang="zh-CN" altLang="en-US" dirty="0"/>
              <a:t>通信网络工程师</a:t>
            </a:r>
            <a:endParaRPr lang="en-US" altLang="zh-CN" dirty="0"/>
          </a:p>
          <a:p>
            <a:pPr lvl="1"/>
            <a:r>
              <a:rPr lang="zh-CN" altLang="en-US" dirty="0"/>
              <a:t>开源软件开发</a:t>
            </a:r>
            <a:r>
              <a:rPr lang="zh-CN" altLang="en-US" dirty="0" smtClean="0"/>
              <a:t>爱好者</a:t>
            </a:r>
            <a:endParaRPr lang="en-US" altLang="zh-CN" dirty="0"/>
          </a:p>
          <a:p>
            <a:r>
              <a:rPr lang="zh-CN" altLang="en-US" dirty="0" smtClean="0"/>
              <a:t>基础知识：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程序设计基础（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搭建开发环境</a:t>
            </a:r>
            <a:endParaRPr lang="en-US" altLang="zh-CN" dirty="0" smtClean="0"/>
          </a:p>
          <a:p>
            <a:r>
              <a:rPr lang="zh-CN" altLang="en-US" dirty="0" smtClean="0"/>
              <a:t>课堂学习与课后练习</a:t>
            </a:r>
            <a:endParaRPr lang="en-US" altLang="zh-CN" dirty="0" smtClean="0"/>
          </a:p>
          <a:p>
            <a:r>
              <a:rPr lang="zh-CN" altLang="en-US" dirty="0" smtClean="0"/>
              <a:t>通过互联网了解最新编程理念和技术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多动手实践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参考书目：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《Linux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浙江大学出版社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《UNIX/Linux</a:t>
            </a:r>
            <a:r>
              <a:rPr lang="zh-CN" altLang="en-US" dirty="0" smtClean="0"/>
              <a:t>应用、编程与系统管理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清华大学出版社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众多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技术交流社区网站  红联社区 </a:t>
            </a:r>
            <a:r>
              <a:rPr lang="en-US" altLang="zh-CN" dirty="0" smtClean="0">
                <a:solidFill>
                  <a:srgbClr val="0070C0"/>
                </a:solidFill>
                <a:hlinkClick r:id="rId2"/>
              </a:rPr>
              <a:t>www.linuxdiyf.com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1052</TotalTime>
  <Words>328</Words>
  <Application>Microsoft Office PowerPoint</Application>
  <PresentationFormat>宽屏</PresentationFormat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黑体</vt:lpstr>
      <vt:lpstr>宋体</vt:lpstr>
      <vt:lpstr>Arial</vt:lpstr>
      <vt:lpstr>Calibri</vt:lpstr>
      <vt:lpstr>视差</vt:lpstr>
      <vt:lpstr>Linux 应用编程 课程介绍</vt:lpstr>
      <vt:lpstr>Outline</vt:lpstr>
      <vt:lpstr>Me</vt:lpstr>
      <vt:lpstr>课程简介</vt:lpstr>
      <vt:lpstr>What is Linux programming</vt:lpstr>
      <vt:lpstr>课程主要内容</vt:lpstr>
      <vt:lpstr>Why attending this course</vt:lpstr>
      <vt:lpstr>Who is recommended</vt:lpstr>
      <vt:lpstr>How to study</vt:lpstr>
      <vt:lpstr>考核方式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32</cp:revision>
  <dcterms:created xsi:type="dcterms:W3CDTF">2016-08-19T07:13:45Z</dcterms:created>
  <dcterms:modified xsi:type="dcterms:W3CDTF">2019-09-03T05:12:27Z</dcterms:modified>
</cp:coreProperties>
</file>