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5"/>
  </p:notesMasterIdLst>
  <p:sldIdLst>
    <p:sldId id="294" r:id="rId2"/>
    <p:sldId id="295" r:id="rId3"/>
    <p:sldId id="29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</a:t>
            </a:r>
            <a:r>
              <a:rPr lang="zh-CN" altLang="en-US" dirty="0"/>
              <a:t>后</a:t>
            </a:r>
            <a:r>
              <a:rPr lang="zh-CN" altLang="en-US" dirty="0" smtClean="0"/>
              <a:t>练习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在用户主目录下创建目录</a:t>
            </a:r>
            <a:r>
              <a:rPr lang="en-US" altLang="zh-CN" dirty="0" smtClean="0"/>
              <a:t>Linux2019</a:t>
            </a:r>
            <a:endParaRPr lang="en-US" altLang="zh-CN" dirty="0"/>
          </a:p>
          <a:p>
            <a:r>
              <a:rPr lang="zh-CN" altLang="en-US" dirty="0"/>
              <a:t>在其中建立文件</a:t>
            </a:r>
            <a:r>
              <a:rPr lang="en-US" altLang="zh-CN" dirty="0"/>
              <a:t>foo</a:t>
            </a:r>
            <a:r>
              <a:rPr lang="zh-CN" altLang="en-US" dirty="0"/>
              <a:t>并将其内容变为自己的学号</a:t>
            </a:r>
            <a:r>
              <a:rPr lang="en-US" altLang="zh-CN" dirty="0"/>
              <a:t>+</a:t>
            </a:r>
            <a:r>
              <a:rPr lang="zh-CN" altLang="en-US" dirty="0"/>
              <a:t>空行</a:t>
            </a:r>
            <a:r>
              <a:rPr lang="en-US" altLang="zh-CN" dirty="0"/>
              <a:t>+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foo</a:t>
            </a:r>
            <a:r>
              <a:rPr lang="zh-CN" altLang="en-US" dirty="0"/>
              <a:t>的权限，使得当前用户只能读但不能写和执行该文件，而其他用户对其没有任何操作权限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foo</a:t>
            </a:r>
            <a:r>
              <a:rPr lang="zh-CN" altLang="en-US" dirty="0"/>
              <a:t>的修改时间为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日（其他不变）</a:t>
            </a:r>
            <a:endParaRPr lang="en-US" altLang="zh-CN" dirty="0"/>
          </a:p>
          <a:p>
            <a:r>
              <a:rPr lang="zh-CN" altLang="en-US" dirty="0"/>
              <a:t>建立一个</a:t>
            </a:r>
            <a:r>
              <a:rPr lang="en-US" altLang="zh-CN" dirty="0"/>
              <a:t>secret</a:t>
            </a:r>
            <a:r>
              <a:rPr lang="zh-CN" altLang="en-US" dirty="0"/>
              <a:t>目录，并在其中创建文件</a:t>
            </a:r>
            <a:r>
              <a:rPr lang="en-US" altLang="zh-CN" dirty="0" err="1"/>
              <a:t>seeme</a:t>
            </a:r>
            <a:r>
              <a:rPr lang="en-US" altLang="zh-CN" dirty="0"/>
              <a:t>,</a:t>
            </a:r>
            <a:r>
              <a:rPr lang="zh-CN" altLang="en-US" dirty="0"/>
              <a:t>写入</a:t>
            </a:r>
            <a:r>
              <a:rPr lang="zh-CN" altLang="en-US" dirty="0" smtClean="0"/>
              <a:t>一些信息</a:t>
            </a:r>
            <a:r>
              <a:rPr lang="zh-CN" altLang="en-US" dirty="0"/>
              <a:t>，使得除创建用户外任何人都不能看到这个文件（尝试用另外一个用户登录</a:t>
            </a:r>
            <a:r>
              <a:rPr lang="en-US" altLang="zh-CN" dirty="0"/>
              <a:t>Linux</a:t>
            </a:r>
            <a:r>
              <a:rPr lang="zh-CN" altLang="en-US" dirty="0"/>
              <a:t>系统，并查看</a:t>
            </a:r>
            <a:r>
              <a:rPr lang="en-US" altLang="zh-CN" dirty="0" err="1"/>
              <a:t>seeme</a:t>
            </a:r>
            <a:r>
              <a:rPr lang="zh-CN" altLang="en-US" dirty="0"/>
              <a:t>文件）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smtClean="0"/>
              <a:t>Linux2019</a:t>
            </a:r>
            <a:r>
              <a:rPr lang="zh-CN" altLang="en-US" dirty="0" smtClean="0"/>
              <a:t>目录</a:t>
            </a:r>
            <a:r>
              <a:rPr lang="zh-CN" altLang="en-US" dirty="0"/>
              <a:t>下为</a:t>
            </a:r>
            <a:r>
              <a:rPr lang="en-US" altLang="zh-CN" dirty="0" err="1"/>
              <a:t>seeme</a:t>
            </a:r>
            <a:r>
              <a:rPr lang="zh-CN" altLang="en-US" dirty="0"/>
              <a:t>文件创建一个硬链接</a:t>
            </a:r>
            <a:r>
              <a:rPr lang="en-US" altLang="zh-CN" dirty="0"/>
              <a:t>see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see</a:t>
            </a:r>
            <a:r>
              <a:rPr lang="zh-CN" altLang="en-US" dirty="0"/>
              <a:t>中输入内容“</a:t>
            </a:r>
            <a:r>
              <a:rPr lang="en-US" altLang="zh-CN" dirty="0"/>
              <a:t>change at see</a:t>
            </a:r>
            <a:r>
              <a:rPr lang="zh-CN" altLang="en-US" dirty="0"/>
              <a:t>”，之后查看</a:t>
            </a:r>
            <a:r>
              <a:rPr lang="en-US" altLang="zh-CN" dirty="0" err="1"/>
              <a:t>seeme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使用另一个账户登录系统，分别查看</a:t>
            </a:r>
            <a:r>
              <a:rPr lang="en-US" altLang="zh-CN" dirty="0"/>
              <a:t>see</a:t>
            </a:r>
            <a:r>
              <a:rPr lang="zh-CN" altLang="en-US" dirty="0"/>
              <a:t>和</a:t>
            </a:r>
            <a:r>
              <a:rPr lang="en-US" altLang="zh-CN" dirty="0" err="1"/>
              <a:t>seeme</a:t>
            </a:r>
            <a:r>
              <a:rPr lang="zh-CN" altLang="en-US" dirty="0"/>
              <a:t>文件的内容</a:t>
            </a:r>
            <a:endParaRPr lang="en-US" altLang="zh-CN" dirty="0"/>
          </a:p>
          <a:p>
            <a:r>
              <a:rPr lang="zh-CN" altLang="en-US" dirty="0"/>
              <a:t>回到主用户登录系统，在</a:t>
            </a:r>
            <a:r>
              <a:rPr lang="en-US" altLang="zh-CN" dirty="0" smtClean="0"/>
              <a:t>Linux2019</a:t>
            </a:r>
            <a:r>
              <a:rPr lang="zh-CN" altLang="en-US" dirty="0" smtClean="0"/>
              <a:t>目录</a:t>
            </a:r>
            <a:r>
              <a:rPr lang="zh-CN" altLang="en-US" dirty="0"/>
              <a:t>下为</a:t>
            </a:r>
            <a:r>
              <a:rPr lang="en-US" altLang="zh-CN" dirty="0" err="1"/>
              <a:t>seeme</a:t>
            </a:r>
            <a:r>
              <a:rPr lang="zh-CN" altLang="en-US" dirty="0"/>
              <a:t>创建一个符号链接</a:t>
            </a:r>
            <a:r>
              <a:rPr lang="en-US" altLang="zh-CN" dirty="0" err="1"/>
              <a:t>seelnk</a:t>
            </a:r>
            <a:r>
              <a:rPr lang="zh-CN" altLang="en-US" dirty="0"/>
              <a:t>，并修改</a:t>
            </a:r>
            <a:r>
              <a:rPr lang="en-US" altLang="zh-CN" dirty="0" err="1"/>
              <a:t>seeme</a:t>
            </a:r>
            <a:r>
              <a:rPr lang="zh-CN" altLang="en-US" dirty="0"/>
              <a:t>的内容为“</a:t>
            </a:r>
            <a:r>
              <a:rPr lang="en-US" altLang="zh-CN" dirty="0"/>
              <a:t>change at </a:t>
            </a:r>
            <a:r>
              <a:rPr lang="en-US" altLang="zh-CN" dirty="0" err="1"/>
              <a:t>seelnk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使用另一个账户登录系统，分别查看</a:t>
            </a:r>
            <a:r>
              <a:rPr lang="en-US" altLang="zh-CN" dirty="0"/>
              <a:t>see</a:t>
            </a:r>
            <a:r>
              <a:rPr lang="zh-CN" altLang="en-US" dirty="0"/>
              <a:t>和</a:t>
            </a:r>
            <a:r>
              <a:rPr lang="en-US" altLang="zh-CN" dirty="0" err="1"/>
              <a:t>seelnk</a:t>
            </a:r>
            <a:endParaRPr lang="en-US" altLang="zh-CN" dirty="0"/>
          </a:p>
          <a:p>
            <a:r>
              <a:rPr lang="zh-CN" altLang="en-US" dirty="0"/>
              <a:t>回到主用户登录系统，将</a:t>
            </a:r>
            <a:r>
              <a:rPr lang="en-US" altLang="zh-CN" dirty="0" err="1"/>
              <a:t>seeme</a:t>
            </a:r>
            <a:r>
              <a:rPr lang="zh-CN" altLang="en-US" dirty="0"/>
              <a:t>文件删除，查看</a:t>
            </a:r>
            <a:r>
              <a:rPr lang="en-US" altLang="zh-CN" dirty="0" err="1"/>
              <a:t>seelnk</a:t>
            </a:r>
            <a:r>
              <a:rPr lang="zh-CN" altLang="en-US" dirty="0"/>
              <a:t>，使得</a:t>
            </a:r>
            <a:r>
              <a:rPr lang="en-US" altLang="zh-CN" dirty="0" err="1"/>
              <a:t>seelnk</a:t>
            </a:r>
            <a:r>
              <a:rPr lang="zh-CN" altLang="en-US" dirty="0"/>
              <a:t>依然能够显示原先</a:t>
            </a:r>
            <a:r>
              <a:rPr lang="en-US" altLang="zh-CN" dirty="0" err="1"/>
              <a:t>seeme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smtClean="0"/>
              <a:t>Linux2019</a:t>
            </a:r>
            <a:r>
              <a:rPr lang="zh-CN" altLang="en-US" dirty="0" smtClean="0"/>
              <a:t>目录</a:t>
            </a:r>
            <a:r>
              <a:rPr lang="zh-CN" altLang="en-US" dirty="0"/>
              <a:t>打包成一个压缩文档</a:t>
            </a:r>
            <a:r>
              <a:rPr lang="en-US" altLang="zh-CN" dirty="0" smtClean="0"/>
              <a:t>Linux2019.tar.gz</a:t>
            </a:r>
            <a:r>
              <a:rPr lang="zh-CN" altLang="en-US" dirty="0"/>
              <a:t>并将其复制到共享目录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hgfs</a:t>
            </a:r>
            <a:r>
              <a:rPr lang="en-US" altLang="zh-CN" dirty="0"/>
              <a:t>/share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将作业中所有文件打包，</a:t>
            </a:r>
            <a:r>
              <a:rPr lang="zh-CN" altLang="en-US" dirty="0" smtClean="0"/>
              <a:t>生成</a:t>
            </a:r>
            <a:r>
              <a:rPr lang="en-US" altLang="zh-CN" dirty="0" smtClean="0">
                <a:solidFill>
                  <a:srgbClr val="FF0000"/>
                </a:solidFill>
              </a:rPr>
              <a:t>.tar.gz</a:t>
            </a:r>
            <a:r>
              <a:rPr lang="zh-CN" altLang="en-US" dirty="0"/>
              <a:t>扩展名的压缩包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命名格式：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_ch2.tar.gz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将压缩包文件上传到大夏学堂</a:t>
            </a:r>
            <a:endParaRPr lang="en-US" altLang="zh-CN" dirty="0"/>
          </a:p>
          <a:p>
            <a:r>
              <a:rPr lang="zh-CN" altLang="en-US" dirty="0"/>
              <a:t>每次作业提交的</a:t>
            </a:r>
            <a:r>
              <a:rPr lang="zh-CN" altLang="en-US" dirty="0">
                <a:solidFill>
                  <a:srgbClr val="FF0000"/>
                </a:solidFill>
              </a:rPr>
              <a:t>最后期限</a:t>
            </a:r>
            <a:r>
              <a:rPr lang="zh-CN" altLang="en-US" dirty="0"/>
              <a:t>为布置作业后的周二（三）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1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4322</TotalTime>
  <Words>311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黑体</vt:lpstr>
      <vt:lpstr>宋体</vt:lpstr>
      <vt:lpstr>Arial</vt:lpstr>
      <vt:lpstr>Calibri</vt:lpstr>
      <vt:lpstr>视差</vt:lpstr>
      <vt:lpstr>课后练习 1</vt:lpstr>
      <vt:lpstr>课后练习 2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draco_LAB</cp:lastModifiedBy>
  <cp:revision>190</cp:revision>
  <dcterms:created xsi:type="dcterms:W3CDTF">2016-08-19T07:13:45Z</dcterms:created>
  <dcterms:modified xsi:type="dcterms:W3CDTF">2019-09-19T00:44:31Z</dcterms:modified>
</cp:coreProperties>
</file>