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4"/>
  </p:notesMasterIdLst>
  <p:sldIdLst>
    <p:sldId id="334" r:id="rId2"/>
    <p:sldId id="33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编写脚本</a:t>
            </a:r>
            <a:r>
              <a:rPr lang="en-US" altLang="zh-CN" dirty="0" smtClean="0"/>
              <a:t>exe1</a:t>
            </a:r>
            <a:r>
              <a:rPr lang="zh-CN" altLang="en-US" dirty="0" smtClean="0"/>
              <a:t>，该脚本接收一个命令行参数，并根据其类型做以下操作：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若参数为普通文件，则显示其内容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若参数为压缩文件，则解压缩（如同目录下有同名文件则放弃）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若参数为目录，则将其归档并压缩（如已有同名压缩文件则放弃）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若参数不存在，给出错误提示并退出</a:t>
            </a:r>
            <a:endParaRPr lang="en-US" altLang="zh-CN" dirty="0" smtClean="0"/>
          </a:p>
          <a:p>
            <a:r>
              <a:rPr lang="zh-CN" altLang="en-US" dirty="0" smtClean="0"/>
              <a:t>编写脚本</a:t>
            </a:r>
            <a:r>
              <a:rPr lang="en-US" altLang="zh-CN" dirty="0" smtClean="0"/>
              <a:t>exe2</a:t>
            </a:r>
            <a:r>
              <a:rPr lang="zh-CN" altLang="en-US" dirty="0" smtClean="0"/>
              <a:t>，由用户输入</a:t>
            </a:r>
            <a:r>
              <a:rPr lang="zh-CN" altLang="en-US" dirty="0"/>
              <a:t>一组</a:t>
            </a:r>
            <a:r>
              <a:rPr lang="zh-CN" altLang="en-US" dirty="0" smtClean="0"/>
              <a:t>数（以</a:t>
            </a:r>
            <a:r>
              <a:rPr lang="en-US" altLang="zh-CN" dirty="0" smtClean="0"/>
              <a:t>end</a:t>
            </a:r>
            <a:r>
              <a:rPr lang="zh-CN" altLang="en-US" dirty="0" smtClean="0"/>
              <a:t>表示输入结束），输出</a:t>
            </a:r>
            <a:r>
              <a:rPr lang="zh-CN" altLang="en-US" dirty="0"/>
              <a:t>这些</a:t>
            </a:r>
            <a:r>
              <a:rPr lang="zh-CN" altLang="en-US" dirty="0" smtClean="0"/>
              <a:t>数的和，结果保留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位小数。要求使用函数做输入类型检查，并给出错误提示信息。</a:t>
            </a:r>
            <a:endParaRPr lang="en-US" altLang="zh-CN" dirty="0" smtClean="0"/>
          </a:p>
          <a:p>
            <a:r>
              <a:rPr lang="zh-CN" altLang="en-US" dirty="0"/>
              <a:t>编写脚本</a:t>
            </a:r>
            <a:r>
              <a:rPr lang="en-US" altLang="zh-CN" dirty="0"/>
              <a:t>exe3</a:t>
            </a:r>
            <a:r>
              <a:rPr lang="zh-CN" altLang="en-US" dirty="0"/>
              <a:t>，该脚本对比两个目录</a:t>
            </a:r>
            <a:r>
              <a:rPr lang="en-US" altLang="zh-CN" dirty="0"/>
              <a:t>dir1</a:t>
            </a:r>
            <a:r>
              <a:rPr lang="zh-CN" altLang="en-US" dirty="0"/>
              <a:t>和</a:t>
            </a:r>
            <a:r>
              <a:rPr lang="en-US" altLang="zh-CN" dirty="0"/>
              <a:t>dir2</a:t>
            </a:r>
            <a:r>
              <a:rPr lang="zh-CN" altLang="en-US" dirty="0"/>
              <a:t>（通过参数给出），将</a:t>
            </a:r>
            <a:r>
              <a:rPr lang="en-US" altLang="zh-CN" dirty="0"/>
              <a:t>dir2</a:t>
            </a:r>
            <a:r>
              <a:rPr lang="zh-CN" altLang="en-US" dirty="0"/>
              <a:t>中</a:t>
            </a:r>
            <a:r>
              <a:rPr lang="zh-CN" altLang="en-US" dirty="0" smtClean="0"/>
              <a:t>符合下列条件</a:t>
            </a:r>
            <a:r>
              <a:rPr lang="zh-CN" altLang="en-US" dirty="0"/>
              <a:t>的文件复制到</a:t>
            </a:r>
            <a:r>
              <a:rPr lang="en-US" altLang="zh-CN" dirty="0" smtClean="0"/>
              <a:t>dir1</a:t>
            </a:r>
            <a:r>
              <a:rPr lang="zh-CN" altLang="en-US" dirty="0" smtClean="0"/>
              <a:t>，并将每一条复制记录存储到文件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该文件不在</a:t>
            </a:r>
            <a:r>
              <a:rPr lang="en-US" altLang="zh-CN" dirty="0"/>
              <a:t>dir1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该文件比</a:t>
            </a:r>
            <a:r>
              <a:rPr lang="en-US" altLang="zh-CN" dirty="0"/>
              <a:t>dir1</a:t>
            </a:r>
            <a:r>
              <a:rPr lang="zh-CN" altLang="en-US" dirty="0"/>
              <a:t>中的同名文件更新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作业提交方式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完成上述练习中的三个脚本，并在下周二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之前打包</a:t>
            </a:r>
            <a:r>
              <a:rPr lang="zh-CN" altLang="en-US" dirty="0"/>
              <a:t>上</a:t>
            </a:r>
            <a:r>
              <a:rPr lang="zh-CN" altLang="en-US" dirty="0" smtClean="0"/>
              <a:t>传到大夏学堂</a:t>
            </a:r>
            <a:endParaRPr lang="en-US" altLang="zh-CN" dirty="0" smtClean="0"/>
          </a:p>
          <a:p>
            <a:r>
              <a:rPr lang="zh-CN" altLang="en-US" dirty="0" smtClean="0"/>
              <a:t>命名格式：学号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_ch3.tar.gz</a:t>
            </a:r>
          </a:p>
          <a:p>
            <a:r>
              <a:rPr lang="zh-CN" altLang="en-US" dirty="0" smtClean="0"/>
              <a:t>以下情况不给分：</a:t>
            </a:r>
            <a:endParaRPr lang="en-US" altLang="zh-CN" dirty="0" smtClean="0"/>
          </a:p>
          <a:p>
            <a:pPr lvl="1"/>
            <a:r>
              <a:rPr lang="zh-CN" altLang="en-US" dirty="0"/>
              <a:t>迟交</a:t>
            </a:r>
            <a:endParaRPr lang="en-US" altLang="zh-CN" dirty="0"/>
          </a:p>
          <a:p>
            <a:pPr lvl="1"/>
            <a:r>
              <a:rPr lang="zh-CN" altLang="en-US" dirty="0" smtClean="0"/>
              <a:t>命名格式错误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无法正常解压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代码抄袭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6201</TotalTime>
  <Words>238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黑体</vt:lpstr>
      <vt:lpstr>宋体</vt:lpstr>
      <vt:lpstr>Arial</vt:lpstr>
      <vt:lpstr>Calibri</vt:lpstr>
      <vt:lpstr>视差</vt:lpstr>
      <vt:lpstr>作业</vt:lpstr>
      <vt:lpstr>作业提交方式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draco_LAB</cp:lastModifiedBy>
  <cp:revision>308</cp:revision>
  <dcterms:created xsi:type="dcterms:W3CDTF">2016-08-19T07:13:45Z</dcterms:created>
  <dcterms:modified xsi:type="dcterms:W3CDTF">2019-10-14T11:11:51Z</dcterms:modified>
</cp:coreProperties>
</file>