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"/>
  </p:notesMasterIdLst>
  <p:sldIdLst>
    <p:sldId id="334" r:id="rId2"/>
    <p:sldId id="33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7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上创建一个文件夹，名为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-git-homework</a:t>
            </a:r>
            <a:r>
              <a:rPr lang="zh-CN" altLang="en-US" dirty="0" smtClean="0"/>
              <a:t>，设置为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创建文件</a:t>
            </a:r>
            <a:r>
              <a:rPr lang="en-US" altLang="zh-CN" dirty="0" smtClean="0"/>
              <a:t>readme.txt</a:t>
            </a:r>
          </a:p>
          <a:p>
            <a:pPr lvl="2"/>
            <a:r>
              <a:rPr lang="zh-CN" altLang="en-US" dirty="0" smtClean="0"/>
              <a:t>该文件包含学号后四位。（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进行第一次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创建文件</a:t>
            </a:r>
            <a:r>
              <a:rPr lang="en-US" altLang="zh-CN" dirty="0" smtClean="0"/>
              <a:t>linux_info.txt</a:t>
            </a:r>
            <a:endParaRPr lang="en-US" altLang="zh-CN" dirty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内容输出到该文件。（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进行第二次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注册一个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账户，将本地文件上传到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完成作业后请直接将</a:t>
            </a:r>
            <a:r>
              <a:rPr lang="en-US" altLang="zh-CN" dirty="0" smtClean="0"/>
              <a:t>github</a:t>
            </a:r>
            <a:r>
              <a:rPr lang="zh-CN" altLang="en-US" dirty="0"/>
              <a:t>访问</a:t>
            </a:r>
            <a:r>
              <a:rPr lang="zh-CN" altLang="en-US" dirty="0" smtClean="0"/>
              <a:t>链接提交到大夏学堂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7712</TotalTime>
  <Words>98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视差</vt:lpstr>
      <vt:lpstr>作业</vt:lpstr>
      <vt:lpstr>作业提交方式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Bo</cp:lastModifiedBy>
  <cp:revision>332</cp:revision>
  <dcterms:created xsi:type="dcterms:W3CDTF">2016-08-19T07:13:45Z</dcterms:created>
  <dcterms:modified xsi:type="dcterms:W3CDTF">2019-12-10T07:47:04Z</dcterms:modified>
</cp:coreProperties>
</file>