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27"/>
  </p:notesMasterIdLst>
  <p:sldIdLst>
    <p:sldId id="256" r:id="rId2"/>
    <p:sldId id="257" r:id="rId3"/>
    <p:sldId id="258" r:id="rId4"/>
    <p:sldId id="336" r:id="rId5"/>
    <p:sldId id="259" r:id="rId6"/>
    <p:sldId id="263" r:id="rId7"/>
    <p:sldId id="334" r:id="rId8"/>
    <p:sldId id="311" r:id="rId9"/>
    <p:sldId id="318" r:id="rId10"/>
    <p:sldId id="312" r:id="rId11"/>
    <p:sldId id="313" r:id="rId12"/>
    <p:sldId id="320" r:id="rId13"/>
    <p:sldId id="314" r:id="rId14"/>
    <p:sldId id="323" r:id="rId15"/>
    <p:sldId id="324" r:id="rId16"/>
    <p:sldId id="325" r:id="rId17"/>
    <p:sldId id="326" r:id="rId18"/>
    <p:sldId id="328" r:id="rId19"/>
    <p:sldId id="333" r:id="rId20"/>
    <p:sldId id="322" r:id="rId21"/>
    <p:sldId id="329" r:id="rId22"/>
    <p:sldId id="330" r:id="rId23"/>
    <p:sldId id="331" r:id="rId24"/>
    <p:sldId id="332" r:id="rId25"/>
    <p:sldId id="33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2" autoAdjust="0"/>
    <p:restoredTop sz="94694" autoAdjust="0"/>
  </p:normalViewPr>
  <p:slideViewPr>
    <p:cSldViewPr snapToGrid="0">
      <p:cViewPr varScale="1">
        <p:scale>
          <a:sx n="108" d="100"/>
          <a:sy n="108" d="100"/>
        </p:scale>
        <p:origin x="-44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1192A-48BD-4F23-93EA-B201176B394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8F9A0-6D0E-424F-A7CE-9BF8A7FA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9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2B3E-234A-4586-AB24-33418B208E09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6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BE77-F3D3-4959-8498-65434BA46267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1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7FD-2851-4794-93DD-B4D6125DFB6D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66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BEC8-5B24-43E4-83DC-E1AB9F430C3B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16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661B-EAF5-484C-913D-E3D58ACA71E4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5576-E3C1-469F-8370-A0D96CB2FC29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F850-E004-4FB8-965B-8D05B14B7B84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1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43BD-70AA-4F05-AF90-4F7DB6909420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49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964B-7E87-4050-B28E-FAEE0A5B699E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6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293" y="237067"/>
            <a:ext cx="10074272" cy="89746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4944231"/>
          </a:xfrm>
        </p:spPr>
        <p:txBody>
          <a:bodyPr tIns="182880" anchor="t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7198" y="6324145"/>
            <a:ext cx="1143000" cy="365125"/>
          </a:xfrm>
        </p:spPr>
        <p:txBody>
          <a:bodyPr/>
          <a:lstStyle/>
          <a:p>
            <a:fld id="{B5F73A99-A8EF-4225-96D0-B0CBE0AA471E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6821" y="6324145"/>
            <a:ext cx="70841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398" y="630800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1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4B7E-F1E8-48A8-8744-D2B31A2247DF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22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AF-4F3E-4858-8943-BC9CE2EB1641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E338-8A49-4476-A212-D880DB46AAA6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7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27B5-9E26-45A4-B52A-80072CE3EDF1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7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ED53-22CB-4100-B89C-BEA51CFA53EC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7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A352-A74C-4CA6-AA0A-7E6E39BDD2AA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042C-5470-4B9E-9142-D9D15FF3E132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B2C76F-363A-4070-A4AB-1236150AE10A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2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%5byour-github-username%5d/the-unix-workbench.git" TargetMode="External"/><Relationship Id="rId2" Type="http://schemas.openxmlformats.org/officeDocument/2006/relationships/hyperlink" Target="https://github.commy-first-repo.gi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%5byour-github-username%5d/the-unix-workbench.gi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-scm.com/book/en/v2/Getting-Started-Installing-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61922" y="-208139"/>
            <a:ext cx="8725640" cy="287676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 smtClean="0"/>
              <a:t>Linux</a:t>
            </a:r>
            <a:r>
              <a:rPr lang="zh-CN" altLang="en-US" sz="4400" dirty="0"/>
              <a:t> </a:t>
            </a:r>
            <a:r>
              <a:rPr lang="zh-CN" altLang="en-US" sz="4400" dirty="0" smtClean="0"/>
              <a:t>版本管理工具（</a:t>
            </a:r>
            <a:r>
              <a:rPr lang="en-US" altLang="zh-CN" sz="4400" dirty="0" smtClean="0"/>
              <a:t>Git</a:t>
            </a:r>
            <a:r>
              <a:rPr lang="zh-CN" altLang="en-US" sz="4400" dirty="0" smtClean="0"/>
              <a:t>、</a:t>
            </a:r>
            <a:r>
              <a:rPr lang="en-US" altLang="zh-CN" sz="4400" dirty="0" smtClean="0"/>
              <a:t>GitHub</a:t>
            </a:r>
            <a:r>
              <a:rPr lang="zh-CN" altLang="en-US" sz="4400" dirty="0" smtClean="0"/>
              <a:t>）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李钦  </a:t>
            </a:r>
            <a:r>
              <a:rPr lang="zh-CN" altLang="en-US" dirty="0" smtClean="0"/>
              <a:t>副教授</a:t>
            </a:r>
            <a:endParaRPr lang="en-US" altLang="zh-CN" dirty="0" smtClean="0"/>
          </a:p>
          <a:p>
            <a:r>
              <a:rPr lang="zh-CN" altLang="en-US" dirty="0" smtClean="0"/>
              <a:t>华东师范大学软件工程学院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6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查看版本库，以及比较修改后的文件与最近一次提交文件的区别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 log</a:t>
            </a:r>
          </a:p>
          <a:p>
            <a:pPr lvl="1"/>
            <a:r>
              <a:rPr lang="en-US" altLang="zh-CN" dirty="0" smtClean="0"/>
              <a:t>git diff readme.txt</a:t>
            </a:r>
          </a:p>
          <a:p>
            <a:pPr lvl="1"/>
            <a:r>
              <a:rPr lang="en-US" altLang="zh-CN" dirty="0" smtClean="0"/>
              <a:t>git checkout readme.txt </a:t>
            </a:r>
            <a:r>
              <a:rPr lang="zh-CN" altLang="en-US" dirty="0" smtClean="0"/>
              <a:t>取回版本库中最近一次提交的该文件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9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忽略某些文件，如果图片，代码执行过程中产生的文件。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touch toby.jpg</a:t>
            </a:r>
          </a:p>
          <a:p>
            <a:pPr lvl="1"/>
            <a:r>
              <a:rPr lang="en-US" altLang="zh-CN" dirty="0" smtClean="0"/>
              <a:t>git status</a:t>
            </a:r>
          </a:p>
          <a:p>
            <a:pPr lvl="1"/>
            <a:r>
              <a:rPr lang="en-US" altLang="zh-CN" dirty="0" smtClean="0"/>
              <a:t>echo “*.jpg” &gt; .</a:t>
            </a:r>
            <a:r>
              <a:rPr lang="en-US" altLang="zh-CN" dirty="0" err="1" smtClean="0"/>
              <a:t>gitignore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 add –a</a:t>
            </a:r>
          </a:p>
          <a:p>
            <a:pPr lvl="1"/>
            <a:r>
              <a:rPr lang="en-US" altLang="zh-CN" dirty="0" smtClean="0"/>
              <a:t>git commit –m “add </a:t>
            </a:r>
            <a:r>
              <a:rPr lang="en-US" altLang="zh-CN" dirty="0" err="1" smtClean="0"/>
              <a:t>gitignore</a:t>
            </a:r>
            <a:r>
              <a:rPr lang="en-US" altLang="zh-CN" dirty="0" smtClean="0"/>
              <a:t> file”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91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zh-CN" altLang="en-US" dirty="0"/>
              <a:t>分支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 branch</a:t>
            </a:r>
          </a:p>
          <a:p>
            <a:pPr lvl="1"/>
            <a:r>
              <a:rPr lang="en-US" altLang="zh-CN" dirty="0" smtClean="0"/>
              <a:t>git branch my-new-feature</a:t>
            </a:r>
          </a:p>
          <a:p>
            <a:pPr lvl="1"/>
            <a:r>
              <a:rPr lang="en-US" altLang="zh-CN" dirty="0" smtClean="0"/>
              <a:t>git checkout my-new-feature</a:t>
            </a:r>
          </a:p>
          <a:p>
            <a:pPr lvl="1"/>
            <a:r>
              <a:rPr lang="en-US" altLang="zh-CN" dirty="0" smtClean="0"/>
              <a:t>git branch </a:t>
            </a:r>
          </a:p>
          <a:p>
            <a:pPr lvl="1"/>
            <a:r>
              <a:rPr lang="en-US" altLang="zh-CN" dirty="0" smtClean="0"/>
              <a:t>git branch –d my-new-feature</a:t>
            </a:r>
          </a:p>
          <a:p>
            <a:pPr lvl="1"/>
            <a:r>
              <a:rPr lang="en-US" altLang="zh-CN" dirty="0" smtClean="0"/>
              <a:t>git checkout –b update-readme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5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合并分支，无冲突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886" y="2457450"/>
            <a:ext cx="31718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991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合并分支，无冲突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791" y="2563586"/>
            <a:ext cx="37147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7993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合并分支，无冲突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529" y="3094265"/>
            <a:ext cx="51054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7993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合并分支，无冲突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4" y="2558143"/>
            <a:ext cx="44767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7993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合并分支，处理冲突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714" y="2860745"/>
            <a:ext cx="433387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86" y="2952751"/>
            <a:ext cx="51054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7993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合并分支，处理冲突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2081213"/>
            <a:ext cx="55340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330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版本切换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 reset --hard </a:t>
            </a:r>
            <a:r>
              <a:rPr lang="zh-CN" altLang="en-US" dirty="0" smtClean="0"/>
              <a:t>版本号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5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介绍</a:t>
            </a:r>
            <a:endParaRPr lang="en-US" altLang="zh-CN" dirty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上安装</a:t>
            </a:r>
            <a:r>
              <a:rPr lang="en-US" altLang="zh-CN" dirty="0" smtClean="0"/>
              <a:t>Git</a:t>
            </a:r>
          </a:p>
          <a:p>
            <a:pPr lvl="1"/>
            <a:r>
              <a:rPr lang="zh-CN" altLang="en-US" dirty="0" smtClean="0"/>
              <a:t>创建一个本地的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代码仓库</a:t>
            </a:r>
            <a:endParaRPr lang="en-US" altLang="zh-CN" dirty="0" smtClean="0"/>
          </a:p>
          <a:p>
            <a:r>
              <a:rPr lang="en-US" altLang="zh-CN" dirty="0" smtClean="0"/>
              <a:t>GitHub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 smtClean="0"/>
              <a:t>GitHub</a:t>
            </a:r>
            <a:r>
              <a:rPr lang="zh-CN" altLang="en-US" dirty="0" smtClean="0"/>
              <a:t>使用</a:t>
            </a:r>
            <a:endParaRPr lang="en-US" altLang="zh-CN" dirty="0"/>
          </a:p>
          <a:p>
            <a:pPr lvl="1"/>
            <a:r>
              <a:rPr lang="zh-CN" altLang="en-US" dirty="0" smtClean="0"/>
              <a:t>将本地的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代码仓库上传到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上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3293" y="149144"/>
            <a:ext cx="10074272" cy="897467"/>
          </a:xfrm>
        </p:spPr>
        <p:txBody>
          <a:bodyPr/>
          <a:lstStyle/>
          <a:p>
            <a:r>
              <a:rPr lang="en-US" altLang="zh-CN" dirty="0" smtClean="0"/>
              <a:t>GitHub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293" y="981155"/>
            <a:ext cx="10074272" cy="4944231"/>
          </a:xfrm>
        </p:spPr>
        <p:txBody>
          <a:bodyPr/>
          <a:lstStyle/>
          <a:p>
            <a:r>
              <a:rPr lang="zh-CN" altLang="en-US" dirty="0" smtClean="0"/>
              <a:t>创建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仓库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501" y="1765577"/>
            <a:ext cx="4959227" cy="444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95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3293" y="149144"/>
            <a:ext cx="10074272" cy="897467"/>
          </a:xfrm>
        </p:spPr>
        <p:txBody>
          <a:bodyPr/>
          <a:lstStyle/>
          <a:p>
            <a:r>
              <a:rPr lang="en-US" altLang="zh-CN" dirty="0" smtClean="0"/>
              <a:t>GitHub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293" y="981155"/>
            <a:ext cx="10074272" cy="4944231"/>
          </a:xfrm>
        </p:spPr>
        <p:txBody>
          <a:bodyPr/>
          <a:lstStyle/>
          <a:p>
            <a:r>
              <a:rPr lang="zh-CN" altLang="en-US" dirty="0" smtClean="0"/>
              <a:t>创建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仓库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361" y="1782393"/>
            <a:ext cx="5841756" cy="444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374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3293" y="149144"/>
            <a:ext cx="10074272" cy="897467"/>
          </a:xfrm>
        </p:spPr>
        <p:txBody>
          <a:bodyPr/>
          <a:lstStyle/>
          <a:p>
            <a:r>
              <a:rPr lang="en-US" altLang="zh-CN" dirty="0" smtClean="0"/>
              <a:t>GitHub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293" y="981155"/>
            <a:ext cx="10074272" cy="4944231"/>
          </a:xfrm>
        </p:spPr>
        <p:txBody>
          <a:bodyPr/>
          <a:lstStyle/>
          <a:p>
            <a:r>
              <a:rPr lang="zh-CN" altLang="en-US" dirty="0" smtClean="0"/>
              <a:t>将本地</a:t>
            </a:r>
            <a:r>
              <a:rPr lang="en-US" altLang="zh-CN" dirty="0" smtClean="0"/>
              <a:t>git</a:t>
            </a:r>
            <a:r>
              <a:rPr lang="zh-CN" altLang="en-US" dirty="0" smtClean="0"/>
              <a:t>连接到</a:t>
            </a:r>
            <a:r>
              <a:rPr lang="en-US" altLang="zh-CN" dirty="0" smtClean="0"/>
              <a:t>github</a:t>
            </a:r>
          </a:p>
          <a:p>
            <a:pPr lvl="1"/>
            <a:r>
              <a:rPr lang="en-US" altLang="zh-CN" dirty="0"/>
              <a:t>git remote add origin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</a:t>
            </a:r>
            <a:r>
              <a:rPr lang="en-US" altLang="zh-CN" dirty="0">
                <a:hlinkClick r:id="rId3"/>
              </a:rPr>
              <a:t> /[your-</a:t>
            </a:r>
            <a:r>
              <a:rPr lang="en-US" altLang="zh-CN" dirty="0" err="1">
                <a:hlinkClick r:id="rId3"/>
              </a:rPr>
              <a:t>github</a:t>
            </a:r>
            <a:r>
              <a:rPr lang="en-US" altLang="zh-CN" dirty="0">
                <a:hlinkClick r:id="rId3"/>
              </a:rPr>
              <a:t>-username]/ </a:t>
            </a:r>
            <a:r>
              <a:rPr lang="en-US" altLang="zh-CN" dirty="0" smtClean="0">
                <a:hlinkClick r:id="rId2"/>
              </a:rPr>
              <a:t>my-first-</a:t>
            </a:r>
            <a:r>
              <a:rPr lang="en-US" altLang="zh-CN" dirty="0" err="1" smtClean="0">
                <a:hlinkClick r:id="rId2"/>
              </a:rPr>
              <a:t>repo.git</a:t>
            </a:r>
            <a:endParaRPr lang="en-US" altLang="zh-CN" dirty="0" smtClean="0"/>
          </a:p>
          <a:p>
            <a:pPr lvl="1"/>
            <a:r>
              <a:rPr lang="en-US" altLang="zh-CN" dirty="0"/>
              <a:t>git push </a:t>
            </a:r>
            <a:r>
              <a:rPr lang="en-US" altLang="zh-CN" dirty="0" smtClean="0"/>
              <a:t>origin master</a:t>
            </a:r>
            <a:endParaRPr lang="en-US" altLang="zh-CN" dirty="0"/>
          </a:p>
          <a:p>
            <a:pPr lvl="1"/>
            <a:r>
              <a:rPr lang="en-US" altLang="zh-CN" dirty="0" smtClean="0"/>
              <a:t>git fetch (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上的代码到本地的</a:t>
            </a:r>
            <a:r>
              <a:rPr lang="en-US" altLang="zh-CN" dirty="0" smtClean="0"/>
              <a:t>origin/master</a:t>
            </a:r>
            <a:r>
              <a:rPr lang="zh-CN" altLang="en-US" dirty="0" smtClean="0"/>
              <a:t>分支，并不是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分支上可以使用</a:t>
            </a:r>
            <a:r>
              <a:rPr lang="en-US" altLang="zh-CN" dirty="0" smtClean="0"/>
              <a:t>git merge origin/master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merge</a:t>
            </a:r>
          </a:p>
          <a:p>
            <a:pPr lvl="1"/>
            <a:r>
              <a:rPr lang="en-US" altLang="zh-CN" dirty="0"/>
              <a:t>git 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（直接将本地的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分支和</a:t>
            </a:r>
            <a:r>
              <a:rPr lang="en-US" altLang="zh-CN" dirty="0" smtClean="0"/>
              <a:t>origin/master</a:t>
            </a:r>
            <a:r>
              <a:rPr lang="zh-CN" altLang="en-US" dirty="0" smtClean="0"/>
              <a:t>分支更新到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上的最新版本）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74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3293" y="149144"/>
            <a:ext cx="10074272" cy="897467"/>
          </a:xfrm>
        </p:spPr>
        <p:txBody>
          <a:bodyPr/>
          <a:lstStyle/>
          <a:p>
            <a:r>
              <a:rPr lang="en-US" altLang="zh-CN" dirty="0" smtClean="0"/>
              <a:t>GitHub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293" y="981155"/>
            <a:ext cx="10074272" cy="4944231"/>
          </a:xfrm>
        </p:spPr>
        <p:txBody>
          <a:bodyPr/>
          <a:lstStyle/>
          <a:p>
            <a:r>
              <a:rPr lang="zh-CN" altLang="en-US" dirty="0" smtClean="0"/>
              <a:t>标记语言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MarkDown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README.md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74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3293" y="149144"/>
            <a:ext cx="10074272" cy="897467"/>
          </a:xfrm>
        </p:spPr>
        <p:txBody>
          <a:bodyPr/>
          <a:lstStyle/>
          <a:p>
            <a:r>
              <a:rPr lang="en-US" altLang="zh-CN" dirty="0" smtClean="0"/>
              <a:t>GitHub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293" y="981155"/>
            <a:ext cx="10074272" cy="4944231"/>
          </a:xfrm>
        </p:spPr>
        <p:txBody>
          <a:bodyPr/>
          <a:lstStyle/>
          <a:p>
            <a:r>
              <a:rPr lang="en-US" altLang="zh-CN" dirty="0" smtClean="0"/>
              <a:t>Fork</a:t>
            </a:r>
            <a:r>
              <a:rPr lang="zh-CN" altLang="en-US" dirty="0" smtClean="0"/>
              <a:t>他人的开源项目，并请求进行修改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先登录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账户，将项目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到自己账户。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将项目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到本地电脑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clone </a:t>
            </a:r>
            <a:r>
              <a:rPr lang="en-US" altLang="zh-CN" dirty="0" smtClean="0">
                <a:hlinkClick r:id="rId2"/>
              </a:rPr>
              <a:t>https://github.com/[your-github-username]/the-unix-workbench.git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在本地电脑上对代码进行修改并提交到自己的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账户。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上申请</a:t>
            </a:r>
            <a:r>
              <a:rPr lang="en-US" altLang="zh-CN" dirty="0" smtClean="0"/>
              <a:t>pull request</a:t>
            </a:r>
          </a:p>
          <a:p>
            <a:pPr lvl="2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6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3293" y="149144"/>
            <a:ext cx="10074272" cy="897467"/>
          </a:xfrm>
        </p:spPr>
        <p:txBody>
          <a:bodyPr/>
          <a:lstStyle/>
          <a:p>
            <a:r>
              <a:rPr lang="en-US" altLang="zh-CN" dirty="0" smtClean="0"/>
              <a:t>GitHub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293" y="981155"/>
            <a:ext cx="10074272" cy="4944231"/>
          </a:xfrm>
        </p:spPr>
        <p:txBody>
          <a:bodyPr/>
          <a:lstStyle/>
          <a:p>
            <a:pPr lvl="2"/>
            <a:r>
              <a:rPr lang="zh-CN" altLang="en-US" dirty="0"/>
              <a:t>总结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485" y="1706808"/>
            <a:ext cx="8161460" cy="257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57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Git(</a:t>
            </a:r>
            <a:r>
              <a:rPr lang="zh-CN" altLang="en-US" dirty="0"/>
              <a:t>读音为</a:t>
            </a:r>
            <a:r>
              <a:rPr lang="en-US" altLang="zh-CN" dirty="0"/>
              <a:t>/</a:t>
            </a:r>
            <a:r>
              <a:rPr lang="en-US" altLang="zh-CN" dirty="0" err="1"/>
              <a:t>gɪt</a:t>
            </a:r>
            <a:r>
              <a:rPr lang="en-US" altLang="zh-CN" dirty="0"/>
              <a:t>/</a:t>
            </a:r>
            <a:r>
              <a:rPr lang="zh-CN" altLang="en-US" dirty="0"/>
              <a:t>。</a:t>
            </a:r>
            <a:r>
              <a:rPr lang="en-US" altLang="zh-CN" dirty="0"/>
              <a:t>)</a:t>
            </a:r>
            <a:r>
              <a:rPr lang="zh-CN" altLang="en-US" dirty="0"/>
              <a:t>是一个开源的分布式版本控制系统，可以有效、高速地处理从很小到非常大的项目版本管理。 </a:t>
            </a:r>
            <a:endParaRPr lang="en-US" altLang="zh-CN" dirty="0"/>
          </a:p>
          <a:p>
            <a:r>
              <a:rPr lang="en-US" altLang="zh-CN" dirty="0" smtClean="0"/>
              <a:t>Git </a:t>
            </a:r>
            <a:r>
              <a:rPr lang="zh-CN" altLang="en-US" dirty="0"/>
              <a:t>是 </a:t>
            </a:r>
            <a:r>
              <a:rPr lang="en-US" altLang="zh-CN" dirty="0"/>
              <a:t>Linus Torvalds </a:t>
            </a:r>
            <a:r>
              <a:rPr lang="zh-CN" altLang="en-US" dirty="0"/>
              <a:t>为了帮助管理 </a:t>
            </a:r>
            <a:r>
              <a:rPr lang="en-US" altLang="zh-CN" dirty="0"/>
              <a:t>Linux </a:t>
            </a:r>
            <a:r>
              <a:rPr lang="zh-CN" altLang="en-US" dirty="0"/>
              <a:t>内核开发而开发的一个开放源码的版本控制</a:t>
            </a:r>
            <a:r>
              <a:rPr lang="zh-CN" altLang="en-US" dirty="0" smtClean="0"/>
              <a:t>软件。</a:t>
            </a:r>
          </a:p>
          <a:p>
            <a:r>
              <a:rPr lang="zh-CN" altLang="en-US" dirty="0" smtClean="0"/>
              <a:t>集中式</a:t>
            </a:r>
            <a:r>
              <a:rPr lang="en-US" altLang="zh-CN" dirty="0" smtClean="0"/>
              <a:t>VS</a:t>
            </a:r>
            <a:r>
              <a:rPr lang="zh-CN" altLang="en-US" dirty="0" smtClean="0"/>
              <a:t>分布式</a:t>
            </a:r>
            <a:endParaRPr lang="en-US" altLang="zh-CN" dirty="0" smtClean="0"/>
          </a:p>
          <a:p>
            <a:pPr lvl="1"/>
            <a:r>
              <a:rPr lang="zh-CN" altLang="en-US" dirty="0"/>
              <a:t>和集中式版本控制系统相比，分布式版本控制系统的安全性要高很多，因为每个人电脑里都有完整的版本库，某一个人的电脑坏掉了不要紧，随便从其他人那里复制一个就可以了。而集中式版本控制系统的中央服务器要是出了问题，所有人都没法干活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0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1814878"/>
            <a:ext cx="7437437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95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git-scm.com/book/en/v2/Getting-Started-Installing-Git</a:t>
            </a:r>
            <a:r>
              <a:rPr lang="zh-CN" altLang="en-US" dirty="0" smtClean="0"/>
              <a:t>（安装参考网站）</a:t>
            </a:r>
            <a:endParaRPr lang="en-US" altLang="zh-CN" dirty="0" smtClean="0"/>
          </a:p>
          <a:p>
            <a:r>
              <a:rPr lang="en-US" altLang="zh-CN" dirty="0" err="1"/>
              <a:t>sudo</a:t>
            </a:r>
            <a:r>
              <a:rPr lang="en-US" altLang="zh-CN" dirty="0"/>
              <a:t> apt install </a:t>
            </a:r>
            <a:r>
              <a:rPr lang="en-US" altLang="zh-CN" dirty="0" smtClean="0"/>
              <a:t>git-all</a:t>
            </a:r>
            <a:r>
              <a:rPr lang="zh-CN" altLang="en-US" dirty="0" smtClean="0"/>
              <a:t>（</a:t>
            </a:r>
            <a:r>
              <a:rPr lang="en-US" altLang="zh-CN" dirty="0"/>
              <a:t>Ubuntu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如出现以下错误，请先使用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apt-get update</a:t>
            </a:r>
            <a:r>
              <a:rPr lang="zh-CN" altLang="en-US" dirty="0" smtClean="0"/>
              <a:t>更新安装软件源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--version</a:t>
            </a:r>
            <a:endParaRPr lang="en-US" altLang="zh-CN" dirty="0"/>
          </a:p>
          <a:p>
            <a:pPr lvl="1"/>
            <a:r>
              <a:rPr lang="zh-CN" altLang="en-US" dirty="0" smtClean="0"/>
              <a:t>查看已安装的</a:t>
            </a:r>
            <a:r>
              <a:rPr lang="en-US" altLang="zh-CN" dirty="0" smtClean="0"/>
              <a:t>git</a:t>
            </a:r>
            <a:r>
              <a:rPr lang="zh-CN" altLang="en-US" dirty="0"/>
              <a:t>版本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886" y="3467474"/>
            <a:ext cx="67913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886" y="5394459"/>
            <a:ext cx="67627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08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设置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用户名和邮箱</a:t>
            </a:r>
            <a:endParaRPr lang="en-US" altLang="zh-CN" dirty="0" smtClean="0"/>
          </a:p>
          <a:p>
            <a:pPr lvl="2"/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user.name "</a:t>
            </a:r>
            <a:r>
              <a:rPr lang="en-US" altLang="zh-CN" dirty="0" err="1" smtClean="0"/>
              <a:t>myUserName</a:t>
            </a:r>
            <a:r>
              <a:rPr lang="en-US" altLang="zh-CN" dirty="0" smtClean="0"/>
              <a:t>“</a:t>
            </a:r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user.email</a:t>
            </a:r>
            <a:r>
              <a:rPr lang="en-US" altLang="zh-CN" dirty="0"/>
              <a:t> myName@email.com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5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zh-CN" altLang="en-US" dirty="0"/>
              <a:t>一</a:t>
            </a:r>
            <a:r>
              <a:rPr lang="zh-CN" altLang="en-US" dirty="0" smtClean="0"/>
              <a:t>个文件夹，然后将它初始化</a:t>
            </a:r>
            <a:r>
              <a:rPr lang="zh-CN" altLang="en-US" dirty="0" smtClean="0"/>
              <a:t>为</a:t>
            </a:r>
            <a:r>
              <a:rPr lang="en-US" altLang="zh-CN" dirty="0" err="1"/>
              <a:t>git</a:t>
            </a:r>
            <a:r>
              <a:rPr lang="zh-CN" altLang="en-US" dirty="0" smtClean="0"/>
              <a:t>仓库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mkdir</a:t>
            </a:r>
            <a:r>
              <a:rPr lang="en-US" altLang="zh-CN" dirty="0" smtClean="0"/>
              <a:t> my-first-repo</a:t>
            </a:r>
          </a:p>
          <a:p>
            <a:pPr lvl="1"/>
            <a:r>
              <a:rPr lang="en-US" altLang="zh-CN" dirty="0" smtClean="0"/>
              <a:t>cd my-first-repo</a:t>
            </a:r>
          </a:p>
          <a:p>
            <a:pPr lvl="1"/>
            <a:r>
              <a:rPr lang="en-US" altLang="zh-CN" dirty="0" smtClean="0"/>
              <a:t>git </a:t>
            </a:r>
            <a:r>
              <a:rPr lang="en-US" altLang="zh-CN" dirty="0" err="1" smtClean="0"/>
              <a:t>init</a:t>
            </a:r>
            <a:endParaRPr lang="en-US" altLang="zh-CN" dirty="0"/>
          </a:p>
          <a:p>
            <a:pPr lvl="1"/>
            <a:r>
              <a:rPr lang="en-US" altLang="zh-CN" dirty="0" smtClean="0"/>
              <a:t>ls -al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461" y="3707982"/>
            <a:ext cx="69818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37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在已使用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追踪的文件夹下创建一个文件，然后查看追踪状态。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echo “welcome to my first repo” &gt;&gt; readme.txt</a:t>
            </a:r>
          </a:p>
          <a:p>
            <a:pPr lvl="1"/>
            <a:r>
              <a:rPr lang="en-US" altLang="zh-CN" dirty="0" smtClean="0"/>
              <a:t>git status(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git</a:t>
            </a:r>
            <a:r>
              <a:rPr lang="zh-CN" altLang="en-US" dirty="0" smtClean="0"/>
              <a:t>追踪的文件夹下文件的变化，包括增加，修改，删除文件操作）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471" y="3133503"/>
            <a:ext cx="66198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99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 smtClean="0"/>
              <a:t>将修改的提交到版本库中</a:t>
            </a:r>
            <a:endParaRPr lang="en-US" altLang="zh-CN" sz="2400" dirty="0" smtClean="0"/>
          </a:p>
          <a:p>
            <a:pPr lvl="2"/>
            <a:r>
              <a:rPr lang="en-US" altLang="zh-CN" dirty="0" smtClean="0"/>
              <a:t>git add (file1 file2 file3)</a:t>
            </a:r>
            <a:r>
              <a:rPr lang="zh-CN" altLang="en-US" dirty="0" smtClean="0"/>
              <a:t>标记想要提交到版本库的文件，直接</a:t>
            </a:r>
            <a:r>
              <a:rPr lang="en-US" altLang="zh-CN" dirty="0" smtClean="0"/>
              <a:t>-a</a:t>
            </a:r>
            <a:r>
              <a:rPr lang="zh-CN" altLang="en-US" dirty="0" smtClean="0"/>
              <a:t>表示所有修改到的文件。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rm --cached file1 </a:t>
            </a:r>
            <a:r>
              <a:rPr lang="zh-CN" altLang="en-US" dirty="0" smtClean="0"/>
              <a:t>撤销想要提交到版本库的文件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commit --m “</a:t>
            </a:r>
            <a:r>
              <a:rPr lang="zh-CN" altLang="en-US" dirty="0" smtClean="0"/>
              <a:t>注释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，注释主要描述进行了那些修改，方便自己和他人。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reset--soft HEAD~ </a:t>
            </a:r>
            <a:r>
              <a:rPr lang="zh-CN" altLang="en-US" dirty="0" smtClean="0"/>
              <a:t>撤销最近一次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14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21257</TotalTime>
  <Words>733</Words>
  <Application>Microsoft Office PowerPoint</Application>
  <PresentationFormat>自定义</PresentationFormat>
  <Paragraphs>131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视差</vt:lpstr>
      <vt:lpstr>Linux 版本管理工具（Git、GitHub）</vt:lpstr>
      <vt:lpstr>Outline</vt:lpstr>
      <vt:lpstr>Git介绍</vt:lpstr>
      <vt:lpstr>Git介绍</vt:lpstr>
      <vt:lpstr>Git安装</vt:lpstr>
      <vt:lpstr>Git使用</vt:lpstr>
      <vt:lpstr>Git使用</vt:lpstr>
      <vt:lpstr>Git使用</vt:lpstr>
      <vt:lpstr>Git使用</vt:lpstr>
      <vt:lpstr>Git使用</vt:lpstr>
      <vt:lpstr>Git使用</vt:lpstr>
      <vt:lpstr>Git使用</vt:lpstr>
      <vt:lpstr>Git使用</vt:lpstr>
      <vt:lpstr>Git使用</vt:lpstr>
      <vt:lpstr>Git使用</vt:lpstr>
      <vt:lpstr>Git使用</vt:lpstr>
      <vt:lpstr>Git使用</vt:lpstr>
      <vt:lpstr>Git使用</vt:lpstr>
      <vt:lpstr>Git使用</vt:lpstr>
      <vt:lpstr>GitHub使用</vt:lpstr>
      <vt:lpstr>GitHub使用</vt:lpstr>
      <vt:lpstr>GitHub使用</vt:lpstr>
      <vt:lpstr>GitHub使用</vt:lpstr>
      <vt:lpstr>GitHub使用</vt:lpstr>
      <vt:lpstr>GitHub使用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应用编程 课程介绍</dc:title>
  <dc:creator>qin li</dc:creator>
  <cp:lastModifiedBy>Bo</cp:lastModifiedBy>
  <cp:revision>976</cp:revision>
  <dcterms:created xsi:type="dcterms:W3CDTF">2016-08-19T07:13:45Z</dcterms:created>
  <dcterms:modified xsi:type="dcterms:W3CDTF">2019-12-11T07:35:45Z</dcterms:modified>
</cp:coreProperties>
</file>