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48"/>
  </p:normalViewPr>
  <p:slideViewPr>
    <p:cSldViewPr snapToGrid="0" snapToObjects="1">
      <p:cViewPr varScale="1">
        <p:scale>
          <a:sx n="112" d="100"/>
          <a:sy n="112"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CE979-DEBB-554A-BDEF-B700B62A5FBC}" type="doc">
      <dgm:prSet loTypeId="urn:microsoft.com/office/officeart/2005/8/layout/orgChart1" loCatId="" qsTypeId="urn:microsoft.com/office/officeart/2005/8/quickstyle/simple1" qsCatId="simple" csTypeId="urn:microsoft.com/office/officeart/2005/8/colors/colorful1" csCatId="colorful" phldr="1"/>
      <dgm:spPr/>
      <dgm:t>
        <a:bodyPr/>
        <a:lstStyle/>
        <a:p>
          <a:endParaRPr lang="en-US"/>
        </a:p>
      </dgm:t>
    </dgm:pt>
    <dgm:pt modelId="{3DB820DE-2706-764D-84D8-4FC07FEF9F84}">
      <dgm:prSet phldrT="[Text]"/>
      <dgm:spPr/>
      <dgm:t>
        <a:bodyPr/>
        <a:lstStyle/>
        <a:p>
          <a:r>
            <a:rPr lang="en-US" dirty="0"/>
            <a:t>Home</a:t>
          </a:r>
        </a:p>
        <a:p>
          <a:r>
            <a:rPr lang="en-US" dirty="0" err="1"/>
            <a:t>index.html</a:t>
          </a:r>
          <a:endParaRPr lang="en-US" dirty="0"/>
        </a:p>
        <a:p>
          <a:r>
            <a:rPr lang="en-US" dirty="0"/>
            <a:t>1.0</a:t>
          </a:r>
        </a:p>
      </dgm:t>
    </dgm:pt>
    <dgm:pt modelId="{05A0887E-40CE-3242-B01B-543ECE689EA9}" type="parTrans" cxnId="{4420564F-9CEF-1741-A96A-717540191C1B}">
      <dgm:prSet/>
      <dgm:spPr/>
      <dgm:t>
        <a:bodyPr/>
        <a:lstStyle/>
        <a:p>
          <a:endParaRPr lang="en-US"/>
        </a:p>
      </dgm:t>
    </dgm:pt>
    <dgm:pt modelId="{3972D08B-E312-B945-AB18-27D0A88229E5}" type="sibTrans" cxnId="{4420564F-9CEF-1741-A96A-717540191C1B}">
      <dgm:prSet/>
      <dgm:spPr/>
      <dgm:t>
        <a:bodyPr/>
        <a:lstStyle/>
        <a:p>
          <a:endParaRPr lang="en-US"/>
        </a:p>
      </dgm:t>
    </dgm:pt>
    <dgm:pt modelId="{D472DAF1-77DA-C348-B613-6A1D484E26A1}">
      <dgm:prSet phldrT="[Text]"/>
      <dgm:spPr/>
      <dgm:t>
        <a:bodyPr/>
        <a:lstStyle/>
        <a:p>
          <a:r>
            <a:rPr lang="en-US" dirty="0"/>
            <a:t>About Us</a:t>
          </a:r>
        </a:p>
        <a:p>
          <a:r>
            <a:rPr lang="en-US" dirty="0" err="1"/>
            <a:t>about.html</a:t>
          </a:r>
          <a:endParaRPr lang="en-US" dirty="0"/>
        </a:p>
        <a:p>
          <a:r>
            <a:rPr lang="en-US" dirty="0"/>
            <a:t>2.0</a:t>
          </a:r>
        </a:p>
      </dgm:t>
    </dgm:pt>
    <dgm:pt modelId="{21A88D28-9901-C742-8B91-40683F139BCF}" type="parTrans" cxnId="{16E4197A-68C3-D54D-9721-FA726EEE02C1}">
      <dgm:prSet/>
      <dgm:spPr/>
      <dgm:t>
        <a:bodyPr/>
        <a:lstStyle/>
        <a:p>
          <a:endParaRPr lang="en-US"/>
        </a:p>
      </dgm:t>
    </dgm:pt>
    <dgm:pt modelId="{0D4E95E6-067F-C540-AF28-B75D3ED4E0FA}" type="sibTrans" cxnId="{16E4197A-68C3-D54D-9721-FA726EEE02C1}">
      <dgm:prSet/>
      <dgm:spPr/>
      <dgm:t>
        <a:bodyPr/>
        <a:lstStyle/>
        <a:p>
          <a:endParaRPr lang="en-US"/>
        </a:p>
      </dgm:t>
    </dgm:pt>
    <dgm:pt modelId="{111B2AAA-2A6E-A54D-AAB9-756CA4FA50F6}">
      <dgm:prSet phldrT="[Text]"/>
      <dgm:spPr/>
      <dgm:t>
        <a:bodyPr/>
        <a:lstStyle/>
        <a:p>
          <a:r>
            <a:rPr lang="en-US" dirty="0"/>
            <a:t>Contact us</a:t>
          </a:r>
        </a:p>
        <a:p>
          <a:r>
            <a:rPr lang="en-US" dirty="0" err="1"/>
            <a:t>contact.html</a:t>
          </a:r>
          <a:endParaRPr lang="en-US" dirty="0"/>
        </a:p>
        <a:p>
          <a:r>
            <a:rPr lang="en-US" dirty="0"/>
            <a:t>3.0</a:t>
          </a:r>
        </a:p>
      </dgm:t>
    </dgm:pt>
    <dgm:pt modelId="{4062B1AA-EEB5-5741-873F-3705FD9C5C77}" type="parTrans" cxnId="{81FAAD94-8C0E-B544-A5FF-4BEE16C54D61}">
      <dgm:prSet/>
      <dgm:spPr/>
      <dgm:t>
        <a:bodyPr/>
        <a:lstStyle/>
        <a:p>
          <a:endParaRPr lang="en-US"/>
        </a:p>
      </dgm:t>
    </dgm:pt>
    <dgm:pt modelId="{FDB0B015-8DAF-C64A-873F-77FAB824A994}" type="sibTrans" cxnId="{81FAAD94-8C0E-B544-A5FF-4BEE16C54D61}">
      <dgm:prSet/>
      <dgm:spPr/>
      <dgm:t>
        <a:bodyPr/>
        <a:lstStyle/>
        <a:p>
          <a:endParaRPr lang="en-US"/>
        </a:p>
      </dgm:t>
    </dgm:pt>
    <dgm:pt modelId="{0C0527F7-40FA-DB47-BFC4-C369DB392D14}">
      <dgm:prSet phldrT="[Text]" phldr="1"/>
      <dgm:spPr/>
      <dgm:t>
        <a:bodyPr/>
        <a:lstStyle/>
        <a:p>
          <a:endParaRPr lang="en-US" dirty="0"/>
        </a:p>
      </dgm:t>
    </dgm:pt>
    <dgm:pt modelId="{CF2C06A2-6DD3-504C-BD41-E3A8F7D87DE1}" type="parTrans" cxnId="{E2E29105-4BA9-3E4C-8994-2A5AAF3BAC2A}">
      <dgm:prSet/>
      <dgm:spPr/>
      <dgm:t>
        <a:bodyPr/>
        <a:lstStyle/>
        <a:p>
          <a:endParaRPr lang="en-US"/>
        </a:p>
      </dgm:t>
    </dgm:pt>
    <dgm:pt modelId="{67A7B820-57AB-EE46-A80C-39DF3DA64E58}" type="sibTrans" cxnId="{E2E29105-4BA9-3E4C-8994-2A5AAF3BAC2A}">
      <dgm:prSet/>
      <dgm:spPr/>
      <dgm:t>
        <a:bodyPr/>
        <a:lstStyle/>
        <a:p>
          <a:endParaRPr lang="en-US"/>
        </a:p>
      </dgm:t>
    </dgm:pt>
    <dgm:pt modelId="{981CE940-1512-6147-9F73-5A8B0D380264}">
      <dgm:prSet/>
      <dgm:spPr/>
      <dgm:t>
        <a:bodyPr/>
        <a:lstStyle/>
        <a:p>
          <a:r>
            <a:rPr lang="en-US" dirty="0"/>
            <a:t>Map</a:t>
          </a:r>
        </a:p>
        <a:p>
          <a:r>
            <a:rPr lang="en-US" dirty="0" err="1"/>
            <a:t>map.html</a:t>
          </a:r>
          <a:endParaRPr lang="en-US" dirty="0"/>
        </a:p>
        <a:p>
          <a:r>
            <a:rPr lang="en-US" dirty="0"/>
            <a:t>3.1</a:t>
          </a:r>
        </a:p>
      </dgm:t>
    </dgm:pt>
    <dgm:pt modelId="{1C17801F-C332-B04F-9516-9FCDF44D2044}" type="parTrans" cxnId="{0AF4A647-0CD3-5A49-A245-D1FF2851CD8B}">
      <dgm:prSet/>
      <dgm:spPr/>
      <dgm:t>
        <a:bodyPr/>
        <a:lstStyle/>
        <a:p>
          <a:endParaRPr lang="en-US"/>
        </a:p>
      </dgm:t>
    </dgm:pt>
    <dgm:pt modelId="{645E3BE7-0D98-484E-8FBD-47C94BE5FBD7}" type="sibTrans" cxnId="{0AF4A647-0CD3-5A49-A245-D1FF2851CD8B}">
      <dgm:prSet/>
      <dgm:spPr/>
      <dgm:t>
        <a:bodyPr/>
        <a:lstStyle/>
        <a:p>
          <a:endParaRPr lang="en-US"/>
        </a:p>
      </dgm:t>
    </dgm:pt>
    <dgm:pt modelId="{51DBC5CB-4833-7A41-8DDC-686450FF5506}" type="pres">
      <dgm:prSet presAssocID="{B97CE979-DEBB-554A-BDEF-B700B62A5FBC}" presName="hierChild1" presStyleCnt="0">
        <dgm:presLayoutVars>
          <dgm:orgChart val="1"/>
          <dgm:chPref val="1"/>
          <dgm:dir/>
          <dgm:animOne val="branch"/>
          <dgm:animLvl val="lvl"/>
          <dgm:resizeHandles/>
        </dgm:presLayoutVars>
      </dgm:prSet>
      <dgm:spPr/>
    </dgm:pt>
    <dgm:pt modelId="{BF3F1D66-0ED5-264C-8E77-8C051E1B974F}" type="pres">
      <dgm:prSet presAssocID="{3DB820DE-2706-764D-84D8-4FC07FEF9F84}" presName="hierRoot1" presStyleCnt="0">
        <dgm:presLayoutVars>
          <dgm:hierBranch val="init"/>
        </dgm:presLayoutVars>
      </dgm:prSet>
      <dgm:spPr/>
    </dgm:pt>
    <dgm:pt modelId="{0D513347-639D-AA46-A6F6-29719B1C4BE9}" type="pres">
      <dgm:prSet presAssocID="{3DB820DE-2706-764D-84D8-4FC07FEF9F84}" presName="rootComposite1" presStyleCnt="0"/>
      <dgm:spPr/>
    </dgm:pt>
    <dgm:pt modelId="{FE1097AC-8263-7A48-BC42-3CD664B2CF39}" type="pres">
      <dgm:prSet presAssocID="{3DB820DE-2706-764D-84D8-4FC07FEF9F84}" presName="rootText1" presStyleLbl="node0" presStyleIdx="0" presStyleCnt="1">
        <dgm:presLayoutVars>
          <dgm:chPref val="3"/>
        </dgm:presLayoutVars>
      </dgm:prSet>
      <dgm:spPr/>
    </dgm:pt>
    <dgm:pt modelId="{424087E9-1B35-3845-9C73-A34ECF26B35D}" type="pres">
      <dgm:prSet presAssocID="{3DB820DE-2706-764D-84D8-4FC07FEF9F84}" presName="rootConnector1" presStyleLbl="node1" presStyleIdx="0" presStyleCnt="0"/>
      <dgm:spPr/>
    </dgm:pt>
    <dgm:pt modelId="{3E14CC68-CE8B-2A47-8BCB-292F486C47C3}" type="pres">
      <dgm:prSet presAssocID="{3DB820DE-2706-764D-84D8-4FC07FEF9F84}" presName="hierChild2" presStyleCnt="0"/>
      <dgm:spPr/>
    </dgm:pt>
    <dgm:pt modelId="{33E92E62-5C4D-AE43-8BF4-4A3BA0F326D1}" type="pres">
      <dgm:prSet presAssocID="{21A88D28-9901-C742-8B91-40683F139BCF}" presName="Name37" presStyleLbl="parChTrans1D2" presStyleIdx="0" presStyleCnt="3"/>
      <dgm:spPr/>
    </dgm:pt>
    <dgm:pt modelId="{82B2A665-9E79-1F47-8E9A-FCBEABECE9D0}" type="pres">
      <dgm:prSet presAssocID="{D472DAF1-77DA-C348-B613-6A1D484E26A1}" presName="hierRoot2" presStyleCnt="0">
        <dgm:presLayoutVars>
          <dgm:hierBranch val="init"/>
        </dgm:presLayoutVars>
      </dgm:prSet>
      <dgm:spPr/>
    </dgm:pt>
    <dgm:pt modelId="{3A563EC3-3D0E-9640-AE2A-CBE7869CBA5F}" type="pres">
      <dgm:prSet presAssocID="{D472DAF1-77DA-C348-B613-6A1D484E26A1}" presName="rootComposite" presStyleCnt="0"/>
      <dgm:spPr/>
    </dgm:pt>
    <dgm:pt modelId="{CB5FE2B0-DE31-6E44-B09B-F9A1A5358DCB}" type="pres">
      <dgm:prSet presAssocID="{D472DAF1-77DA-C348-B613-6A1D484E26A1}" presName="rootText" presStyleLbl="node2" presStyleIdx="0" presStyleCnt="3">
        <dgm:presLayoutVars>
          <dgm:chPref val="3"/>
        </dgm:presLayoutVars>
      </dgm:prSet>
      <dgm:spPr/>
    </dgm:pt>
    <dgm:pt modelId="{FE8FFB87-8D81-3449-A4B4-D6D4639C20F9}" type="pres">
      <dgm:prSet presAssocID="{D472DAF1-77DA-C348-B613-6A1D484E26A1}" presName="rootConnector" presStyleLbl="node2" presStyleIdx="0" presStyleCnt="3"/>
      <dgm:spPr/>
    </dgm:pt>
    <dgm:pt modelId="{F9FE6B5A-22FA-0C48-B75E-7851748D0EA0}" type="pres">
      <dgm:prSet presAssocID="{D472DAF1-77DA-C348-B613-6A1D484E26A1}" presName="hierChild4" presStyleCnt="0"/>
      <dgm:spPr/>
    </dgm:pt>
    <dgm:pt modelId="{43FC2955-6B4A-8840-A1A2-EE93CBA8A254}" type="pres">
      <dgm:prSet presAssocID="{D472DAF1-77DA-C348-B613-6A1D484E26A1}" presName="hierChild5" presStyleCnt="0"/>
      <dgm:spPr/>
    </dgm:pt>
    <dgm:pt modelId="{F828667F-3F4A-E646-B220-FE5F6E47F9AE}" type="pres">
      <dgm:prSet presAssocID="{4062B1AA-EEB5-5741-873F-3705FD9C5C77}" presName="Name37" presStyleLbl="parChTrans1D2" presStyleIdx="1" presStyleCnt="3"/>
      <dgm:spPr/>
    </dgm:pt>
    <dgm:pt modelId="{3E110D11-FD62-BD4B-BA5A-164BABC64070}" type="pres">
      <dgm:prSet presAssocID="{111B2AAA-2A6E-A54D-AAB9-756CA4FA50F6}" presName="hierRoot2" presStyleCnt="0">
        <dgm:presLayoutVars>
          <dgm:hierBranch val="init"/>
        </dgm:presLayoutVars>
      </dgm:prSet>
      <dgm:spPr/>
    </dgm:pt>
    <dgm:pt modelId="{667542E4-CA8C-B94C-A02C-44D8C9B8B24D}" type="pres">
      <dgm:prSet presAssocID="{111B2AAA-2A6E-A54D-AAB9-756CA4FA50F6}" presName="rootComposite" presStyleCnt="0"/>
      <dgm:spPr/>
    </dgm:pt>
    <dgm:pt modelId="{20D3D668-2BB0-CB4D-8693-1D7D1B4AC2A2}" type="pres">
      <dgm:prSet presAssocID="{111B2AAA-2A6E-A54D-AAB9-756CA4FA50F6}" presName="rootText" presStyleLbl="node2" presStyleIdx="1" presStyleCnt="3">
        <dgm:presLayoutVars>
          <dgm:chPref val="3"/>
        </dgm:presLayoutVars>
      </dgm:prSet>
      <dgm:spPr/>
    </dgm:pt>
    <dgm:pt modelId="{96855F34-8755-204B-BEF2-D34E61E9D919}" type="pres">
      <dgm:prSet presAssocID="{111B2AAA-2A6E-A54D-AAB9-756CA4FA50F6}" presName="rootConnector" presStyleLbl="node2" presStyleIdx="1" presStyleCnt="3"/>
      <dgm:spPr/>
    </dgm:pt>
    <dgm:pt modelId="{73A44977-4224-D74C-814C-4785B289D771}" type="pres">
      <dgm:prSet presAssocID="{111B2AAA-2A6E-A54D-AAB9-756CA4FA50F6}" presName="hierChild4" presStyleCnt="0"/>
      <dgm:spPr/>
    </dgm:pt>
    <dgm:pt modelId="{1821DB86-0614-154F-87A6-F3CCD539A63B}" type="pres">
      <dgm:prSet presAssocID="{1C17801F-C332-B04F-9516-9FCDF44D2044}" presName="Name37" presStyleLbl="parChTrans1D3" presStyleIdx="0" presStyleCnt="1"/>
      <dgm:spPr/>
    </dgm:pt>
    <dgm:pt modelId="{A4A1E186-B4DC-3F40-851F-AAF8259746F6}" type="pres">
      <dgm:prSet presAssocID="{981CE940-1512-6147-9F73-5A8B0D380264}" presName="hierRoot2" presStyleCnt="0">
        <dgm:presLayoutVars>
          <dgm:hierBranch val="init"/>
        </dgm:presLayoutVars>
      </dgm:prSet>
      <dgm:spPr/>
    </dgm:pt>
    <dgm:pt modelId="{4E6EAB7C-10E9-6045-A1FF-1BF1691A4334}" type="pres">
      <dgm:prSet presAssocID="{981CE940-1512-6147-9F73-5A8B0D380264}" presName="rootComposite" presStyleCnt="0"/>
      <dgm:spPr/>
    </dgm:pt>
    <dgm:pt modelId="{17063306-57C8-934A-9E59-724DD3280CC8}" type="pres">
      <dgm:prSet presAssocID="{981CE940-1512-6147-9F73-5A8B0D380264}" presName="rootText" presStyleLbl="node3" presStyleIdx="0" presStyleCnt="1">
        <dgm:presLayoutVars>
          <dgm:chPref val="3"/>
        </dgm:presLayoutVars>
      </dgm:prSet>
      <dgm:spPr/>
    </dgm:pt>
    <dgm:pt modelId="{92368BA4-F856-BA49-9A5A-1C3B547571B3}" type="pres">
      <dgm:prSet presAssocID="{981CE940-1512-6147-9F73-5A8B0D380264}" presName="rootConnector" presStyleLbl="node3" presStyleIdx="0" presStyleCnt="1"/>
      <dgm:spPr/>
    </dgm:pt>
    <dgm:pt modelId="{609EA8E4-4F54-604F-8812-1AFE7FB095D1}" type="pres">
      <dgm:prSet presAssocID="{981CE940-1512-6147-9F73-5A8B0D380264}" presName="hierChild4" presStyleCnt="0"/>
      <dgm:spPr/>
    </dgm:pt>
    <dgm:pt modelId="{64F893A7-0621-354B-8B61-1E96BB1D99FB}" type="pres">
      <dgm:prSet presAssocID="{981CE940-1512-6147-9F73-5A8B0D380264}" presName="hierChild5" presStyleCnt="0"/>
      <dgm:spPr/>
    </dgm:pt>
    <dgm:pt modelId="{4D0E9AAF-F697-B44A-9A06-A1015C75ABD2}" type="pres">
      <dgm:prSet presAssocID="{111B2AAA-2A6E-A54D-AAB9-756CA4FA50F6}" presName="hierChild5" presStyleCnt="0"/>
      <dgm:spPr/>
    </dgm:pt>
    <dgm:pt modelId="{C42AAE30-A93A-AC47-B65E-E299B83EB068}" type="pres">
      <dgm:prSet presAssocID="{CF2C06A2-6DD3-504C-BD41-E3A8F7D87DE1}" presName="Name37" presStyleLbl="parChTrans1D2" presStyleIdx="2" presStyleCnt="3"/>
      <dgm:spPr/>
    </dgm:pt>
    <dgm:pt modelId="{1E812B89-BB34-DD45-87CB-E8EE5920FD60}" type="pres">
      <dgm:prSet presAssocID="{0C0527F7-40FA-DB47-BFC4-C369DB392D14}" presName="hierRoot2" presStyleCnt="0">
        <dgm:presLayoutVars>
          <dgm:hierBranch val="init"/>
        </dgm:presLayoutVars>
      </dgm:prSet>
      <dgm:spPr/>
    </dgm:pt>
    <dgm:pt modelId="{FAE76303-3460-624B-815F-94EA317AC27F}" type="pres">
      <dgm:prSet presAssocID="{0C0527F7-40FA-DB47-BFC4-C369DB392D14}" presName="rootComposite" presStyleCnt="0"/>
      <dgm:spPr/>
    </dgm:pt>
    <dgm:pt modelId="{9943153A-D617-A74C-834A-4CEAAF9C2D8C}" type="pres">
      <dgm:prSet presAssocID="{0C0527F7-40FA-DB47-BFC4-C369DB392D14}" presName="rootText" presStyleLbl="node2" presStyleIdx="2" presStyleCnt="3">
        <dgm:presLayoutVars>
          <dgm:chPref val="3"/>
        </dgm:presLayoutVars>
      </dgm:prSet>
      <dgm:spPr/>
    </dgm:pt>
    <dgm:pt modelId="{1A62B325-5DC5-5E47-8D6B-C7923F12918D}" type="pres">
      <dgm:prSet presAssocID="{0C0527F7-40FA-DB47-BFC4-C369DB392D14}" presName="rootConnector" presStyleLbl="node2" presStyleIdx="2" presStyleCnt="3"/>
      <dgm:spPr/>
    </dgm:pt>
    <dgm:pt modelId="{33E0D4C9-2230-074B-A961-249C2C45E1AD}" type="pres">
      <dgm:prSet presAssocID="{0C0527F7-40FA-DB47-BFC4-C369DB392D14}" presName="hierChild4" presStyleCnt="0"/>
      <dgm:spPr/>
    </dgm:pt>
    <dgm:pt modelId="{91C8C1B1-35CA-9C43-9433-3648099C840C}" type="pres">
      <dgm:prSet presAssocID="{0C0527F7-40FA-DB47-BFC4-C369DB392D14}" presName="hierChild5" presStyleCnt="0"/>
      <dgm:spPr/>
    </dgm:pt>
    <dgm:pt modelId="{F885204C-F7B0-F546-9578-0B8CB8D62C23}" type="pres">
      <dgm:prSet presAssocID="{3DB820DE-2706-764D-84D8-4FC07FEF9F84}" presName="hierChild3" presStyleCnt="0"/>
      <dgm:spPr/>
    </dgm:pt>
  </dgm:ptLst>
  <dgm:cxnLst>
    <dgm:cxn modelId="{E2E29105-4BA9-3E4C-8994-2A5AAF3BAC2A}" srcId="{3DB820DE-2706-764D-84D8-4FC07FEF9F84}" destId="{0C0527F7-40FA-DB47-BFC4-C369DB392D14}" srcOrd="2" destOrd="0" parTransId="{CF2C06A2-6DD3-504C-BD41-E3A8F7D87DE1}" sibTransId="{67A7B820-57AB-EE46-A80C-39DF3DA64E58}"/>
    <dgm:cxn modelId="{EDC9E317-605E-5F48-826F-3A97C8D6B3A0}" type="presOf" srcId="{1C17801F-C332-B04F-9516-9FCDF44D2044}" destId="{1821DB86-0614-154F-87A6-F3CCD539A63B}" srcOrd="0" destOrd="0" presId="urn:microsoft.com/office/officeart/2005/8/layout/orgChart1"/>
    <dgm:cxn modelId="{A46AD32E-978D-6F4B-AFC4-6A0F3DCE0376}" type="presOf" srcId="{4062B1AA-EEB5-5741-873F-3705FD9C5C77}" destId="{F828667F-3F4A-E646-B220-FE5F6E47F9AE}" srcOrd="0" destOrd="0" presId="urn:microsoft.com/office/officeart/2005/8/layout/orgChart1"/>
    <dgm:cxn modelId="{0AF4A647-0CD3-5A49-A245-D1FF2851CD8B}" srcId="{111B2AAA-2A6E-A54D-AAB9-756CA4FA50F6}" destId="{981CE940-1512-6147-9F73-5A8B0D380264}" srcOrd="0" destOrd="0" parTransId="{1C17801F-C332-B04F-9516-9FCDF44D2044}" sibTransId="{645E3BE7-0D98-484E-8FBD-47C94BE5FBD7}"/>
    <dgm:cxn modelId="{F3C3A14A-6A94-7F4C-A482-22662E5BABD0}" type="presOf" srcId="{0C0527F7-40FA-DB47-BFC4-C369DB392D14}" destId="{1A62B325-5DC5-5E47-8D6B-C7923F12918D}" srcOrd="1" destOrd="0" presId="urn:microsoft.com/office/officeart/2005/8/layout/orgChart1"/>
    <dgm:cxn modelId="{E00C4E4E-60FA-EB41-83AE-9090DC25035A}" type="presOf" srcId="{111B2AAA-2A6E-A54D-AAB9-756CA4FA50F6}" destId="{96855F34-8755-204B-BEF2-D34E61E9D919}" srcOrd="1" destOrd="0" presId="urn:microsoft.com/office/officeart/2005/8/layout/orgChart1"/>
    <dgm:cxn modelId="{513A544F-2E85-2D44-BA83-9F2F9A7D01C0}" type="presOf" srcId="{D472DAF1-77DA-C348-B613-6A1D484E26A1}" destId="{FE8FFB87-8D81-3449-A4B4-D6D4639C20F9}" srcOrd="1" destOrd="0" presId="urn:microsoft.com/office/officeart/2005/8/layout/orgChart1"/>
    <dgm:cxn modelId="{4420564F-9CEF-1741-A96A-717540191C1B}" srcId="{B97CE979-DEBB-554A-BDEF-B700B62A5FBC}" destId="{3DB820DE-2706-764D-84D8-4FC07FEF9F84}" srcOrd="0" destOrd="0" parTransId="{05A0887E-40CE-3242-B01B-543ECE689EA9}" sibTransId="{3972D08B-E312-B945-AB18-27D0A88229E5}"/>
    <dgm:cxn modelId="{AE9E5F57-969F-8D40-AFD7-2429BEAFECAA}" type="presOf" srcId="{0C0527F7-40FA-DB47-BFC4-C369DB392D14}" destId="{9943153A-D617-A74C-834A-4CEAAF9C2D8C}" srcOrd="0" destOrd="0" presId="urn:microsoft.com/office/officeart/2005/8/layout/orgChart1"/>
    <dgm:cxn modelId="{03EA7F68-482F-534E-A7D5-38D9804ED644}" type="presOf" srcId="{D472DAF1-77DA-C348-B613-6A1D484E26A1}" destId="{CB5FE2B0-DE31-6E44-B09B-F9A1A5358DCB}" srcOrd="0" destOrd="0" presId="urn:microsoft.com/office/officeart/2005/8/layout/orgChart1"/>
    <dgm:cxn modelId="{16E4197A-68C3-D54D-9721-FA726EEE02C1}" srcId="{3DB820DE-2706-764D-84D8-4FC07FEF9F84}" destId="{D472DAF1-77DA-C348-B613-6A1D484E26A1}" srcOrd="0" destOrd="0" parTransId="{21A88D28-9901-C742-8B91-40683F139BCF}" sibTransId="{0D4E95E6-067F-C540-AF28-B75D3ED4E0FA}"/>
    <dgm:cxn modelId="{64FDA97C-B427-6F42-83CE-A0FBBED4FD53}" type="presOf" srcId="{3DB820DE-2706-764D-84D8-4FC07FEF9F84}" destId="{FE1097AC-8263-7A48-BC42-3CD664B2CF39}" srcOrd="0" destOrd="0" presId="urn:microsoft.com/office/officeart/2005/8/layout/orgChart1"/>
    <dgm:cxn modelId="{41D80292-7665-7C46-BE8C-688E8FEC5243}" type="presOf" srcId="{111B2AAA-2A6E-A54D-AAB9-756CA4FA50F6}" destId="{20D3D668-2BB0-CB4D-8693-1D7D1B4AC2A2}" srcOrd="0" destOrd="0" presId="urn:microsoft.com/office/officeart/2005/8/layout/orgChart1"/>
    <dgm:cxn modelId="{81FAAD94-8C0E-B544-A5FF-4BEE16C54D61}" srcId="{3DB820DE-2706-764D-84D8-4FC07FEF9F84}" destId="{111B2AAA-2A6E-A54D-AAB9-756CA4FA50F6}" srcOrd="1" destOrd="0" parTransId="{4062B1AA-EEB5-5741-873F-3705FD9C5C77}" sibTransId="{FDB0B015-8DAF-C64A-873F-77FAB824A994}"/>
    <dgm:cxn modelId="{FA1F1AA4-481E-A04F-854E-BFCEB7D1F129}" type="presOf" srcId="{981CE940-1512-6147-9F73-5A8B0D380264}" destId="{17063306-57C8-934A-9E59-724DD3280CC8}" srcOrd="0" destOrd="0" presId="urn:microsoft.com/office/officeart/2005/8/layout/orgChart1"/>
    <dgm:cxn modelId="{12DD6FA4-1555-D949-A84F-E4218A93ED4A}" type="presOf" srcId="{981CE940-1512-6147-9F73-5A8B0D380264}" destId="{92368BA4-F856-BA49-9A5A-1C3B547571B3}" srcOrd="1" destOrd="0" presId="urn:microsoft.com/office/officeart/2005/8/layout/orgChart1"/>
    <dgm:cxn modelId="{489662AB-94A7-CB45-8BD6-16351828A01F}" type="presOf" srcId="{CF2C06A2-6DD3-504C-BD41-E3A8F7D87DE1}" destId="{C42AAE30-A93A-AC47-B65E-E299B83EB068}" srcOrd="0" destOrd="0" presId="urn:microsoft.com/office/officeart/2005/8/layout/orgChart1"/>
    <dgm:cxn modelId="{565A62C4-D019-CC47-94BC-788A3BA4958E}" type="presOf" srcId="{B97CE979-DEBB-554A-BDEF-B700B62A5FBC}" destId="{51DBC5CB-4833-7A41-8DDC-686450FF5506}" srcOrd="0" destOrd="0" presId="urn:microsoft.com/office/officeart/2005/8/layout/orgChart1"/>
    <dgm:cxn modelId="{7874AFE4-A155-8D4E-A2A2-B409507EDE0D}" type="presOf" srcId="{3DB820DE-2706-764D-84D8-4FC07FEF9F84}" destId="{424087E9-1B35-3845-9C73-A34ECF26B35D}" srcOrd="1" destOrd="0" presId="urn:microsoft.com/office/officeart/2005/8/layout/orgChart1"/>
    <dgm:cxn modelId="{C39217E8-E69C-DF43-BADE-716CB4E9D605}" type="presOf" srcId="{21A88D28-9901-C742-8B91-40683F139BCF}" destId="{33E92E62-5C4D-AE43-8BF4-4A3BA0F326D1}" srcOrd="0" destOrd="0" presId="urn:microsoft.com/office/officeart/2005/8/layout/orgChart1"/>
    <dgm:cxn modelId="{78E8748E-D88C-B747-9542-8DD74301572B}" type="presParOf" srcId="{51DBC5CB-4833-7A41-8DDC-686450FF5506}" destId="{BF3F1D66-0ED5-264C-8E77-8C051E1B974F}" srcOrd="0" destOrd="0" presId="urn:microsoft.com/office/officeart/2005/8/layout/orgChart1"/>
    <dgm:cxn modelId="{9D2C104F-2B26-6043-AAE9-296FF94ED64C}" type="presParOf" srcId="{BF3F1D66-0ED5-264C-8E77-8C051E1B974F}" destId="{0D513347-639D-AA46-A6F6-29719B1C4BE9}" srcOrd="0" destOrd="0" presId="urn:microsoft.com/office/officeart/2005/8/layout/orgChart1"/>
    <dgm:cxn modelId="{0B8F15DB-0457-624B-B6FB-FFCCFCAF8D9E}" type="presParOf" srcId="{0D513347-639D-AA46-A6F6-29719B1C4BE9}" destId="{FE1097AC-8263-7A48-BC42-3CD664B2CF39}" srcOrd="0" destOrd="0" presId="urn:microsoft.com/office/officeart/2005/8/layout/orgChart1"/>
    <dgm:cxn modelId="{13950AB4-B9EF-6648-A40E-D1FE92651911}" type="presParOf" srcId="{0D513347-639D-AA46-A6F6-29719B1C4BE9}" destId="{424087E9-1B35-3845-9C73-A34ECF26B35D}" srcOrd="1" destOrd="0" presId="urn:microsoft.com/office/officeart/2005/8/layout/orgChart1"/>
    <dgm:cxn modelId="{F1C890C7-0F19-C244-B4D6-F0BC6855BE25}" type="presParOf" srcId="{BF3F1D66-0ED5-264C-8E77-8C051E1B974F}" destId="{3E14CC68-CE8B-2A47-8BCB-292F486C47C3}" srcOrd="1" destOrd="0" presId="urn:microsoft.com/office/officeart/2005/8/layout/orgChart1"/>
    <dgm:cxn modelId="{3E5A574C-70E0-CD4C-BF80-6533D8F4999E}" type="presParOf" srcId="{3E14CC68-CE8B-2A47-8BCB-292F486C47C3}" destId="{33E92E62-5C4D-AE43-8BF4-4A3BA0F326D1}" srcOrd="0" destOrd="0" presId="urn:microsoft.com/office/officeart/2005/8/layout/orgChart1"/>
    <dgm:cxn modelId="{B235B53B-57EB-6245-A2D8-7BE981C843C8}" type="presParOf" srcId="{3E14CC68-CE8B-2A47-8BCB-292F486C47C3}" destId="{82B2A665-9E79-1F47-8E9A-FCBEABECE9D0}" srcOrd="1" destOrd="0" presId="urn:microsoft.com/office/officeart/2005/8/layout/orgChart1"/>
    <dgm:cxn modelId="{76C6377B-ABD1-E041-AE20-DEB1DAB6FE82}" type="presParOf" srcId="{82B2A665-9E79-1F47-8E9A-FCBEABECE9D0}" destId="{3A563EC3-3D0E-9640-AE2A-CBE7869CBA5F}" srcOrd="0" destOrd="0" presId="urn:microsoft.com/office/officeart/2005/8/layout/orgChart1"/>
    <dgm:cxn modelId="{14D5C22E-9311-3E42-86E6-A7992313D81B}" type="presParOf" srcId="{3A563EC3-3D0E-9640-AE2A-CBE7869CBA5F}" destId="{CB5FE2B0-DE31-6E44-B09B-F9A1A5358DCB}" srcOrd="0" destOrd="0" presId="urn:microsoft.com/office/officeart/2005/8/layout/orgChart1"/>
    <dgm:cxn modelId="{B75BE245-1104-C544-8FB3-4F47953AF2DA}" type="presParOf" srcId="{3A563EC3-3D0E-9640-AE2A-CBE7869CBA5F}" destId="{FE8FFB87-8D81-3449-A4B4-D6D4639C20F9}" srcOrd="1" destOrd="0" presId="urn:microsoft.com/office/officeart/2005/8/layout/orgChart1"/>
    <dgm:cxn modelId="{339BE312-5850-1A48-866C-8FDDB43C2E11}" type="presParOf" srcId="{82B2A665-9E79-1F47-8E9A-FCBEABECE9D0}" destId="{F9FE6B5A-22FA-0C48-B75E-7851748D0EA0}" srcOrd="1" destOrd="0" presId="urn:microsoft.com/office/officeart/2005/8/layout/orgChart1"/>
    <dgm:cxn modelId="{62C64EFF-C9CE-E048-B3D7-34621D8A93A3}" type="presParOf" srcId="{82B2A665-9E79-1F47-8E9A-FCBEABECE9D0}" destId="{43FC2955-6B4A-8840-A1A2-EE93CBA8A254}" srcOrd="2" destOrd="0" presId="urn:microsoft.com/office/officeart/2005/8/layout/orgChart1"/>
    <dgm:cxn modelId="{73031154-9976-9747-A9CC-645EC1F69ECB}" type="presParOf" srcId="{3E14CC68-CE8B-2A47-8BCB-292F486C47C3}" destId="{F828667F-3F4A-E646-B220-FE5F6E47F9AE}" srcOrd="2" destOrd="0" presId="urn:microsoft.com/office/officeart/2005/8/layout/orgChart1"/>
    <dgm:cxn modelId="{C2A15DEB-64DC-B345-8945-E60767F75D05}" type="presParOf" srcId="{3E14CC68-CE8B-2A47-8BCB-292F486C47C3}" destId="{3E110D11-FD62-BD4B-BA5A-164BABC64070}" srcOrd="3" destOrd="0" presId="urn:microsoft.com/office/officeart/2005/8/layout/orgChart1"/>
    <dgm:cxn modelId="{D420F56E-F19A-AC42-BE32-B4F4C15C12B5}" type="presParOf" srcId="{3E110D11-FD62-BD4B-BA5A-164BABC64070}" destId="{667542E4-CA8C-B94C-A02C-44D8C9B8B24D}" srcOrd="0" destOrd="0" presId="urn:microsoft.com/office/officeart/2005/8/layout/orgChart1"/>
    <dgm:cxn modelId="{1C921E56-2296-F445-96D3-AF2BD948A1F8}" type="presParOf" srcId="{667542E4-CA8C-B94C-A02C-44D8C9B8B24D}" destId="{20D3D668-2BB0-CB4D-8693-1D7D1B4AC2A2}" srcOrd="0" destOrd="0" presId="urn:microsoft.com/office/officeart/2005/8/layout/orgChart1"/>
    <dgm:cxn modelId="{3CB5356F-8FD3-644B-9821-F42A5751C6BA}" type="presParOf" srcId="{667542E4-CA8C-B94C-A02C-44D8C9B8B24D}" destId="{96855F34-8755-204B-BEF2-D34E61E9D919}" srcOrd="1" destOrd="0" presId="urn:microsoft.com/office/officeart/2005/8/layout/orgChart1"/>
    <dgm:cxn modelId="{AE8EEF07-1B0F-E749-AE93-EE8CB7A00E96}" type="presParOf" srcId="{3E110D11-FD62-BD4B-BA5A-164BABC64070}" destId="{73A44977-4224-D74C-814C-4785B289D771}" srcOrd="1" destOrd="0" presId="urn:microsoft.com/office/officeart/2005/8/layout/orgChart1"/>
    <dgm:cxn modelId="{FCD4EC8E-D8BB-7845-9FBA-EA6FD86A47D5}" type="presParOf" srcId="{73A44977-4224-D74C-814C-4785B289D771}" destId="{1821DB86-0614-154F-87A6-F3CCD539A63B}" srcOrd="0" destOrd="0" presId="urn:microsoft.com/office/officeart/2005/8/layout/orgChart1"/>
    <dgm:cxn modelId="{4F9ECFBB-C347-DB45-892B-93D1543B3F66}" type="presParOf" srcId="{73A44977-4224-D74C-814C-4785B289D771}" destId="{A4A1E186-B4DC-3F40-851F-AAF8259746F6}" srcOrd="1" destOrd="0" presId="urn:microsoft.com/office/officeart/2005/8/layout/orgChart1"/>
    <dgm:cxn modelId="{A150EC4E-BCBB-2147-A64C-37AF60A6CC17}" type="presParOf" srcId="{A4A1E186-B4DC-3F40-851F-AAF8259746F6}" destId="{4E6EAB7C-10E9-6045-A1FF-1BF1691A4334}" srcOrd="0" destOrd="0" presId="urn:microsoft.com/office/officeart/2005/8/layout/orgChart1"/>
    <dgm:cxn modelId="{6972193E-F775-2043-903D-D27C796CB77B}" type="presParOf" srcId="{4E6EAB7C-10E9-6045-A1FF-1BF1691A4334}" destId="{17063306-57C8-934A-9E59-724DD3280CC8}" srcOrd="0" destOrd="0" presId="urn:microsoft.com/office/officeart/2005/8/layout/orgChart1"/>
    <dgm:cxn modelId="{1A29F440-BD6F-A044-98E8-AF25DB218729}" type="presParOf" srcId="{4E6EAB7C-10E9-6045-A1FF-1BF1691A4334}" destId="{92368BA4-F856-BA49-9A5A-1C3B547571B3}" srcOrd="1" destOrd="0" presId="urn:microsoft.com/office/officeart/2005/8/layout/orgChart1"/>
    <dgm:cxn modelId="{6CFE76C4-CF80-6D4C-BC4A-9E03900B52BC}" type="presParOf" srcId="{A4A1E186-B4DC-3F40-851F-AAF8259746F6}" destId="{609EA8E4-4F54-604F-8812-1AFE7FB095D1}" srcOrd="1" destOrd="0" presId="urn:microsoft.com/office/officeart/2005/8/layout/orgChart1"/>
    <dgm:cxn modelId="{D0A32301-9B54-764F-B08E-7C14049810D4}" type="presParOf" srcId="{A4A1E186-B4DC-3F40-851F-AAF8259746F6}" destId="{64F893A7-0621-354B-8B61-1E96BB1D99FB}" srcOrd="2" destOrd="0" presId="urn:microsoft.com/office/officeart/2005/8/layout/orgChart1"/>
    <dgm:cxn modelId="{0D555CE1-5E7A-E847-985C-35F55B73748E}" type="presParOf" srcId="{3E110D11-FD62-BD4B-BA5A-164BABC64070}" destId="{4D0E9AAF-F697-B44A-9A06-A1015C75ABD2}" srcOrd="2" destOrd="0" presId="urn:microsoft.com/office/officeart/2005/8/layout/orgChart1"/>
    <dgm:cxn modelId="{B59E904C-9692-5A4A-BE11-265075033F50}" type="presParOf" srcId="{3E14CC68-CE8B-2A47-8BCB-292F486C47C3}" destId="{C42AAE30-A93A-AC47-B65E-E299B83EB068}" srcOrd="4" destOrd="0" presId="urn:microsoft.com/office/officeart/2005/8/layout/orgChart1"/>
    <dgm:cxn modelId="{AEC2D03D-EF79-5749-B571-27A9C1E82CBD}" type="presParOf" srcId="{3E14CC68-CE8B-2A47-8BCB-292F486C47C3}" destId="{1E812B89-BB34-DD45-87CB-E8EE5920FD60}" srcOrd="5" destOrd="0" presId="urn:microsoft.com/office/officeart/2005/8/layout/orgChart1"/>
    <dgm:cxn modelId="{CA6A145A-9079-434C-AAB6-B608D6383729}" type="presParOf" srcId="{1E812B89-BB34-DD45-87CB-E8EE5920FD60}" destId="{FAE76303-3460-624B-815F-94EA317AC27F}" srcOrd="0" destOrd="0" presId="urn:microsoft.com/office/officeart/2005/8/layout/orgChart1"/>
    <dgm:cxn modelId="{26ECA47F-D279-8E47-B041-F8A1FEE69DA8}" type="presParOf" srcId="{FAE76303-3460-624B-815F-94EA317AC27F}" destId="{9943153A-D617-A74C-834A-4CEAAF9C2D8C}" srcOrd="0" destOrd="0" presId="urn:microsoft.com/office/officeart/2005/8/layout/orgChart1"/>
    <dgm:cxn modelId="{E244FDE2-20B7-254B-9E75-057703615BBA}" type="presParOf" srcId="{FAE76303-3460-624B-815F-94EA317AC27F}" destId="{1A62B325-5DC5-5E47-8D6B-C7923F12918D}" srcOrd="1" destOrd="0" presId="urn:microsoft.com/office/officeart/2005/8/layout/orgChart1"/>
    <dgm:cxn modelId="{8F142C02-D559-FC47-AF23-2FEC236EB132}" type="presParOf" srcId="{1E812B89-BB34-DD45-87CB-E8EE5920FD60}" destId="{33E0D4C9-2230-074B-A961-249C2C45E1AD}" srcOrd="1" destOrd="0" presId="urn:microsoft.com/office/officeart/2005/8/layout/orgChart1"/>
    <dgm:cxn modelId="{DC274315-9870-F949-8E1F-5A66E516C4D8}" type="presParOf" srcId="{1E812B89-BB34-DD45-87CB-E8EE5920FD60}" destId="{91C8C1B1-35CA-9C43-9433-3648099C840C}" srcOrd="2" destOrd="0" presId="urn:microsoft.com/office/officeart/2005/8/layout/orgChart1"/>
    <dgm:cxn modelId="{832FDB83-314F-8C4D-BC82-3ACAF467A20E}" type="presParOf" srcId="{BF3F1D66-0ED5-264C-8E77-8C051E1B974F}" destId="{F885204C-F7B0-F546-9578-0B8CB8D62C2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AE30-A93A-AC47-B65E-E299B83EB068}">
      <dsp:nvSpPr>
        <dsp:cNvPr id="0" name=""/>
        <dsp:cNvSpPr/>
      </dsp:nvSpPr>
      <dsp:spPr>
        <a:xfrm>
          <a:off x="4064000" y="1616240"/>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21DB86-0614-154F-87A6-F3CCD539A63B}">
      <dsp:nvSpPr>
        <dsp:cNvPr id="0" name=""/>
        <dsp:cNvSpPr/>
      </dsp:nvSpPr>
      <dsp:spPr>
        <a:xfrm>
          <a:off x="3113484" y="3303405"/>
          <a:ext cx="356443" cy="1093092"/>
        </a:xfrm>
        <a:custGeom>
          <a:avLst/>
          <a:gdLst/>
          <a:ahLst/>
          <a:cxnLst/>
          <a:rect l="0" t="0" r="0" b="0"/>
          <a:pathLst>
            <a:path>
              <a:moveTo>
                <a:pt x="0" y="0"/>
              </a:moveTo>
              <a:lnTo>
                <a:pt x="0" y="1093092"/>
              </a:lnTo>
              <a:lnTo>
                <a:pt x="356443" y="1093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28667F-3F4A-E646-B220-FE5F6E47F9AE}">
      <dsp:nvSpPr>
        <dsp:cNvPr id="0" name=""/>
        <dsp:cNvSpPr/>
      </dsp:nvSpPr>
      <dsp:spPr>
        <a:xfrm>
          <a:off x="4018280" y="1616240"/>
          <a:ext cx="91440" cy="499020"/>
        </a:xfrm>
        <a:custGeom>
          <a:avLst/>
          <a:gdLst/>
          <a:ahLst/>
          <a:cxnLst/>
          <a:rect l="0" t="0" r="0" b="0"/>
          <a:pathLst>
            <a:path>
              <a:moveTo>
                <a:pt x="45720" y="0"/>
              </a:moveTo>
              <a:lnTo>
                <a:pt x="45720" y="4990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E92E62-5C4D-AE43-8BF4-4A3BA0F326D1}">
      <dsp:nvSpPr>
        <dsp:cNvPr id="0" name=""/>
        <dsp:cNvSpPr/>
      </dsp:nvSpPr>
      <dsp:spPr>
        <a:xfrm>
          <a:off x="1188690" y="1616240"/>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1097AC-8263-7A48-BC42-3CD664B2CF39}">
      <dsp:nvSpPr>
        <dsp:cNvPr id="0" name=""/>
        <dsp:cNvSpPr/>
      </dsp:nvSpPr>
      <dsp:spPr>
        <a:xfrm>
          <a:off x="2875855" y="428096"/>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Home</a:t>
          </a:r>
        </a:p>
        <a:p>
          <a:pPr marL="0" lvl="0" indent="0" algn="ctr" defTabSz="977900">
            <a:lnSpc>
              <a:spcPct val="90000"/>
            </a:lnSpc>
            <a:spcBef>
              <a:spcPct val="0"/>
            </a:spcBef>
            <a:spcAft>
              <a:spcPct val="35000"/>
            </a:spcAft>
            <a:buNone/>
          </a:pPr>
          <a:r>
            <a:rPr lang="en-US" sz="2200" kern="1200" dirty="0" err="1"/>
            <a:t>index.html</a:t>
          </a:r>
          <a:endParaRPr lang="en-US" sz="2200" kern="1200" dirty="0"/>
        </a:p>
        <a:p>
          <a:pPr marL="0" lvl="0" indent="0" algn="ctr" defTabSz="977900">
            <a:lnSpc>
              <a:spcPct val="90000"/>
            </a:lnSpc>
            <a:spcBef>
              <a:spcPct val="0"/>
            </a:spcBef>
            <a:spcAft>
              <a:spcPct val="35000"/>
            </a:spcAft>
            <a:buNone/>
          </a:pPr>
          <a:r>
            <a:rPr lang="en-US" sz="2200" kern="1200" dirty="0"/>
            <a:t>1.0</a:t>
          </a:r>
        </a:p>
      </dsp:txBody>
      <dsp:txXfrm>
        <a:off x="2875855" y="428096"/>
        <a:ext cx="2376289" cy="1188144"/>
      </dsp:txXfrm>
    </dsp:sp>
    <dsp:sp modelId="{CB5FE2B0-DE31-6E44-B09B-F9A1A5358DCB}">
      <dsp:nvSpPr>
        <dsp:cNvPr id="0" name=""/>
        <dsp:cNvSpPr/>
      </dsp:nvSpPr>
      <dsp:spPr>
        <a:xfrm>
          <a:off x="545" y="2115261"/>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About Us</a:t>
          </a:r>
        </a:p>
        <a:p>
          <a:pPr marL="0" lvl="0" indent="0" algn="ctr" defTabSz="977900">
            <a:lnSpc>
              <a:spcPct val="90000"/>
            </a:lnSpc>
            <a:spcBef>
              <a:spcPct val="0"/>
            </a:spcBef>
            <a:spcAft>
              <a:spcPct val="35000"/>
            </a:spcAft>
            <a:buNone/>
          </a:pPr>
          <a:r>
            <a:rPr lang="en-US" sz="2200" kern="1200" dirty="0" err="1"/>
            <a:t>about.html</a:t>
          </a:r>
          <a:endParaRPr lang="en-US" sz="2200" kern="1200" dirty="0"/>
        </a:p>
        <a:p>
          <a:pPr marL="0" lvl="0" indent="0" algn="ctr" defTabSz="977900">
            <a:lnSpc>
              <a:spcPct val="90000"/>
            </a:lnSpc>
            <a:spcBef>
              <a:spcPct val="0"/>
            </a:spcBef>
            <a:spcAft>
              <a:spcPct val="35000"/>
            </a:spcAft>
            <a:buNone/>
          </a:pPr>
          <a:r>
            <a:rPr lang="en-US" sz="2200" kern="1200" dirty="0"/>
            <a:t>2.0</a:t>
          </a:r>
        </a:p>
      </dsp:txBody>
      <dsp:txXfrm>
        <a:off x="545" y="2115261"/>
        <a:ext cx="2376289" cy="1188144"/>
      </dsp:txXfrm>
    </dsp:sp>
    <dsp:sp modelId="{20D3D668-2BB0-CB4D-8693-1D7D1B4AC2A2}">
      <dsp:nvSpPr>
        <dsp:cNvPr id="0" name=""/>
        <dsp:cNvSpPr/>
      </dsp:nvSpPr>
      <dsp:spPr>
        <a:xfrm>
          <a:off x="2875855" y="2115261"/>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Contact us</a:t>
          </a:r>
        </a:p>
        <a:p>
          <a:pPr marL="0" lvl="0" indent="0" algn="ctr" defTabSz="977900">
            <a:lnSpc>
              <a:spcPct val="90000"/>
            </a:lnSpc>
            <a:spcBef>
              <a:spcPct val="0"/>
            </a:spcBef>
            <a:spcAft>
              <a:spcPct val="35000"/>
            </a:spcAft>
            <a:buNone/>
          </a:pPr>
          <a:r>
            <a:rPr lang="en-US" sz="2200" kern="1200" dirty="0" err="1"/>
            <a:t>contact.html</a:t>
          </a:r>
          <a:endParaRPr lang="en-US" sz="2200" kern="1200" dirty="0"/>
        </a:p>
        <a:p>
          <a:pPr marL="0" lvl="0" indent="0" algn="ctr" defTabSz="977900">
            <a:lnSpc>
              <a:spcPct val="90000"/>
            </a:lnSpc>
            <a:spcBef>
              <a:spcPct val="0"/>
            </a:spcBef>
            <a:spcAft>
              <a:spcPct val="35000"/>
            </a:spcAft>
            <a:buNone/>
          </a:pPr>
          <a:r>
            <a:rPr lang="en-US" sz="2200" kern="1200" dirty="0"/>
            <a:t>3.0</a:t>
          </a:r>
        </a:p>
      </dsp:txBody>
      <dsp:txXfrm>
        <a:off x="2875855" y="2115261"/>
        <a:ext cx="2376289" cy="1188144"/>
      </dsp:txXfrm>
    </dsp:sp>
    <dsp:sp modelId="{17063306-57C8-934A-9E59-724DD3280CC8}">
      <dsp:nvSpPr>
        <dsp:cNvPr id="0" name=""/>
        <dsp:cNvSpPr/>
      </dsp:nvSpPr>
      <dsp:spPr>
        <a:xfrm>
          <a:off x="3469927" y="3802426"/>
          <a:ext cx="2376289" cy="11881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Map</a:t>
          </a:r>
        </a:p>
        <a:p>
          <a:pPr marL="0" lvl="0" indent="0" algn="ctr" defTabSz="977900">
            <a:lnSpc>
              <a:spcPct val="90000"/>
            </a:lnSpc>
            <a:spcBef>
              <a:spcPct val="0"/>
            </a:spcBef>
            <a:spcAft>
              <a:spcPct val="35000"/>
            </a:spcAft>
            <a:buNone/>
          </a:pPr>
          <a:r>
            <a:rPr lang="en-US" sz="2200" kern="1200" dirty="0" err="1"/>
            <a:t>map.html</a:t>
          </a:r>
          <a:endParaRPr lang="en-US" sz="2200" kern="1200" dirty="0"/>
        </a:p>
        <a:p>
          <a:pPr marL="0" lvl="0" indent="0" algn="ctr" defTabSz="977900">
            <a:lnSpc>
              <a:spcPct val="90000"/>
            </a:lnSpc>
            <a:spcBef>
              <a:spcPct val="0"/>
            </a:spcBef>
            <a:spcAft>
              <a:spcPct val="35000"/>
            </a:spcAft>
            <a:buNone/>
          </a:pPr>
          <a:r>
            <a:rPr lang="en-US" sz="2200" kern="1200" dirty="0"/>
            <a:t>3.1</a:t>
          </a:r>
        </a:p>
      </dsp:txBody>
      <dsp:txXfrm>
        <a:off x="3469927" y="3802426"/>
        <a:ext cx="2376289" cy="1188144"/>
      </dsp:txXfrm>
    </dsp:sp>
    <dsp:sp modelId="{9943153A-D617-A74C-834A-4CEAAF9C2D8C}">
      <dsp:nvSpPr>
        <dsp:cNvPr id="0" name=""/>
        <dsp:cNvSpPr/>
      </dsp:nvSpPr>
      <dsp:spPr>
        <a:xfrm>
          <a:off x="5751165" y="2115261"/>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5751165" y="2115261"/>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2B77-71B0-4440-8E92-3EB50BDBC4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93C09A3-C0EA-7F49-B602-1E33E788F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2C1BFC-CF43-5D4F-BC2C-38F71C078962}"/>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5" name="Footer Placeholder 4">
            <a:extLst>
              <a:ext uri="{FF2B5EF4-FFF2-40B4-BE49-F238E27FC236}">
                <a16:creationId xmlns:a16="http://schemas.microsoft.com/office/drawing/2014/main" id="{60982028-E2E5-3447-9AF5-93A9B6370B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91220-7850-094C-B99E-DF420847D229}"/>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298823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4EE7-6268-6A4D-BE27-C1F13450840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4C6551-D09B-3541-A9AA-793FCDCE6C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C594A3-6271-D748-979C-D61D0588A2F4}"/>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5" name="Footer Placeholder 4">
            <a:extLst>
              <a:ext uri="{FF2B5EF4-FFF2-40B4-BE49-F238E27FC236}">
                <a16:creationId xmlns:a16="http://schemas.microsoft.com/office/drawing/2014/main" id="{C4B27C02-3FDB-0543-AA5F-8EFF7C96A0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64DB44-7D02-0440-A2BF-E68047C19518}"/>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178957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20959-DF21-A041-86E5-3CB2BF7F0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6D71DB-2484-7F4E-94DE-AE71B72F53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A5D2E-6EF6-CD41-B25E-D53C95CF4EBB}"/>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5" name="Footer Placeholder 4">
            <a:extLst>
              <a:ext uri="{FF2B5EF4-FFF2-40B4-BE49-F238E27FC236}">
                <a16:creationId xmlns:a16="http://schemas.microsoft.com/office/drawing/2014/main" id="{0EFD9AB5-085B-264E-8FF0-6800012382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555CF7-D9B9-8745-BB49-6A561E723A17}"/>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356157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3767-D848-FF40-B323-7BAAE3791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7BB005-4780-AA4E-9781-F17F44339A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D36CC9-A306-CA4B-974E-6CEB0FD32F57}"/>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5" name="Footer Placeholder 4">
            <a:extLst>
              <a:ext uri="{FF2B5EF4-FFF2-40B4-BE49-F238E27FC236}">
                <a16:creationId xmlns:a16="http://schemas.microsoft.com/office/drawing/2014/main" id="{AFE26071-08E8-DA42-B820-0BF451A3CC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38DF2-884D-544A-A114-E37F08E43353}"/>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320109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8C77-4804-704E-93D0-B34F0E4CCF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8739712-54FA-D046-9B9C-A3C82AC15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426FA2-60EE-034E-9E73-8B34AD9A0F38}"/>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5" name="Footer Placeholder 4">
            <a:extLst>
              <a:ext uri="{FF2B5EF4-FFF2-40B4-BE49-F238E27FC236}">
                <a16:creationId xmlns:a16="http://schemas.microsoft.com/office/drawing/2014/main" id="{2AFEAC26-B0EF-0C4E-B329-33F311D46A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76929F-7549-7046-855C-055C75F63198}"/>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393467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CD58-5C5E-C244-A97F-1C76C5572A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F42A83-F8D0-9F49-9E53-2431A3E22D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63B5458-E653-1C41-88F7-D32D630B28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14E5E8-73DB-894C-A3F6-7DEC0F9D2AEE}"/>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6" name="Footer Placeholder 5">
            <a:extLst>
              <a:ext uri="{FF2B5EF4-FFF2-40B4-BE49-F238E27FC236}">
                <a16:creationId xmlns:a16="http://schemas.microsoft.com/office/drawing/2014/main" id="{14E78052-16E9-CB49-B69D-EBC7258DFB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B9B060-F7BF-9148-A29A-ED12C58176BB}"/>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368675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396C-2264-DD44-9076-CACAEE7964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A3458E-6FB4-2C46-B10A-E60F93B88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6980D-9DD1-F849-B515-ED2483392F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1B6EA9-CDDA-9F46-8012-FA7B235E0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E8E30F-43EB-9844-ACCD-F59C863041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318384-32EB-4F4F-A68D-734574F8480A}"/>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8" name="Footer Placeholder 7">
            <a:extLst>
              <a:ext uri="{FF2B5EF4-FFF2-40B4-BE49-F238E27FC236}">
                <a16:creationId xmlns:a16="http://schemas.microsoft.com/office/drawing/2014/main" id="{2FA83961-87FD-174E-9F9E-99A668CBD9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72AC90-589D-A644-BC8F-013992E21DBB}"/>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208975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22D4-416E-AC4A-ABC5-EBB785890E7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833DC58-73AF-514B-B884-010B61424888}"/>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4" name="Footer Placeholder 3">
            <a:extLst>
              <a:ext uri="{FF2B5EF4-FFF2-40B4-BE49-F238E27FC236}">
                <a16:creationId xmlns:a16="http://schemas.microsoft.com/office/drawing/2014/main" id="{417512C7-32FC-D84E-B7B1-225C43F3D4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FCCC6DB-6104-434C-9E53-0B1554E80BEE}"/>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330019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EFCA7C-09F5-664F-9D12-1ED60E8F40B4}"/>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3" name="Footer Placeholder 2">
            <a:extLst>
              <a:ext uri="{FF2B5EF4-FFF2-40B4-BE49-F238E27FC236}">
                <a16:creationId xmlns:a16="http://schemas.microsoft.com/office/drawing/2014/main" id="{7ADAFD25-F042-F941-AEE2-872DDF54B8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44B5E7-05B6-5747-9266-70AFE555FA76}"/>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260183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A852-01E3-0049-9595-AFDC77C5D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E713BC-6F05-7A41-B9B2-455B7497F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77DAD4-5042-B44C-9C51-1BD18EC19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BF6C2B-8F7C-7C4B-BA65-D696664942C8}"/>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6" name="Footer Placeholder 5">
            <a:extLst>
              <a:ext uri="{FF2B5EF4-FFF2-40B4-BE49-F238E27FC236}">
                <a16:creationId xmlns:a16="http://schemas.microsoft.com/office/drawing/2014/main" id="{06857B1D-C12E-6F42-BB60-0CE49746A2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F63FA3-1C02-0A41-B625-AC81064E380E}"/>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234867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7CCC-485F-2A44-B88D-00680290C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0FA033C-1F56-084B-9E77-441A09460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1E55186-7DCA-E24C-B895-A61F209BD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20DACE-7B2B-2245-B691-B4E25A0FFC8A}"/>
              </a:ext>
            </a:extLst>
          </p:cNvPr>
          <p:cNvSpPr>
            <a:spLocks noGrp="1"/>
          </p:cNvSpPr>
          <p:nvPr>
            <p:ph type="dt" sz="half" idx="10"/>
          </p:nvPr>
        </p:nvSpPr>
        <p:spPr/>
        <p:txBody>
          <a:bodyPr/>
          <a:lstStyle/>
          <a:p>
            <a:fld id="{4920A08A-1310-7143-971D-1F436715CC4E}" type="datetimeFigureOut">
              <a:rPr lang="en-GB" smtClean="0"/>
              <a:t>16/08/2018</a:t>
            </a:fld>
            <a:endParaRPr lang="en-GB"/>
          </a:p>
        </p:txBody>
      </p:sp>
      <p:sp>
        <p:nvSpPr>
          <p:cNvPr id="6" name="Footer Placeholder 5">
            <a:extLst>
              <a:ext uri="{FF2B5EF4-FFF2-40B4-BE49-F238E27FC236}">
                <a16:creationId xmlns:a16="http://schemas.microsoft.com/office/drawing/2014/main" id="{05367D7B-F285-9545-A0B9-7224522980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3FE213-579D-E945-A61A-67A60E5C95ED}"/>
              </a:ext>
            </a:extLst>
          </p:cNvPr>
          <p:cNvSpPr>
            <a:spLocks noGrp="1"/>
          </p:cNvSpPr>
          <p:nvPr>
            <p:ph type="sldNum" sz="quarter" idx="12"/>
          </p:nvPr>
        </p:nvSpPr>
        <p:spPr/>
        <p:txBody>
          <a:bodyPr/>
          <a:lstStyle/>
          <a:p>
            <a:fld id="{85EABB60-9976-2D43-A090-6BE348AF3ED4}" type="slidenum">
              <a:rPr lang="en-GB" smtClean="0"/>
              <a:t>‹#›</a:t>
            </a:fld>
            <a:endParaRPr lang="en-GB"/>
          </a:p>
        </p:txBody>
      </p:sp>
    </p:spTree>
    <p:extLst>
      <p:ext uri="{BB962C8B-B14F-4D97-AF65-F5344CB8AC3E}">
        <p14:creationId xmlns:p14="http://schemas.microsoft.com/office/powerpoint/2010/main" val="96154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4C5D9-B605-444E-BCAA-3B870746C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0C3D71-756A-E34E-A941-ADDC491DF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52FC16-6692-694D-AF70-7FB6608E7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0A08A-1310-7143-971D-1F436715CC4E}" type="datetimeFigureOut">
              <a:rPr lang="en-GB" smtClean="0"/>
              <a:t>16/08/2018</a:t>
            </a:fld>
            <a:endParaRPr lang="en-GB"/>
          </a:p>
        </p:txBody>
      </p:sp>
      <p:sp>
        <p:nvSpPr>
          <p:cNvPr id="5" name="Footer Placeholder 4">
            <a:extLst>
              <a:ext uri="{FF2B5EF4-FFF2-40B4-BE49-F238E27FC236}">
                <a16:creationId xmlns:a16="http://schemas.microsoft.com/office/drawing/2014/main" id="{B063D86C-CFC0-A241-9821-2931EAE98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89E1BE-5CE4-2048-9267-79CA0F571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ABB60-9976-2D43-A090-6BE348AF3ED4}" type="slidenum">
              <a:rPr lang="en-GB" smtClean="0"/>
              <a:t>‹#›</a:t>
            </a:fld>
            <a:endParaRPr lang="en-GB"/>
          </a:p>
        </p:txBody>
      </p:sp>
    </p:spTree>
    <p:extLst>
      <p:ext uri="{BB962C8B-B14F-4D97-AF65-F5344CB8AC3E}">
        <p14:creationId xmlns:p14="http://schemas.microsoft.com/office/powerpoint/2010/main" val="2962214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7D494DD-31AC-5D41-956A-38E7570B3A33}"/>
              </a:ext>
            </a:extLst>
          </p:cNvPr>
          <p:cNvGraphicFramePr/>
          <p:nvPr>
            <p:extLst>
              <p:ext uri="{D42A27DB-BD31-4B8C-83A1-F6EECF244321}">
                <p14:modId xmlns:p14="http://schemas.microsoft.com/office/powerpoint/2010/main" val="20406212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a:extLst>
              <a:ext uri="{FF2B5EF4-FFF2-40B4-BE49-F238E27FC236}">
                <a16:creationId xmlns:a16="http://schemas.microsoft.com/office/drawing/2014/main" id="{C3D8E0CC-D097-DC49-AB68-D165FC8920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799" y="186061"/>
            <a:ext cx="1399800" cy="533605"/>
          </a:xfrm>
          <a:prstGeom prst="rect">
            <a:avLst/>
          </a:prstGeom>
        </p:spPr>
      </p:pic>
      <p:sp>
        <p:nvSpPr>
          <p:cNvPr id="6" name="TextBox 5">
            <a:extLst>
              <a:ext uri="{FF2B5EF4-FFF2-40B4-BE49-F238E27FC236}">
                <a16:creationId xmlns:a16="http://schemas.microsoft.com/office/drawing/2014/main" id="{F801B17E-A5BE-D245-B790-8A829E148B59}"/>
              </a:ext>
            </a:extLst>
          </p:cNvPr>
          <p:cNvSpPr txBox="1"/>
          <p:nvPr/>
        </p:nvSpPr>
        <p:spPr>
          <a:xfrm>
            <a:off x="913649" y="5841153"/>
            <a:ext cx="10630651" cy="923330"/>
          </a:xfrm>
          <a:prstGeom prst="rect">
            <a:avLst/>
          </a:prstGeom>
          <a:noFill/>
        </p:spPr>
        <p:txBody>
          <a:bodyPr wrap="square" rtlCol="0">
            <a:spAutoFit/>
          </a:bodyPr>
          <a:lstStyle/>
          <a:p>
            <a:r>
              <a:rPr lang="en-GB" dirty="0"/>
              <a:t>Edit the site plan as needed to reflect your architecture. Add your own branding including logo. For SP1 only one site plan is required. By SP5, the final submission your may have a number of versions to illustrate how the site has developed over the project. </a:t>
            </a:r>
            <a:r>
              <a:rPr lang="en-GB" b="1" dirty="0"/>
              <a:t>Remove this text.</a:t>
            </a:r>
          </a:p>
        </p:txBody>
      </p:sp>
      <p:sp>
        <p:nvSpPr>
          <p:cNvPr id="7" name="Title 6">
            <a:extLst>
              <a:ext uri="{FF2B5EF4-FFF2-40B4-BE49-F238E27FC236}">
                <a16:creationId xmlns:a16="http://schemas.microsoft.com/office/drawing/2014/main" id="{5263082B-B3CF-C64A-9E84-57440850F59F}"/>
              </a:ext>
            </a:extLst>
          </p:cNvPr>
          <p:cNvSpPr>
            <a:spLocks noGrp="1"/>
          </p:cNvSpPr>
          <p:nvPr>
            <p:ph type="title"/>
          </p:nvPr>
        </p:nvSpPr>
        <p:spPr>
          <a:xfrm>
            <a:off x="2217420" y="365125"/>
            <a:ext cx="9136380" cy="549275"/>
          </a:xfrm>
        </p:spPr>
        <p:txBody>
          <a:bodyPr>
            <a:normAutofit fontScale="90000"/>
          </a:bodyPr>
          <a:lstStyle/>
          <a:p>
            <a:r>
              <a:rPr lang="en-GB" dirty="0"/>
              <a:t>Title</a:t>
            </a:r>
          </a:p>
        </p:txBody>
      </p:sp>
    </p:spTree>
    <p:extLst>
      <p:ext uri="{BB962C8B-B14F-4D97-AF65-F5344CB8AC3E}">
        <p14:creationId xmlns:p14="http://schemas.microsoft.com/office/powerpoint/2010/main" val="3081742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78</Words>
  <Application>Microsoft Macintosh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Title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Eskins</dc:creator>
  <cp:lastModifiedBy>Richard Eskins</cp:lastModifiedBy>
  <cp:revision>4</cp:revision>
  <dcterms:created xsi:type="dcterms:W3CDTF">2018-06-19T14:55:13Z</dcterms:created>
  <dcterms:modified xsi:type="dcterms:W3CDTF">2018-08-16T11:02:17Z</dcterms:modified>
</cp:coreProperties>
</file>