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F2863-FF39-C140-B82D-943C74D38424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00CD0-9E7E-3A45-B53A-472B2A5C4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6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Delete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0CD0-9E7E-3A45-B53A-472B2A5C4F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96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your title slide from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0CD0-9E7E-3A45-B53A-472B2A5C4F0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3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85A8-C09C-F347-BA28-09E3CA937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C4B76-1A7D-A549-9908-791E97C2F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197C5-ACB6-FF4E-985C-CD9EA802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AC22-7E55-3B47-905B-1EF38913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8EBE5-82DD-4B47-9189-DA926488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50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98ED-CD2F-7140-9AFE-01A8B04C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69AC7-E60E-AF4E-B833-DC0FC0105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4722-CEB9-7D40-A971-4963AF65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B954-2471-0F4B-A112-0304155B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399D-FDA4-2C4B-9E92-CBE0EC75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8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3025F-FE00-6F42-A7CA-A443427AA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DDB2A-B1C1-2C4E-B04C-69C6CE8D1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E253-BA48-4247-945C-55EC06B5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CD16-879B-7744-AE6E-D3FFB2BE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E412B-21F9-814C-88C4-E997C574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8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5936-381A-B24E-8242-529A189A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A6B4F-3E40-A14D-9470-A7B7E2AE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FD49-F05C-D142-9060-5CBAAB24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3AE91-8533-634B-9BFA-BABC1EF6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2244-EBA2-1641-8052-D88C43E6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9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77A3-1A0B-944E-AC5D-801B21A8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D7A39-CA93-CF4B-8B8D-59297C9E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6F2C-1C4F-FA43-AB7E-1B30FA06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46B0-65E1-6B49-B49B-D2FA6D9E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BAF6-1CFF-DB45-BDAB-BBA48955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25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5ACD-351D-FA48-870D-9E5E24E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A159-0CDE-D24C-85FD-A9D8DF99C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357D-E3A8-914E-B2F5-743482CC1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E3ED6-F3BD-0B46-A1B7-37D1CF3C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7772C-254C-DC41-87FF-4AE1B0CC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44397-E4C7-594C-BE6A-39E3CA66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32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618E-848B-C64F-B42A-A7C3B0C6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1C825-0E90-EF49-8C30-0363E954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4D405-CB65-714B-B3B0-FFE6958A3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BBF26-4622-3448-A234-212E584D4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258B4-E739-474A-A8B0-2C6A293A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E56E-81D2-4341-98B7-CFF9922E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97ED1-98E5-5845-A7F0-CE3E9F3A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65DA-C039-304E-A311-3C841BCB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48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5213-7B2E-2847-A457-20F7B5ED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B91E2-056C-4740-9365-F932078B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06A7E-5A4A-0249-829A-1F473FD3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93FFD-CC35-714B-8EC3-94602E7A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4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61BEF-4809-FC45-A146-147E04AC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77C12-58CF-6F4B-84C4-86C16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7D1A7-5D89-1C43-8F77-8E020D57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5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59F6-C182-444B-8F0A-F974D027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8A89-69E3-8146-9C39-580735E10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3517E-7ECA-D44C-9E40-70B48FE9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FD27-97F3-CC43-99F5-1BCF3BEA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A5443-7133-914E-8398-632E04BE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70869-4188-4541-A63E-FCF6A720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2CF6-02FA-CB43-9FB7-2DF29004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89346-5B40-1147-9C11-4DC4FEA0A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67257-0D6D-AE47-BAB2-89B00A74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9D917-F536-DE47-8F38-7DE86E07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168-5CC6-5A4F-AB9F-11ABC7AF23EE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8F60-DA73-3541-BE7E-7681E1B9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EDBC1-71F0-2C40-81F4-020331CB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7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E63D-DEB3-7945-8FC4-BB4AA165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C045-C407-BE47-BFE8-8EEC63BDD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CB305-ED81-4841-A7CB-1C116A3B9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4168-5CC6-5A4F-AB9F-11ABC7AF23EE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D944-CF03-2C47-B7D4-40708C1BE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6B79-E236-734C-A4A8-62DFE5E04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7D23-1628-F64A-899A-D4BFE8B93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2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6355-9243-424F-9008-86970DE0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Proscribed format for your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BA4C-264F-1F47-8721-C4D7364A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6400" dirty="0"/>
              <a:t>Using this research, the team will deliver a short presentation (10 minutes) using only 11 slides as directed below.  There will be 10 minutes available for discussion and feedback.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Title slide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1</a:t>
            </a:r>
            <a:r>
              <a:rPr lang="en-GB" sz="6400" dirty="0"/>
              <a:t> – Introduction to your company &amp; team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2</a:t>
            </a:r>
            <a:r>
              <a:rPr lang="en-GB" sz="6400" dirty="0"/>
              <a:t> – Short review of ideation process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3</a:t>
            </a:r>
            <a:r>
              <a:rPr lang="en-GB" sz="6400" dirty="0"/>
              <a:t> – Short summary of user research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4</a:t>
            </a:r>
            <a:r>
              <a:rPr lang="en-GB" sz="6400" dirty="0"/>
              <a:t> – Short (bulleted) introduction to the proposed guide (based on The Proposal).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5</a:t>
            </a:r>
            <a:r>
              <a:rPr lang="en-GB" sz="6400" dirty="0"/>
              <a:t> – Review of competitor analysis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Slides 6, 7, &amp; 8</a:t>
            </a:r>
            <a:r>
              <a:rPr lang="en-GB" sz="6400" dirty="0"/>
              <a:t> – Your personas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9 </a:t>
            </a:r>
            <a:r>
              <a:rPr lang="en-GB" sz="6400" dirty="0"/>
              <a:t>– Sample of one of your user journeys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10</a:t>
            </a:r>
            <a:r>
              <a:rPr lang="en-GB" sz="6400" dirty="0"/>
              <a:t> – Review of the your card sort and tree jack exercises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6400" b="1" dirty="0"/>
              <a:t>Slide 11</a:t>
            </a:r>
            <a:r>
              <a:rPr lang="en-GB" sz="6400" dirty="0"/>
              <a:t> – Site plan illustration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07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AE2D-6B8D-E74C-B252-A1BF358D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F2A6-3949-2C4E-BCF6-8CA11807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9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A555-8EC5-5145-9973-8F1D1541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user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ECF9-A196-7547-8E8B-3C159E9C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07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676F-68BA-ED4E-8D95-41A7430A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Architecture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5918-10CC-2648-9C35-29E8810F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3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8F26-3333-0A42-A353-114B2D12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34D9-BAF6-0742-8E9E-79096104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5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217E-83DC-804D-9975-6F9D9E32F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Your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E805F-787D-9742-8FB6-6B7FFDA07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Brand the slides and adjust slide format as required – do not add more slides. Avoid animations, use illustrations, use a limited amount of text – you only have 10 minutes.</a:t>
            </a:r>
          </a:p>
        </p:txBody>
      </p:sp>
    </p:spTree>
    <p:extLst>
      <p:ext uri="{BB962C8B-B14F-4D97-AF65-F5344CB8AC3E}">
        <p14:creationId xmlns:p14="http://schemas.microsoft.com/office/powerpoint/2010/main" val="218640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1D6E-3F09-024A-B3A7-7E8403BF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AF7A-D648-6446-A8A4-1BDE969A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5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52AB-BDDE-554E-A2A0-0F2A7C98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B3DF-B404-454E-B6A5-E86844A2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330D-3E59-D441-B261-A76DA956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CD62-B684-5846-B421-C3BCFF173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39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9AF7-061B-B548-BF6D-FD04C1F8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835E-A556-A443-A070-3C13F9DC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22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3175-69C4-0945-8C74-07BB12C6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5262-8FEA-2042-9D46-E1A73571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05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AE2D-6B8D-E74C-B252-A1BF358D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F2A6-3949-2C4E-BCF6-8CA11807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57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AE2D-6B8D-E74C-B252-A1BF358D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F2A6-3949-2C4E-BCF6-8CA11807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1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203</Words>
  <Application>Microsoft Macintosh PowerPoint</Application>
  <PresentationFormat>Widescreen</PresentationFormat>
  <Paragraphs>29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Proscribed format for your pitch</vt:lpstr>
      <vt:lpstr>Your slides</vt:lpstr>
      <vt:lpstr>The team</vt:lpstr>
      <vt:lpstr>Ideation</vt:lpstr>
      <vt:lpstr>User research</vt:lpstr>
      <vt:lpstr>Your guide</vt:lpstr>
      <vt:lpstr>Competitor analysis</vt:lpstr>
      <vt:lpstr>Persona one</vt:lpstr>
      <vt:lpstr>Persona two</vt:lpstr>
      <vt:lpstr>Persona three</vt:lpstr>
      <vt:lpstr>Sample user journey</vt:lpstr>
      <vt:lpstr>Information Architecture - review</vt:lpstr>
      <vt:lpstr>Site plan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Proscribed format for your pitch</dc:title>
  <dc:creator>Richard Eskins</dc:creator>
  <cp:lastModifiedBy>Richard Eskins</cp:lastModifiedBy>
  <cp:revision>7</cp:revision>
  <dcterms:created xsi:type="dcterms:W3CDTF">2018-06-19T15:32:16Z</dcterms:created>
  <dcterms:modified xsi:type="dcterms:W3CDTF">2018-08-31T15:13:15Z</dcterms:modified>
</cp:coreProperties>
</file>