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48"/>
  </p:normalViewPr>
  <p:slideViewPr>
    <p:cSldViewPr snapToGrid="0" snapToObjects="1">
      <p:cViewPr varScale="1">
        <p:scale>
          <a:sx n="112" d="100"/>
          <a:sy n="112"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48E69-A890-E341-BABD-613E23B131C6}" type="datetimeFigureOut">
              <a:rPr lang="en-GB" smtClean="0"/>
              <a:t>17/08/2018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99386-7385-714D-B379-69727F757C6B}" type="slidenum">
              <a:rPr lang="en-GB" smtClean="0"/>
              <a:t>‹#›</a:t>
            </a:fld>
            <a:endParaRPr lang="en-GB"/>
          </a:p>
        </p:txBody>
      </p:sp>
    </p:spTree>
    <p:extLst>
      <p:ext uri="{BB962C8B-B14F-4D97-AF65-F5344CB8AC3E}">
        <p14:creationId xmlns:p14="http://schemas.microsoft.com/office/powerpoint/2010/main" val="4720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Delete this slide</a:t>
            </a:r>
          </a:p>
        </p:txBody>
      </p:sp>
      <p:sp>
        <p:nvSpPr>
          <p:cNvPr id="4" name="Slide Number Placeholder 3"/>
          <p:cNvSpPr>
            <a:spLocks noGrp="1"/>
          </p:cNvSpPr>
          <p:nvPr>
            <p:ph type="sldNum" sz="quarter" idx="5"/>
          </p:nvPr>
        </p:nvSpPr>
        <p:spPr/>
        <p:txBody>
          <a:bodyPr/>
          <a:lstStyle/>
          <a:p>
            <a:fld id="{D0999386-7385-714D-B379-69727F757C6B}" type="slidenum">
              <a:rPr lang="en-GB" smtClean="0"/>
              <a:t>1</a:t>
            </a:fld>
            <a:endParaRPr lang="en-GB"/>
          </a:p>
        </p:txBody>
      </p:sp>
    </p:spTree>
    <p:extLst>
      <p:ext uri="{BB962C8B-B14F-4D97-AF65-F5344CB8AC3E}">
        <p14:creationId xmlns:p14="http://schemas.microsoft.com/office/powerpoint/2010/main" val="374938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slide</a:t>
            </a:r>
          </a:p>
        </p:txBody>
      </p:sp>
      <p:sp>
        <p:nvSpPr>
          <p:cNvPr id="4" name="Slide Number Placeholder 3"/>
          <p:cNvSpPr>
            <a:spLocks noGrp="1"/>
          </p:cNvSpPr>
          <p:nvPr>
            <p:ph type="sldNum" sz="quarter" idx="5"/>
          </p:nvPr>
        </p:nvSpPr>
        <p:spPr/>
        <p:txBody>
          <a:bodyPr/>
          <a:lstStyle/>
          <a:p>
            <a:fld id="{D0999386-7385-714D-B379-69727F757C6B}" type="slidenum">
              <a:rPr lang="en-GB" smtClean="0"/>
              <a:t>2</a:t>
            </a:fld>
            <a:endParaRPr lang="en-GB"/>
          </a:p>
        </p:txBody>
      </p:sp>
    </p:spTree>
    <p:extLst>
      <p:ext uri="{BB962C8B-B14F-4D97-AF65-F5344CB8AC3E}">
        <p14:creationId xmlns:p14="http://schemas.microsoft.com/office/powerpoint/2010/main" val="419086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Replicate this slide, 1 per group member. </a:t>
            </a:r>
            <a:r>
              <a:rPr lang="en-GB"/>
              <a:t>No more.</a:t>
            </a:r>
            <a:endParaRPr lang="en-GB" dirty="0"/>
          </a:p>
        </p:txBody>
      </p:sp>
      <p:sp>
        <p:nvSpPr>
          <p:cNvPr id="4" name="Slide Number Placeholder 3"/>
          <p:cNvSpPr>
            <a:spLocks noGrp="1"/>
          </p:cNvSpPr>
          <p:nvPr>
            <p:ph type="sldNum" sz="quarter" idx="5"/>
          </p:nvPr>
        </p:nvSpPr>
        <p:spPr/>
        <p:txBody>
          <a:bodyPr/>
          <a:lstStyle/>
          <a:p>
            <a:fld id="{D0999386-7385-714D-B379-69727F757C6B}" type="slidenum">
              <a:rPr lang="en-GB" smtClean="0"/>
              <a:t>5</a:t>
            </a:fld>
            <a:endParaRPr lang="en-GB"/>
          </a:p>
        </p:txBody>
      </p:sp>
    </p:spTree>
    <p:extLst>
      <p:ext uri="{BB962C8B-B14F-4D97-AF65-F5344CB8AC3E}">
        <p14:creationId xmlns:p14="http://schemas.microsoft.com/office/powerpoint/2010/main" val="113022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85A8-C09C-F347-BA28-09E3CA937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5C4B76-1A7D-A549-9908-791E97C2F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C197C5-ACB6-FF4E-985C-CD9EA8029C98}"/>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3315AC22-7E55-3B47-905B-1EF38913B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88EBE5-82DD-4B47-9189-DA926488084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23750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98ED-CD2F-7140-9AFE-01A8B04CC1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A69AC7-E60E-AF4E-B833-DC0FC01050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654722-CEB9-7D40-A971-4963AF65794B}"/>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956FB954-2471-0F4B-A112-0304155B5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7399D-FDA4-2C4B-9E92-CBE0EC75C01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08858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3025F-FE00-6F42-A7CA-A443427AA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5DDB2A-B1C1-2C4E-B04C-69C6CE8D1C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B3E253-BA48-4247-945C-55EC06B58192}"/>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006DCD16-879B-7744-AE6E-D3FFB2BE7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E412B-21F9-814C-88C4-E997C574C837}"/>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214048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5936-381A-B24E-8242-529A189A7F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5A6B4F-3E40-A14D-9470-A7B7E2AE7D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28FD49-F05C-D142-9060-5CBAAB24D590}"/>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06C3AE91-8533-634B-9BFA-BABC1EF63C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B52244-EBA2-1641-8052-D88C43E66F8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2030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77A3-1A0B-944E-AC5D-801B21A88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4D7A39-CA93-CF4B-8B8D-59297C9EF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CE6F2C-1C4F-FA43-AB7E-1B30FA06334A}"/>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9A4C46B0-65E1-6B49-B49B-D2FA6D9E5E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2BAF6-1CFF-DB45-BDAB-BBA48955C31E}"/>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62625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5ACD-351D-FA48-870D-9E5E24E4C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15A159-0CDE-D24C-85FD-A9D8DF99C3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125357D-E3A8-914E-B2F5-743482CC1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FE3ED6-F3BD-0B46-A1B7-37D1CF3CC7FF}"/>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6" name="Footer Placeholder 5">
            <a:extLst>
              <a:ext uri="{FF2B5EF4-FFF2-40B4-BE49-F238E27FC236}">
                <a16:creationId xmlns:a16="http://schemas.microsoft.com/office/drawing/2014/main" id="{CDD7772C-254C-DC41-87FF-4AE1B0CCA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44397-E4C7-594C-BE6A-39E3CA66A953}"/>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9732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18E-848B-C64F-B42A-A7C3B0C6AF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31C825-0E90-EF49-8C30-0363E954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4D405-CB65-714B-B3B0-FFE6958A3C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9BBF26-4622-3448-A234-212E584D4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7258B4-E739-474A-A8B0-2C6A293AC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E77E56E-81D2-4341-98B7-CFF9922ECBB4}"/>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8" name="Footer Placeholder 7">
            <a:extLst>
              <a:ext uri="{FF2B5EF4-FFF2-40B4-BE49-F238E27FC236}">
                <a16:creationId xmlns:a16="http://schemas.microsoft.com/office/drawing/2014/main" id="{98997ED1-98E5-5845-A7F0-CE3E9F3A07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6165DA-C039-304E-A311-3C841BCBF27A}"/>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409448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213-7B2E-2847-A457-20F7B5EDA4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FB91E2-056C-4740-9365-F932078B2CB6}"/>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4" name="Footer Placeholder 3">
            <a:extLst>
              <a:ext uri="{FF2B5EF4-FFF2-40B4-BE49-F238E27FC236}">
                <a16:creationId xmlns:a16="http://schemas.microsoft.com/office/drawing/2014/main" id="{C9E06A7E-5A4A-0249-829A-1F473FD312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E93FFD-CC35-714B-8EC3-94602E7AD84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051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61BEF-4809-FC45-A146-147E04AC0663}"/>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3" name="Footer Placeholder 2">
            <a:extLst>
              <a:ext uri="{FF2B5EF4-FFF2-40B4-BE49-F238E27FC236}">
                <a16:creationId xmlns:a16="http://schemas.microsoft.com/office/drawing/2014/main" id="{BE277C12-58CF-6F4B-84C4-86C16B6EF95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C7D1A7-5D89-1C43-8F77-8E020D57D4D2}"/>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9763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59F6-C182-444B-8F0A-F974D0273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938A89-69E3-8146-9C39-580735E1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F3517E-7ECA-D44C-9E40-70B48FE9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67FD27-97F3-CC43-99F5-1BCF3BEAB1AF}"/>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6" name="Footer Placeholder 5">
            <a:extLst>
              <a:ext uri="{FF2B5EF4-FFF2-40B4-BE49-F238E27FC236}">
                <a16:creationId xmlns:a16="http://schemas.microsoft.com/office/drawing/2014/main" id="{8BEA5443-7133-914E-8398-632E04BE60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470869-4188-4541-A63E-FCF6A720757C}"/>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150948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2CF6-02FA-CB43-9FB7-2DF290042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0589346-5B40-1147-9C11-4DC4FEA0A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667257-0D6D-AE47-BAB2-89B00A74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C9D917-F536-DE47-8F38-7DE86E073819}"/>
              </a:ext>
            </a:extLst>
          </p:cNvPr>
          <p:cNvSpPr>
            <a:spLocks noGrp="1"/>
          </p:cNvSpPr>
          <p:nvPr>
            <p:ph type="dt" sz="half" idx="10"/>
          </p:nvPr>
        </p:nvSpPr>
        <p:spPr/>
        <p:txBody>
          <a:bodyPr/>
          <a:lstStyle/>
          <a:p>
            <a:fld id="{21DB4168-5CC6-5A4F-AB9F-11ABC7AF23EE}" type="datetimeFigureOut">
              <a:rPr lang="en-GB" smtClean="0"/>
              <a:t>17/08/2018</a:t>
            </a:fld>
            <a:endParaRPr lang="en-GB"/>
          </a:p>
        </p:txBody>
      </p:sp>
      <p:sp>
        <p:nvSpPr>
          <p:cNvPr id="6" name="Footer Placeholder 5">
            <a:extLst>
              <a:ext uri="{FF2B5EF4-FFF2-40B4-BE49-F238E27FC236}">
                <a16:creationId xmlns:a16="http://schemas.microsoft.com/office/drawing/2014/main" id="{D2118F60-DA73-3541-BE7E-7681E1B96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8EDBC1-71F0-2C40-81F4-020331CBF32D}"/>
              </a:ext>
            </a:extLst>
          </p:cNvPr>
          <p:cNvSpPr>
            <a:spLocks noGrp="1"/>
          </p:cNvSpPr>
          <p:nvPr>
            <p:ph type="sldNum" sz="quarter" idx="12"/>
          </p:nvPr>
        </p:nvSpPr>
        <p:spPr/>
        <p:txBody>
          <a:bodyPr/>
          <a:lstStyle/>
          <a:p>
            <a:fld id="{AE067D23-1628-F64A-899A-D4BFE8B932C2}" type="slidenum">
              <a:rPr lang="en-GB" smtClean="0"/>
              <a:t>‹#›</a:t>
            </a:fld>
            <a:endParaRPr lang="en-GB"/>
          </a:p>
        </p:txBody>
      </p:sp>
    </p:spTree>
    <p:extLst>
      <p:ext uri="{BB962C8B-B14F-4D97-AF65-F5344CB8AC3E}">
        <p14:creationId xmlns:p14="http://schemas.microsoft.com/office/powerpoint/2010/main" val="37217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E63D-DEB3-7945-8FC4-BB4AA165D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8DC045-C407-BE47-BFE8-8EEC63BDD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CB305-ED81-4841-A7CB-1C116A3B9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4168-5CC6-5A4F-AB9F-11ABC7AF23EE}" type="datetimeFigureOut">
              <a:rPr lang="en-GB" smtClean="0"/>
              <a:t>17/08/2018</a:t>
            </a:fld>
            <a:endParaRPr lang="en-GB"/>
          </a:p>
        </p:txBody>
      </p:sp>
      <p:sp>
        <p:nvSpPr>
          <p:cNvPr id="5" name="Footer Placeholder 4">
            <a:extLst>
              <a:ext uri="{FF2B5EF4-FFF2-40B4-BE49-F238E27FC236}">
                <a16:creationId xmlns:a16="http://schemas.microsoft.com/office/drawing/2014/main" id="{BBCBD944-CF03-2C47-B7D4-40708C1BE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5C6B79-E236-734C-A4A8-62DFE5E04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67D23-1628-F64A-899A-D4BFE8B932C2}" type="slidenum">
              <a:rPr lang="en-GB" smtClean="0"/>
              <a:t>‹#›</a:t>
            </a:fld>
            <a:endParaRPr lang="en-GB"/>
          </a:p>
        </p:txBody>
      </p:sp>
    </p:spTree>
    <p:extLst>
      <p:ext uri="{BB962C8B-B14F-4D97-AF65-F5344CB8AC3E}">
        <p14:creationId xmlns:p14="http://schemas.microsoft.com/office/powerpoint/2010/main" val="135822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355-9243-424F-9008-86970DE0FFDA}"/>
              </a:ext>
            </a:extLst>
          </p:cNvPr>
          <p:cNvSpPr>
            <a:spLocks noGrp="1"/>
          </p:cNvSpPr>
          <p:nvPr>
            <p:ph type="title"/>
          </p:nvPr>
        </p:nvSpPr>
        <p:spPr/>
        <p:txBody>
          <a:bodyPr/>
          <a:lstStyle/>
          <a:p>
            <a:r>
              <a:rPr lang="en-GB" dirty="0"/>
              <a:t>Proscribed format for your pitch</a:t>
            </a:r>
          </a:p>
        </p:txBody>
      </p:sp>
      <p:sp>
        <p:nvSpPr>
          <p:cNvPr id="3" name="Content Placeholder 2">
            <a:extLst>
              <a:ext uri="{FF2B5EF4-FFF2-40B4-BE49-F238E27FC236}">
                <a16:creationId xmlns:a16="http://schemas.microsoft.com/office/drawing/2014/main" id="{E050BA4C-264F-1F47-8721-C4D7364A7B64}"/>
              </a:ext>
            </a:extLst>
          </p:cNvPr>
          <p:cNvSpPr>
            <a:spLocks noGrp="1"/>
          </p:cNvSpPr>
          <p:nvPr>
            <p:ph idx="1"/>
          </p:nvPr>
        </p:nvSpPr>
        <p:spPr/>
        <p:txBody>
          <a:bodyPr>
            <a:normAutofit fontScale="25000" lnSpcReduction="20000"/>
          </a:bodyPr>
          <a:lstStyle/>
          <a:p>
            <a:pPr marL="0" indent="0">
              <a:lnSpc>
                <a:spcPct val="120000"/>
              </a:lnSpc>
              <a:buNone/>
            </a:pPr>
            <a:r>
              <a:rPr lang="en-GB" sz="7200" dirty="0"/>
              <a:t>The team will deliver a short presentation (10 minutes) using the relevant number of slides to illustrate the results of the parallel design process. There will be 10 minutes available for discussion and feedback. This will include a review of your Content Delivery Schedule. </a:t>
            </a:r>
          </a:p>
          <a:p>
            <a:pPr marL="0" indent="0">
              <a:lnSpc>
                <a:spcPct val="120000"/>
              </a:lnSpc>
              <a:buNone/>
            </a:pPr>
            <a:r>
              <a:rPr lang="en-GB" sz="7200" dirty="0"/>
              <a:t>Title slide</a:t>
            </a:r>
          </a:p>
          <a:p>
            <a:pPr marL="0" indent="0">
              <a:lnSpc>
                <a:spcPct val="120000"/>
              </a:lnSpc>
              <a:buNone/>
            </a:pPr>
            <a:r>
              <a:rPr lang="en-GB" sz="7200" dirty="0"/>
              <a:t>1 Slide – Introduction to team</a:t>
            </a:r>
          </a:p>
          <a:p>
            <a:pPr marL="0" indent="0">
              <a:lnSpc>
                <a:spcPct val="120000"/>
              </a:lnSpc>
              <a:buNone/>
            </a:pPr>
            <a:r>
              <a:rPr lang="en-GB" sz="7200" dirty="0"/>
              <a:t>1 Slide per team member *– All the team mood boards </a:t>
            </a:r>
          </a:p>
          <a:p>
            <a:pPr marL="0" indent="0">
              <a:lnSpc>
                <a:spcPct val="120000"/>
              </a:lnSpc>
              <a:buNone/>
            </a:pPr>
            <a:r>
              <a:rPr lang="en-GB" sz="7200" dirty="0"/>
              <a:t>1 Slide per team member * – Illustration of each team member’s design</a:t>
            </a:r>
          </a:p>
          <a:p>
            <a:pPr marL="0" indent="0">
              <a:lnSpc>
                <a:spcPct val="120000"/>
              </a:lnSpc>
              <a:buNone/>
            </a:pPr>
            <a:r>
              <a:rPr lang="en-GB" sz="7200" dirty="0"/>
              <a:t>1 Slide – Style guide (screenshot)</a:t>
            </a:r>
          </a:p>
          <a:p>
            <a:pPr marL="0" indent="0">
              <a:lnSpc>
                <a:spcPct val="120000"/>
              </a:lnSpc>
              <a:buNone/>
            </a:pPr>
            <a:r>
              <a:rPr lang="en-GB" sz="7200" dirty="0"/>
              <a:t>1 Slide – To illustrate the team’s final design (mobile)</a:t>
            </a:r>
          </a:p>
          <a:p>
            <a:pPr marL="0" indent="0">
              <a:lnSpc>
                <a:spcPct val="120000"/>
              </a:lnSpc>
              <a:buNone/>
            </a:pPr>
            <a:r>
              <a:rPr lang="en-GB" sz="7200" dirty="0"/>
              <a:t>1 Slide – To illustrate the team’s final design (desktop)</a:t>
            </a:r>
          </a:p>
          <a:p>
            <a:pPr marL="0" indent="0">
              <a:lnSpc>
                <a:spcPct val="120000"/>
              </a:lnSpc>
              <a:buNone/>
            </a:pPr>
            <a:r>
              <a:rPr lang="en-GB" sz="7200" dirty="0"/>
              <a:t>* One slide per person is non-negotiable – we don’t have time for more.</a:t>
            </a:r>
          </a:p>
          <a:p>
            <a:pPr marL="0" indent="0">
              <a:buNone/>
            </a:pPr>
            <a:endParaRPr lang="en-GB" dirty="0"/>
          </a:p>
        </p:txBody>
      </p:sp>
    </p:spTree>
    <p:extLst>
      <p:ext uri="{BB962C8B-B14F-4D97-AF65-F5344CB8AC3E}">
        <p14:creationId xmlns:p14="http://schemas.microsoft.com/office/powerpoint/2010/main" val="408907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17E-83DC-804D-9975-6F9D9E32F9EE}"/>
              </a:ext>
            </a:extLst>
          </p:cNvPr>
          <p:cNvSpPr>
            <a:spLocks noGrp="1"/>
          </p:cNvSpPr>
          <p:nvPr>
            <p:ph type="ctrTitle"/>
          </p:nvPr>
        </p:nvSpPr>
        <p:spPr/>
        <p:txBody>
          <a:bodyPr/>
          <a:lstStyle/>
          <a:p>
            <a:r>
              <a:rPr lang="en-GB" dirty="0"/>
              <a:t>Your slides</a:t>
            </a:r>
          </a:p>
        </p:txBody>
      </p:sp>
      <p:sp>
        <p:nvSpPr>
          <p:cNvPr id="3" name="Subtitle 2">
            <a:extLst>
              <a:ext uri="{FF2B5EF4-FFF2-40B4-BE49-F238E27FC236}">
                <a16:creationId xmlns:a16="http://schemas.microsoft.com/office/drawing/2014/main" id="{EC6E805F-787D-9742-8FB6-6B7FFDA07E2E}"/>
              </a:ext>
            </a:extLst>
          </p:cNvPr>
          <p:cNvSpPr>
            <a:spLocks noGrp="1"/>
          </p:cNvSpPr>
          <p:nvPr>
            <p:ph type="subTitle" idx="1"/>
          </p:nvPr>
        </p:nvSpPr>
        <p:spPr/>
        <p:txBody>
          <a:bodyPr/>
          <a:lstStyle/>
          <a:p>
            <a:pPr algn="l"/>
            <a:r>
              <a:rPr lang="en-GB" dirty="0"/>
              <a:t>Brand the slides and adjust slide format as required – do not add more slides. Avoid animations, use illustrations, use a limited amount of text – you only have 10 minutes. Expand screenshots/illustrations to fill the screen.</a:t>
            </a:r>
          </a:p>
        </p:txBody>
      </p:sp>
    </p:spTree>
    <p:extLst>
      <p:ext uri="{BB962C8B-B14F-4D97-AF65-F5344CB8AC3E}">
        <p14:creationId xmlns:p14="http://schemas.microsoft.com/office/powerpoint/2010/main" val="218640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1D6E-3F09-024A-B3A7-7E8403BFA8C3}"/>
              </a:ext>
            </a:extLst>
          </p:cNvPr>
          <p:cNvSpPr>
            <a:spLocks noGrp="1"/>
          </p:cNvSpPr>
          <p:nvPr>
            <p:ph type="title"/>
          </p:nvPr>
        </p:nvSpPr>
        <p:spPr/>
        <p:txBody>
          <a:bodyPr/>
          <a:lstStyle/>
          <a:p>
            <a:r>
              <a:rPr lang="en-GB" dirty="0"/>
              <a:t>The team</a:t>
            </a:r>
          </a:p>
        </p:txBody>
      </p:sp>
      <p:sp>
        <p:nvSpPr>
          <p:cNvPr id="3" name="Content Placeholder 2">
            <a:extLst>
              <a:ext uri="{FF2B5EF4-FFF2-40B4-BE49-F238E27FC236}">
                <a16:creationId xmlns:a16="http://schemas.microsoft.com/office/drawing/2014/main" id="{A003AF7A-D648-6446-A8A4-1BDE969AA3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3345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AF7-061B-B548-BF6D-FD04C1F8B77F}"/>
              </a:ext>
            </a:extLst>
          </p:cNvPr>
          <p:cNvSpPr>
            <a:spLocks noGrp="1"/>
          </p:cNvSpPr>
          <p:nvPr>
            <p:ph type="title"/>
          </p:nvPr>
        </p:nvSpPr>
        <p:spPr/>
        <p:txBody>
          <a:bodyPr/>
          <a:lstStyle/>
          <a:p>
            <a:r>
              <a:rPr lang="en-GB" dirty="0" err="1"/>
              <a:t>Moodboard</a:t>
            </a:r>
            <a:endParaRPr lang="en-GB" dirty="0"/>
          </a:p>
        </p:txBody>
      </p:sp>
      <p:sp>
        <p:nvSpPr>
          <p:cNvPr id="3" name="Content Placeholder 2">
            <a:extLst>
              <a:ext uri="{FF2B5EF4-FFF2-40B4-BE49-F238E27FC236}">
                <a16:creationId xmlns:a16="http://schemas.microsoft.com/office/drawing/2014/main" id="{1B36835E-A556-A443-A070-3C13F9DC9E37}"/>
              </a:ext>
            </a:extLst>
          </p:cNvPr>
          <p:cNvSpPr>
            <a:spLocks noGrp="1"/>
          </p:cNvSpPr>
          <p:nvPr>
            <p:ph idx="1"/>
          </p:nvPr>
        </p:nvSpPr>
        <p:spPr/>
        <p:txBody>
          <a:bodyPr/>
          <a:lstStyle/>
          <a:p>
            <a:r>
              <a:rPr lang="en-GB" dirty="0"/>
              <a:t>1 slide for each team member</a:t>
            </a:r>
          </a:p>
          <a:p>
            <a:r>
              <a:rPr lang="en-GB" b="1" dirty="0"/>
              <a:t>Tip - do not dwell on the </a:t>
            </a:r>
            <a:r>
              <a:rPr lang="en-GB" b="1" dirty="0" err="1"/>
              <a:t>moodboard</a:t>
            </a:r>
            <a:r>
              <a:rPr lang="en-GB" b="1"/>
              <a:t> </a:t>
            </a:r>
            <a:r>
              <a:rPr lang="en-GB" b="1" dirty="0"/>
              <a:t>slides</a:t>
            </a:r>
            <a:r>
              <a:rPr lang="en-GB" dirty="0"/>
              <a:t>, you need most of the available time to discuss your designs.</a:t>
            </a:r>
          </a:p>
        </p:txBody>
      </p:sp>
    </p:spTree>
    <p:extLst>
      <p:ext uri="{BB962C8B-B14F-4D97-AF65-F5344CB8AC3E}">
        <p14:creationId xmlns:p14="http://schemas.microsoft.com/office/powerpoint/2010/main" val="36892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3175-69C4-0945-8C74-07BB12C6A37D}"/>
              </a:ext>
            </a:extLst>
          </p:cNvPr>
          <p:cNvSpPr>
            <a:spLocks noGrp="1"/>
          </p:cNvSpPr>
          <p:nvPr>
            <p:ph type="title"/>
          </p:nvPr>
        </p:nvSpPr>
        <p:spPr/>
        <p:txBody>
          <a:bodyPr/>
          <a:lstStyle/>
          <a:p>
            <a:r>
              <a:rPr lang="en-GB" dirty="0"/>
              <a:t>Your Designs</a:t>
            </a:r>
          </a:p>
        </p:txBody>
      </p:sp>
      <p:sp>
        <p:nvSpPr>
          <p:cNvPr id="3" name="Content Placeholder 2">
            <a:extLst>
              <a:ext uri="{FF2B5EF4-FFF2-40B4-BE49-F238E27FC236}">
                <a16:creationId xmlns:a16="http://schemas.microsoft.com/office/drawing/2014/main" id="{CFCA5262-8FEA-2042-9D46-E1A73571D573}"/>
              </a:ext>
            </a:extLst>
          </p:cNvPr>
          <p:cNvSpPr>
            <a:spLocks noGrp="1"/>
          </p:cNvSpPr>
          <p:nvPr>
            <p:ph idx="1"/>
          </p:nvPr>
        </p:nvSpPr>
        <p:spPr/>
        <p:txBody>
          <a:bodyPr/>
          <a:lstStyle/>
          <a:p>
            <a:r>
              <a:rPr lang="en-GB" dirty="0"/>
              <a:t>Add 1 slide for each team member</a:t>
            </a:r>
          </a:p>
          <a:p>
            <a:r>
              <a:rPr lang="en-GB" dirty="0"/>
              <a:t>Each students designs, created as part of the parallel design process</a:t>
            </a:r>
          </a:p>
          <a:p>
            <a:r>
              <a:rPr lang="en-GB" dirty="0"/>
              <a:t>Only one slide each, so be selective about what you want to illustrate. </a:t>
            </a:r>
          </a:p>
          <a:p>
            <a:r>
              <a:rPr lang="en-GB" dirty="0"/>
              <a:t>This can be a sketch, a wireframe or a composition.</a:t>
            </a:r>
          </a:p>
          <a:p>
            <a:r>
              <a:rPr lang="en-GB" dirty="0"/>
              <a:t>It can be one or multiple screens</a:t>
            </a:r>
          </a:p>
          <a:p>
            <a:endParaRPr lang="en-GB" dirty="0"/>
          </a:p>
        </p:txBody>
      </p:sp>
    </p:spTree>
    <p:extLst>
      <p:ext uri="{BB962C8B-B14F-4D97-AF65-F5344CB8AC3E}">
        <p14:creationId xmlns:p14="http://schemas.microsoft.com/office/powerpoint/2010/main" val="421305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Live Style Guide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This is your second style guide. The first one was for the Team website. This one if for the project web site.</a:t>
            </a:r>
          </a:p>
          <a:p>
            <a:r>
              <a:rPr lang="en-GB" dirty="0"/>
              <a:t>Although the style guide is a HTML page, just place a screenshot here.</a:t>
            </a:r>
          </a:p>
        </p:txBody>
      </p:sp>
    </p:spTree>
    <p:extLst>
      <p:ext uri="{BB962C8B-B14F-4D97-AF65-F5344CB8AC3E}">
        <p14:creationId xmlns:p14="http://schemas.microsoft.com/office/powerpoint/2010/main" val="56557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Mobile</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Think mobile first</a:t>
            </a:r>
          </a:p>
          <a:p>
            <a:r>
              <a:rPr lang="en-GB" dirty="0"/>
              <a:t>The group should now take the best of  the parallel design process to create a ‘final’ design. Using the best elements of all your design ideas.</a:t>
            </a:r>
          </a:p>
          <a:p>
            <a:r>
              <a:rPr lang="en-GB" dirty="0"/>
              <a:t>This can be a sketch, a wireframe or a composition.</a:t>
            </a:r>
          </a:p>
        </p:txBody>
      </p:sp>
    </p:spTree>
    <p:extLst>
      <p:ext uri="{BB962C8B-B14F-4D97-AF65-F5344CB8AC3E}">
        <p14:creationId xmlns:p14="http://schemas.microsoft.com/office/powerpoint/2010/main" val="346001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AE2D-6B8D-E74C-B252-A1BF358D0BE0}"/>
              </a:ext>
            </a:extLst>
          </p:cNvPr>
          <p:cNvSpPr>
            <a:spLocks noGrp="1"/>
          </p:cNvSpPr>
          <p:nvPr>
            <p:ph type="title"/>
          </p:nvPr>
        </p:nvSpPr>
        <p:spPr/>
        <p:txBody>
          <a:bodyPr/>
          <a:lstStyle/>
          <a:p>
            <a:r>
              <a:rPr lang="en-GB" dirty="0"/>
              <a:t>Final Design - Desktop</a:t>
            </a:r>
          </a:p>
        </p:txBody>
      </p:sp>
      <p:sp>
        <p:nvSpPr>
          <p:cNvPr id="3" name="Content Placeholder 2">
            <a:extLst>
              <a:ext uri="{FF2B5EF4-FFF2-40B4-BE49-F238E27FC236}">
                <a16:creationId xmlns:a16="http://schemas.microsoft.com/office/drawing/2014/main" id="{11F9F2A6-3949-2C4E-BCF6-8CA1180722A5}"/>
              </a:ext>
            </a:extLst>
          </p:cNvPr>
          <p:cNvSpPr>
            <a:spLocks noGrp="1"/>
          </p:cNvSpPr>
          <p:nvPr>
            <p:ph idx="1"/>
          </p:nvPr>
        </p:nvSpPr>
        <p:spPr/>
        <p:txBody>
          <a:bodyPr/>
          <a:lstStyle/>
          <a:p>
            <a:r>
              <a:rPr lang="en-GB" dirty="0"/>
              <a:t>What will the design of your project site look like on a desktop?</a:t>
            </a:r>
          </a:p>
          <a:p>
            <a:r>
              <a:rPr lang="en-GB" dirty="0"/>
              <a:t>Does it flow easily from the mobile version?</a:t>
            </a:r>
          </a:p>
          <a:p>
            <a:r>
              <a:rPr lang="en-GB" dirty="0"/>
              <a:t>Are you using a grid for your layout?</a:t>
            </a:r>
          </a:p>
        </p:txBody>
      </p:sp>
    </p:spTree>
    <p:extLst>
      <p:ext uri="{BB962C8B-B14F-4D97-AF65-F5344CB8AC3E}">
        <p14:creationId xmlns:p14="http://schemas.microsoft.com/office/powerpoint/2010/main" val="2641795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334</Words>
  <Application>Microsoft Macintosh PowerPoint</Application>
  <PresentationFormat>Widescreen</PresentationFormat>
  <Paragraphs>39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Proscribed format for your pitch</vt:lpstr>
      <vt:lpstr>Your slides</vt:lpstr>
      <vt:lpstr>The team</vt:lpstr>
      <vt:lpstr>Moodboard</vt:lpstr>
      <vt:lpstr>Your Designs</vt:lpstr>
      <vt:lpstr>Live Style Guide</vt:lpstr>
      <vt:lpstr>Final Design - Mobile</vt:lpstr>
      <vt:lpstr>Final Design - Desktop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Proscribed format for your pitch</dc:title>
  <dc:creator>Richard Eskins</dc:creator>
  <cp:lastModifiedBy>Richard Eskins</cp:lastModifiedBy>
  <cp:revision>9</cp:revision>
  <dcterms:created xsi:type="dcterms:W3CDTF">2018-06-19T15:32:16Z</dcterms:created>
  <dcterms:modified xsi:type="dcterms:W3CDTF">2018-08-17T09:14:21Z</dcterms:modified>
</cp:coreProperties>
</file>