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45011-103B-A17D-3FF2-9BAB3521A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53988E-2D52-FA91-6EC0-69BCB9CC3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749ED-4FF6-73E7-D205-04201B40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A4E-F4E1-4174-B9C3-8A8718163E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DF592-4E1B-15AF-AC29-3835D6C2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0929E-D869-83F5-2F2F-757D414D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FD9-3DB0-4E07-808B-2F96AD63A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9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B54C1-CCB9-004B-9A9F-842851D9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11DEF-32D4-E255-1696-07F420DD2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83FEB-560E-B59F-25AD-4EC4A6F2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A4E-F4E1-4174-B9C3-8A8718163E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E33E6-0D8F-5190-B81F-D4371845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687EE-FB5B-5560-2083-ECEDB52E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FD9-3DB0-4E07-808B-2F96AD63A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C58670-F921-9F09-3009-25752F14C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AD4C04-78C9-3BBF-401C-B30B4A7F1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ADB21-FBD0-DE2B-4C76-891F4969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A4E-F4E1-4174-B9C3-8A8718163E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B2062-9C5A-7E19-D443-B193A1DB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72B9F-CEE2-3836-D68A-DD79F4F8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FD9-3DB0-4E07-808B-2F96AD63A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34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E2F2C-4109-9FFA-1952-0BA19880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69280-4CBF-2ACC-A77E-2592F4FA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4814D-6F4A-9F7F-A00D-D9CE10C7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A4E-F4E1-4174-B9C3-8A8718163E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B4A67-A82A-F7E3-1854-48FA816B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FCEB3-3621-5829-8373-A17434DD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FD9-3DB0-4E07-808B-2F96AD63A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7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F7239-F809-495B-7727-C36F364E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491BF-3686-F473-C66F-4411B3EC4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E3ECB-DEE2-6208-F656-25A7ED25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A4E-F4E1-4174-B9C3-8A8718163E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45287-2A81-5671-E1DF-6486E395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9B1AD-6F42-571D-AD9A-36F97713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FD9-3DB0-4E07-808B-2F96AD63A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8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9E847-367E-7CE8-999A-F9F81A3E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FEC4E-634D-E855-7B74-54027207B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57AFD6-2B39-BD6C-47EF-9419248FA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8FA63-8C27-1F2E-B2D4-DA8095D2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A4E-F4E1-4174-B9C3-8A8718163E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F4738-D3A6-9714-5ED0-36E5F47D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50318-B5D2-936F-398D-A82A224C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FD9-3DB0-4E07-808B-2F96AD63A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8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A4693-70A8-00C6-5124-2DA0284C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ADBEF-A18D-8884-1AC6-58A3EFE5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FF7A4C-5CDB-6026-70C1-0A547AB35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3512F2-2A17-D093-A552-5F947C691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B2324E-0AA7-1427-2EBB-0044D4A44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E24FA6-69BA-BAFF-49E1-76199245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A4E-F4E1-4174-B9C3-8A8718163E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10441D-8358-7326-5A6D-F4762023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AA1292-DC1A-B19D-A78D-1FCE7FC2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FD9-3DB0-4E07-808B-2F96AD63A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8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440CE-0FF8-4158-5962-65A712D7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9346E8-269A-9609-89D2-804A07F5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A4E-F4E1-4174-B9C3-8A8718163E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F38059-B459-50FE-F5D1-4FFA59EE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ADE8D2-B694-D13E-4717-CBBBF043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FD9-3DB0-4E07-808B-2F96AD63A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4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5CF0E3-E73F-F129-0AF7-D4DEFFF0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A4E-F4E1-4174-B9C3-8A8718163E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2ED56D-2AC3-A658-3E29-612FA11A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739E05-D9A9-4176-79A8-163AC84A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FD9-3DB0-4E07-808B-2F96AD63A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99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ECB88-289E-B597-6555-4DA41DA2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49B0B-8B7F-738F-EA6E-01E82BE48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E9C396-03F5-FBF5-3453-DA55AFFC4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5852BA-0D98-3C57-4DAA-50E17300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A4E-F4E1-4174-B9C3-8A8718163E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A2588-48FF-EDC9-EECB-18984803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D8D8B-0A0B-D1D6-3DC3-6E9D4B1F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FD9-3DB0-4E07-808B-2F96AD63A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6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7A823-3025-65F8-D681-FF61395A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C01C7-5A75-1D0F-AEB6-ED573C94C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BE909A-78C8-A74D-68D5-47AE44B84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91AFA7-8667-C347-B70B-B2FE4B69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2A4E-F4E1-4174-B9C3-8A8718163E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760C6A-C74E-1A5C-2D5E-E1DBDFE7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51AD1F-E873-8994-FBE2-31038B20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4FD9-3DB0-4E07-808B-2F96AD63A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2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CEB89E-6894-7315-A306-1E0D7272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8E449A-2562-FB27-1AF8-2F29E7EA6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75298-E9DE-E601-BBD4-8ABAB6B4E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22A4E-F4E1-4174-B9C3-8A8718163ECF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76632-3A33-05C6-EF96-4CA32F597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7F8D7-5409-6E95-D434-D6DA8CBDD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4FD9-3DB0-4E07-808B-2F96AD63A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4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493741-440B-B823-835F-BD4EBB3AA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1" y="148220"/>
            <a:ext cx="6503591" cy="3005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C6DF42-3829-164D-D2B6-6B27CDE20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54" y="3360318"/>
            <a:ext cx="7237625" cy="3216722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BEC5E54-54D2-F0A0-7AB1-230E5019369E}"/>
              </a:ext>
            </a:extLst>
          </p:cNvPr>
          <p:cNvSpPr/>
          <p:nvPr/>
        </p:nvSpPr>
        <p:spPr>
          <a:xfrm rot="14987016">
            <a:off x="3140030" y="86487"/>
            <a:ext cx="419407" cy="221057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836EAE2B-41CB-94FD-401B-3E1C493A83D9}"/>
              </a:ext>
            </a:extLst>
          </p:cNvPr>
          <p:cNvSpPr/>
          <p:nvPr/>
        </p:nvSpPr>
        <p:spPr>
          <a:xfrm rot="4159948">
            <a:off x="9464630" y="3615933"/>
            <a:ext cx="419407" cy="221057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3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2D84EA-0FC2-7703-27C3-A49DAE3B7865}"/>
              </a:ext>
            </a:extLst>
          </p:cNvPr>
          <p:cNvSpPr/>
          <p:nvPr/>
        </p:nvSpPr>
        <p:spPr>
          <a:xfrm>
            <a:off x="4960882" y="236485"/>
            <a:ext cx="1221020" cy="6043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 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239E15-73DB-FCE9-1018-5D647A743CEC}"/>
              </a:ext>
            </a:extLst>
          </p:cNvPr>
          <p:cNvSpPr/>
          <p:nvPr/>
        </p:nvSpPr>
        <p:spPr>
          <a:xfrm>
            <a:off x="4960882" y="1119351"/>
            <a:ext cx="1221022" cy="604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로비 진입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F373A9F-74D4-4657-CC58-F93EC499CE70}"/>
              </a:ext>
            </a:extLst>
          </p:cNvPr>
          <p:cNvSpPr/>
          <p:nvPr/>
        </p:nvSpPr>
        <p:spPr>
          <a:xfrm>
            <a:off x="9206617" y="4460314"/>
            <a:ext cx="976819" cy="4834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클리어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458503-A8DB-7CE7-E1E8-7425C53BE217}"/>
              </a:ext>
            </a:extLst>
          </p:cNvPr>
          <p:cNvSpPr/>
          <p:nvPr/>
        </p:nvSpPr>
        <p:spPr>
          <a:xfrm>
            <a:off x="4946187" y="2002218"/>
            <a:ext cx="1250409" cy="662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레벨의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 err="1">
                <a:solidFill>
                  <a:schemeClr val="tx1"/>
                </a:solidFill>
              </a:rPr>
              <a:t>점프대</a:t>
            </a:r>
            <a:r>
              <a:rPr lang="ko-KR" altLang="en-US" sz="1200" dirty="0">
                <a:solidFill>
                  <a:schemeClr val="tx1"/>
                </a:solidFill>
              </a:rPr>
              <a:t> 도착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119B6D02-CB79-AEA0-4DAC-5A94D701E0BE}"/>
              </a:ext>
            </a:extLst>
          </p:cNvPr>
          <p:cNvSpPr/>
          <p:nvPr/>
        </p:nvSpPr>
        <p:spPr>
          <a:xfrm>
            <a:off x="4667421" y="2823325"/>
            <a:ext cx="1807942" cy="103264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en-US" altLang="ko-KR" sz="1050" dirty="0">
                <a:solidFill>
                  <a:schemeClr val="tx1"/>
                </a:solidFill>
              </a:rPr>
              <a:t>UI</a:t>
            </a:r>
            <a:r>
              <a:rPr lang="ko-KR" altLang="en-US" sz="1050" dirty="0">
                <a:solidFill>
                  <a:schemeClr val="tx1"/>
                </a:solidFill>
              </a:rPr>
              <a:t> 상호작용 하였는가</a:t>
            </a:r>
            <a:r>
              <a:rPr lang="en-US" altLang="ko-KR" sz="105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813334-338C-3828-E89B-5331AF04AC5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71392" y="840828"/>
            <a:ext cx="1" cy="27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70046CF-4333-9D51-365D-37A810CDC003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5571392" y="1723695"/>
            <a:ext cx="1" cy="27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B0D576-6A9D-D66B-1F7C-5B1B940D3AF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571392" y="2664371"/>
            <a:ext cx="0" cy="15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다이아몬드 40">
            <a:extLst>
              <a:ext uri="{FF2B5EF4-FFF2-40B4-BE49-F238E27FC236}">
                <a16:creationId xmlns:a16="http://schemas.microsoft.com/office/drawing/2014/main" id="{279F0339-796C-8EE6-803D-F2F4887A77D7}"/>
              </a:ext>
            </a:extLst>
          </p:cNvPr>
          <p:cNvSpPr/>
          <p:nvPr/>
        </p:nvSpPr>
        <p:spPr>
          <a:xfrm>
            <a:off x="2202746" y="363860"/>
            <a:ext cx="1508956" cy="86187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다음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버튼인가</a:t>
            </a:r>
            <a:r>
              <a:rPr lang="en-US" altLang="ko-KR" sz="105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1C878D86-31E4-1F35-A1E9-FF929AA6D23A}"/>
              </a:ext>
            </a:extLst>
          </p:cNvPr>
          <p:cNvSpPr/>
          <p:nvPr/>
        </p:nvSpPr>
        <p:spPr>
          <a:xfrm>
            <a:off x="554409" y="1445171"/>
            <a:ext cx="1508956" cy="86187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게임 레벨이 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인가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60459B-50F5-C306-D1C2-272CA39BE8D1}"/>
              </a:ext>
            </a:extLst>
          </p:cNvPr>
          <p:cNvSpPr/>
          <p:nvPr/>
        </p:nvSpPr>
        <p:spPr>
          <a:xfrm>
            <a:off x="698376" y="3855970"/>
            <a:ext cx="1221022" cy="604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 레벨을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하락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5E9D4B5-FBE3-2A55-92B6-35B0E9EA04D6}"/>
              </a:ext>
            </a:extLst>
          </p:cNvPr>
          <p:cNvSpPr/>
          <p:nvPr/>
        </p:nvSpPr>
        <p:spPr>
          <a:xfrm>
            <a:off x="2342130" y="1587062"/>
            <a:ext cx="1221022" cy="604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 레벨을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상승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83526CB3-E9AC-8A45-0692-1081B3DDF993}"/>
              </a:ext>
            </a:extLst>
          </p:cNvPr>
          <p:cNvCxnSpPr>
            <a:stCxn id="45" idx="2"/>
            <a:endCxn id="9" idx="1"/>
          </p:cNvCxnSpPr>
          <p:nvPr/>
        </p:nvCxnSpPr>
        <p:spPr>
          <a:xfrm rot="5400000" flipH="1" flipV="1">
            <a:off x="2064027" y="1578155"/>
            <a:ext cx="2127019" cy="3637300"/>
          </a:xfrm>
          <a:prstGeom prst="bentConnector4">
            <a:avLst>
              <a:gd name="adj1" fmla="val -10747"/>
              <a:gd name="adj2" fmla="val 664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FA9AAD5-5B40-227F-AC6D-BA1EDFA5391D}"/>
              </a:ext>
            </a:extLst>
          </p:cNvPr>
          <p:cNvCxnSpPr>
            <a:cxnSpLocks/>
            <a:stCxn id="10" idx="1"/>
            <a:endCxn id="41" idx="0"/>
          </p:cNvCxnSpPr>
          <p:nvPr/>
        </p:nvCxnSpPr>
        <p:spPr>
          <a:xfrm rot="10800000">
            <a:off x="2957225" y="363860"/>
            <a:ext cx="1710197" cy="2975788"/>
          </a:xfrm>
          <a:prstGeom prst="bentConnector4">
            <a:avLst>
              <a:gd name="adj1" fmla="val 27942"/>
              <a:gd name="adj2" fmla="val 10768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E1777F0-0A30-886C-B3C3-B52FD482E5F1}"/>
              </a:ext>
            </a:extLst>
          </p:cNvPr>
          <p:cNvCxnSpPr>
            <a:stCxn id="41" idx="2"/>
            <a:endCxn id="46" idx="0"/>
          </p:cNvCxnSpPr>
          <p:nvPr/>
        </p:nvCxnSpPr>
        <p:spPr>
          <a:xfrm flipH="1">
            <a:off x="2952641" y="1225733"/>
            <a:ext cx="4583" cy="36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501E756-A8F1-86CE-0925-5365B0BFEB41}"/>
              </a:ext>
            </a:extLst>
          </p:cNvPr>
          <p:cNvCxnSpPr>
            <a:stCxn id="41" idx="1"/>
            <a:endCxn id="44" idx="0"/>
          </p:cNvCxnSpPr>
          <p:nvPr/>
        </p:nvCxnSpPr>
        <p:spPr>
          <a:xfrm rot="10800000" flipV="1">
            <a:off x="1308888" y="794797"/>
            <a:ext cx="893859" cy="6503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25C21A4-A952-B39C-4F82-7A5E2BE8E31B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>
            <a:off x="1308887" y="2307044"/>
            <a:ext cx="0" cy="154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80AAF48-AD5B-70F8-2385-B6FF88F1F000}"/>
              </a:ext>
            </a:extLst>
          </p:cNvPr>
          <p:cNvSpPr/>
          <p:nvPr/>
        </p:nvSpPr>
        <p:spPr>
          <a:xfrm>
            <a:off x="1706816" y="2761563"/>
            <a:ext cx="1221022" cy="604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변화를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주지 않는다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98D4F298-E9BC-5B7C-5D08-2F340BA22360}"/>
              </a:ext>
            </a:extLst>
          </p:cNvPr>
          <p:cNvCxnSpPr>
            <a:stCxn id="44" idx="2"/>
            <a:endCxn id="80" idx="1"/>
          </p:cNvCxnSpPr>
          <p:nvPr/>
        </p:nvCxnSpPr>
        <p:spPr>
          <a:xfrm rot="16200000" flipH="1">
            <a:off x="1129506" y="2486424"/>
            <a:ext cx="756691" cy="397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E1717C50-E96B-A6F9-4FC4-645247F3FD56}"/>
              </a:ext>
            </a:extLst>
          </p:cNvPr>
          <p:cNvCxnSpPr>
            <a:stCxn id="46" idx="2"/>
            <a:endCxn id="9" idx="1"/>
          </p:cNvCxnSpPr>
          <p:nvPr/>
        </p:nvCxnSpPr>
        <p:spPr>
          <a:xfrm rot="16200000" flipH="1">
            <a:off x="3878470" y="1265577"/>
            <a:ext cx="141889" cy="19935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76D621CE-CB4C-C4EF-6E6C-545E64A24133}"/>
              </a:ext>
            </a:extLst>
          </p:cNvPr>
          <p:cNvCxnSpPr>
            <a:stCxn id="80" idx="3"/>
            <a:endCxn id="9" idx="1"/>
          </p:cNvCxnSpPr>
          <p:nvPr/>
        </p:nvCxnSpPr>
        <p:spPr>
          <a:xfrm flipV="1">
            <a:off x="2927838" y="2333295"/>
            <a:ext cx="2018349" cy="730440"/>
          </a:xfrm>
          <a:prstGeom prst="bentConnector3">
            <a:avLst>
              <a:gd name="adj1" fmla="val 395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다이아몬드 93">
            <a:extLst>
              <a:ext uri="{FF2B5EF4-FFF2-40B4-BE49-F238E27FC236}">
                <a16:creationId xmlns:a16="http://schemas.microsoft.com/office/drawing/2014/main" id="{A436AE86-6BEB-01B8-DA0B-66AEB4E41A1B}"/>
              </a:ext>
            </a:extLst>
          </p:cNvPr>
          <p:cNvSpPr/>
          <p:nvPr/>
        </p:nvSpPr>
        <p:spPr>
          <a:xfrm>
            <a:off x="4224389" y="4158142"/>
            <a:ext cx="2694005" cy="103264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플레이어가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타워의 바닥까지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오브젝트와 충돌 없이 내려갔는가</a:t>
            </a:r>
            <a:r>
              <a:rPr lang="en-US" altLang="ko-KR" sz="105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50CCE9C-0709-38C2-1C59-DC28EE006ACF}"/>
              </a:ext>
            </a:extLst>
          </p:cNvPr>
          <p:cNvCxnSpPr>
            <a:stCxn id="10" idx="2"/>
            <a:endCxn id="94" idx="0"/>
          </p:cNvCxnSpPr>
          <p:nvPr/>
        </p:nvCxnSpPr>
        <p:spPr>
          <a:xfrm>
            <a:off x="5571392" y="3855970"/>
            <a:ext cx="0" cy="30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88F537B-1795-F9D6-305C-14C50B558B6E}"/>
              </a:ext>
            </a:extLst>
          </p:cNvPr>
          <p:cNvSpPr/>
          <p:nvPr/>
        </p:nvSpPr>
        <p:spPr>
          <a:xfrm>
            <a:off x="9084516" y="1104225"/>
            <a:ext cx="1221022" cy="604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 레벨을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상승 후 다음 점프대에 도달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9" name="다이아몬드 98">
            <a:extLst>
              <a:ext uri="{FF2B5EF4-FFF2-40B4-BE49-F238E27FC236}">
                <a16:creationId xmlns:a16="http://schemas.microsoft.com/office/drawing/2014/main" id="{F6B4B8D6-FC72-4702-3A80-ED2D6854D989}"/>
              </a:ext>
            </a:extLst>
          </p:cNvPr>
          <p:cNvSpPr/>
          <p:nvPr/>
        </p:nvSpPr>
        <p:spPr>
          <a:xfrm>
            <a:off x="8239824" y="2333294"/>
            <a:ext cx="2910406" cy="1032645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23</a:t>
            </a:r>
            <a:r>
              <a:rPr lang="ko-KR" altLang="en-US" sz="1050" dirty="0">
                <a:solidFill>
                  <a:schemeClr val="tx1"/>
                </a:solidFill>
              </a:rPr>
              <a:t>레벨에 도달하여 타워의 바닥까지 오브젝트와 충돌 없이 내려갔는가</a:t>
            </a:r>
            <a:r>
              <a:rPr lang="en-US" altLang="ko-KR" sz="105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958A86D8-4C70-6BBD-91E2-AF6657B77E67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 rot="5400000" flipH="1" flipV="1">
            <a:off x="5589928" y="1085688"/>
            <a:ext cx="4086562" cy="4123635"/>
          </a:xfrm>
          <a:prstGeom prst="bentConnector5">
            <a:avLst>
              <a:gd name="adj1" fmla="val -5594"/>
              <a:gd name="adj2" fmla="val 50009"/>
              <a:gd name="adj3" fmla="val 10559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971C702-5785-79CA-E5D0-F9196BEF5FEA}"/>
              </a:ext>
            </a:extLst>
          </p:cNvPr>
          <p:cNvCxnSpPr>
            <a:stCxn id="98" idx="2"/>
            <a:endCxn id="99" idx="0"/>
          </p:cNvCxnSpPr>
          <p:nvPr/>
        </p:nvCxnSpPr>
        <p:spPr>
          <a:xfrm>
            <a:off x="9695027" y="1708569"/>
            <a:ext cx="0" cy="62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45A2506-79CE-AC45-7960-03564A6FDAE5}"/>
              </a:ext>
            </a:extLst>
          </p:cNvPr>
          <p:cNvCxnSpPr>
            <a:stCxn id="99" idx="2"/>
            <a:endCxn id="6" idx="0"/>
          </p:cNvCxnSpPr>
          <p:nvPr/>
        </p:nvCxnSpPr>
        <p:spPr>
          <a:xfrm>
            <a:off x="9695027" y="3365939"/>
            <a:ext cx="0" cy="109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B6F984CF-A663-DEE0-AFC7-9B2416B262AE}"/>
              </a:ext>
            </a:extLst>
          </p:cNvPr>
          <p:cNvCxnSpPr>
            <a:stCxn id="99" idx="1"/>
            <a:endCxn id="9" idx="3"/>
          </p:cNvCxnSpPr>
          <p:nvPr/>
        </p:nvCxnSpPr>
        <p:spPr>
          <a:xfrm rot="10800000">
            <a:off x="6196596" y="2333295"/>
            <a:ext cx="2043228" cy="5163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8956362-7F88-2D79-15B4-4FDEE997DB70}"/>
              </a:ext>
            </a:extLst>
          </p:cNvPr>
          <p:cNvSpPr txBox="1"/>
          <p:nvPr/>
        </p:nvSpPr>
        <p:spPr>
          <a:xfrm>
            <a:off x="4419697" y="3075235"/>
            <a:ext cx="44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6CFD159-3A1E-F506-808A-3E728D3D4879}"/>
              </a:ext>
            </a:extLst>
          </p:cNvPr>
          <p:cNvSpPr txBox="1"/>
          <p:nvPr/>
        </p:nvSpPr>
        <p:spPr>
          <a:xfrm>
            <a:off x="5280518" y="3825761"/>
            <a:ext cx="44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5D88746-CF75-8D9B-ADDF-054A7582DE87}"/>
              </a:ext>
            </a:extLst>
          </p:cNvPr>
          <p:cNvSpPr txBox="1"/>
          <p:nvPr/>
        </p:nvSpPr>
        <p:spPr>
          <a:xfrm>
            <a:off x="6914562" y="4397465"/>
            <a:ext cx="44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59CB10-151E-2F97-B2E6-5D6133FE7DB6}"/>
              </a:ext>
            </a:extLst>
          </p:cNvPr>
          <p:cNvSpPr txBox="1"/>
          <p:nvPr/>
        </p:nvSpPr>
        <p:spPr>
          <a:xfrm>
            <a:off x="9251995" y="580228"/>
            <a:ext cx="44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Y</a:t>
            </a: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D620CDE7-E5D3-68AF-5629-4FCD13FB0F8D}"/>
              </a:ext>
            </a:extLst>
          </p:cNvPr>
          <p:cNvCxnSpPr>
            <a:stCxn id="94" idx="3"/>
            <a:endCxn id="9" idx="3"/>
          </p:cNvCxnSpPr>
          <p:nvPr/>
        </p:nvCxnSpPr>
        <p:spPr>
          <a:xfrm flipH="1" flipV="1">
            <a:off x="6196596" y="2333295"/>
            <a:ext cx="721798" cy="2341170"/>
          </a:xfrm>
          <a:prstGeom prst="bentConnector3">
            <a:avLst>
              <a:gd name="adj1" fmla="val -404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FF600AC-6C5A-2B90-0B33-F74B620FF18F}"/>
              </a:ext>
            </a:extLst>
          </p:cNvPr>
          <p:cNvSpPr txBox="1"/>
          <p:nvPr/>
        </p:nvSpPr>
        <p:spPr>
          <a:xfrm>
            <a:off x="8028624" y="2560015"/>
            <a:ext cx="44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BBB7FD9-E24C-6821-44CF-113A7AE48590}"/>
              </a:ext>
            </a:extLst>
          </p:cNvPr>
          <p:cNvSpPr txBox="1"/>
          <p:nvPr/>
        </p:nvSpPr>
        <p:spPr>
          <a:xfrm>
            <a:off x="9342801" y="3366983"/>
            <a:ext cx="44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2AC468-F5F8-8658-C820-D746A8ECFC92}"/>
              </a:ext>
            </a:extLst>
          </p:cNvPr>
          <p:cNvSpPr txBox="1"/>
          <p:nvPr/>
        </p:nvSpPr>
        <p:spPr>
          <a:xfrm>
            <a:off x="2720800" y="1250905"/>
            <a:ext cx="44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DA89F39-39BE-F1C3-7CF6-A17E8B2EFB44}"/>
              </a:ext>
            </a:extLst>
          </p:cNvPr>
          <p:cNvSpPr txBox="1"/>
          <p:nvPr/>
        </p:nvSpPr>
        <p:spPr>
          <a:xfrm>
            <a:off x="1064821" y="3517268"/>
            <a:ext cx="44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170945D-B0AE-BC41-3FCB-6C16C2E97582}"/>
              </a:ext>
            </a:extLst>
          </p:cNvPr>
          <p:cNvSpPr txBox="1"/>
          <p:nvPr/>
        </p:nvSpPr>
        <p:spPr>
          <a:xfrm>
            <a:off x="1422887" y="2846058"/>
            <a:ext cx="44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18894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2023-09-19T08:38:39Z</dcterms:created>
  <dcterms:modified xsi:type="dcterms:W3CDTF">2023-09-19T08:38:44Z</dcterms:modified>
</cp:coreProperties>
</file>