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handoutMasterIdLst>
    <p:handoutMasterId r:id="rId12"/>
  </p:handoutMasterIdLst>
  <p:sldIdLst>
    <p:sldId id="409" r:id="rId2"/>
    <p:sldId id="431" r:id="rId3"/>
    <p:sldId id="461" r:id="rId4"/>
    <p:sldId id="463" r:id="rId5"/>
    <p:sldId id="460" r:id="rId6"/>
    <p:sldId id="434" r:id="rId7"/>
    <p:sldId id="441" r:id="rId8"/>
    <p:sldId id="442" r:id="rId9"/>
    <p:sldId id="432"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40" d="100"/>
          <a:sy n="40" d="100"/>
        </p:scale>
        <p:origin x="66" y="612"/>
      </p:cViewPr>
      <p:guideLst>
        <p:guide orient="horz" pos="218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1AC49D05-6128-4D0D-A32A-06A5E73B386C}" type="datetimeFigureOut">
              <a:rPr lang="zh-CN" altLang="en-US" smtClean="0"/>
              <a:t>2020/9/22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5849F42C-2DAE-424C-A4B8-3140182C3E9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 Id="rId5" Type="http://schemas.openxmlformats.org/officeDocument/2006/relationships/slideMaster" Target="../slideMasters/slideMaster1.xml"/><Relationship Id="rId4" Type="http://schemas.openxmlformats.org/officeDocument/2006/relationships/tags" Target="../tags/tag49.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slideMaster" Target="../slideMasters/slideMaster1.xml"/><Relationship Id="rId5" Type="http://schemas.openxmlformats.org/officeDocument/2006/relationships/tags" Target="../tags/tag54.xml"/><Relationship Id="rId4" Type="http://schemas.openxmlformats.org/officeDocument/2006/relationships/tags" Target="../tags/tag53.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1.png"/><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16.xml"/><Relationship Id="rId7" Type="http://schemas.openxmlformats.org/officeDocument/2006/relationships/slideMaster" Target="../slideMasters/slideMaster1.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tags" Target="../tags/tag19.xml"/><Relationship Id="rId5" Type="http://schemas.openxmlformats.org/officeDocument/2006/relationships/tags" Target="../tags/tag18.xml"/><Relationship Id="rId4" Type="http://schemas.openxmlformats.org/officeDocument/2006/relationships/tags" Target="../tags/tag17.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27.xml"/><Relationship Id="rId3" Type="http://schemas.openxmlformats.org/officeDocument/2006/relationships/tags" Target="../tags/tag22.xml"/><Relationship Id="rId7" Type="http://schemas.openxmlformats.org/officeDocument/2006/relationships/tags" Target="../tags/tag26.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tags" Target="../tags/tag25.xml"/><Relationship Id="rId5" Type="http://schemas.openxmlformats.org/officeDocument/2006/relationships/tags" Target="../tags/tag24.xml"/><Relationship Id="rId4" Type="http://schemas.openxmlformats.org/officeDocument/2006/relationships/tags" Target="../tags/tag23.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 Id="rId5" Type="http://schemas.openxmlformats.org/officeDocument/2006/relationships/slideMaster" Target="../slideMasters/slideMaster1.xml"/><Relationship Id="rId4" Type="http://schemas.openxmlformats.org/officeDocument/2006/relationships/tags" Target="../tags/tag3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37.xml"/><Relationship Id="rId7" Type="http://schemas.openxmlformats.org/officeDocument/2006/relationships/slideMaster" Target="../slideMasters/slideMaster1.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tags" Target="../tags/tag40.xml"/><Relationship Id="rId5" Type="http://schemas.openxmlformats.org/officeDocument/2006/relationships/tags" Target="../tags/tag39.xml"/><Relationship Id="rId4" Type="http://schemas.openxmlformats.org/officeDocument/2006/relationships/tags" Target="../tags/tag38.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slideMaster" Target="../slideMasters/slideMaster1.xml"/><Relationship Id="rId5" Type="http://schemas.openxmlformats.org/officeDocument/2006/relationships/tags" Target="../tags/tag45.xml"/><Relationship Id="rId4" Type="http://schemas.openxmlformats.org/officeDocument/2006/relationships/tags" Target="../tags/tag4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7" name="页脚占位符 16"/>
          <p:cNvSpPr>
            <a:spLocks noGrp="1"/>
          </p:cNvSpPr>
          <p:nvPr>
            <p:ph type="ftr" sz="quarter" idx="11"/>
            <p:custDataLst>
              <p:tags r:id="rId3"/>
            </p:custDataLst>
          </p:nvPr>
        </p:nvSpPr>
        <p:spPr/>
        <p:txBody>
          <a:bodyPr/>
          <a:lstStyle/>
          <a:p>
            <a:endParaRPr lang="zh-CN" altLang="en-US" dirty="0"/>
          </a:p>
        </p:txBody>
      </p:sp>
    </p:spTree>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a:xfrm>
            <a:off x="612000" y="6314400"/>
            <a:ext cx="2700000" cy="316800"/>
          </a:xfrm>
        </p:spPr>
        <p:txBody>
          <a:bodyPr/>
          <a:lstStyle/>
          <a:p>
            <a:fld id="{760FBDFE-C587-4B4C-A407-44438C67B59E}" type="datetime1">
              <a:rPr lang="zh-CN" altLang="en-US" smtClean="0"/>
              <a:t>2020/9/22</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a:xfrm>
            <a:off x="8877600" y="6314400"/>
            <a:ext cx="2700000" cy="316800"/>
          </a:xfrm>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lvl1pPr marL="228600" indent="-228600">
              <a:lnSpc>
                <a:spcPct val="130000"/>
              </a:lnSpc>
              <a:buFont typeface="Wingdings" panose="05000000000000000000" pitchFamily="2" charset="2"/>
              <a:buChar char="l"/>
              <a:defRPr spc="150" baseline="0">
                <a:solidFill>
                  <a:schemeClr val="tx1">
                    <a:lumMod val="65000"/>
                    <a:lumOff val="35000"/>
                  </a:schemeClr>
                </a:solidFill>
              </a:defRPr>
            </a:lvl1pPr>
            <a:lvl2pPr marL="685800" indent="-228600">
              <a:lnSpc>
                <a:spcPct val="130000"/>
              </a:lnSpc>
              <a:buFont typeface="Wingdings" panose="05000000000000000000" pitchFamily="2" charset="2"/>
              <a:buChar char="l"/>
              <a:defRPr spc="150" baseline="0">
                <a:solidFill>
                  <a:schemeClr val="tx1">
                    <a:lumMod val="65000"/>
                    <a:lumOff val="35000"/>
                  </a:schemeClr>
                </a:solidFill>
              </a:defRPr>
            </a:lvl2pPr>
            <a:lvl3pPr marL="1143000" indent="-228600">
              <a:lnSpc>
                <a:spcPct val="130000"/>
              </a:lnSpc>
              <a:buFont typeface="Wingdings" panose="05000000000000000000" pitchFamily="2" charset="2"/>
              <a:buChar char="l"/>
              <a:defRPr spc="150" baseline="0">
                <a:solidFill>
                  <a:schemeClr val="tx1">
                    <a:lumMod val="65000"/>
                    <a:lumOff val="35000"/>
                  </a:schemeClr>
                </a:solidFill>
              </a:defRPr>
            </a:lvl3pPr>
            <a:lvl4pPr marL="1600200" indent="-228600">
              <a:lnSpc>
                <a:spcPct val="130000"/>
              </a:lnSpc>
              <a:buFont typeface="Wingdings" panose="05000000000000000000" pitchFamily="2" charset="2"/>
              <a:buChar char="l"/>
              <a:defRPr spc="150" baseline="0">
                <a:solidFill>
                  <a:schemeClr val="tx1">
                    <a:lumMod val="65000"/>
                    <a:lumOff val="35000"/>
                  </a:schemeClr>
                </a:solidFill>
              </a:defRPr>
            </a:lvl4pPr>
            <a:lvl5pPr marL="2057400" indent="-228600">
              <a:lnSpc>
                <a:spcPct val="130000"/>
              </a:lnSpc>
              <a:buFont typeface="Wingdings" panose="05000000000000000000" pitchFamily="2" charset="2"/>
              <a:buChar char="l"/>
              <a:defRPr spc="150" baseline="0">
                <a:solidFill>
                  <a:schemeClr val="tx1">
                    <a:lumMod val="65000"/>
                    <a:lumOff val="3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a:xfrm>
            <a:off x="612000" y="6314400"/>
            <a:ext cx="2700000" cy="316800"/>
          </a:xfrm>
        </p:spPr>
        <p:txBody>
          <a:bodyPr/>
          <a:lstStyle/>
          <a:p>
            <a:fld id="{760FBDFE-C587-4B4C-A407-44438C67B59E}" type="datetime1">
              <a:rPr lang="zh-CN" altLang="en-US" smtClean="0"/>
              <a:t>2020/9/22</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a:xfrm>
            <a:off x="8877600" y="6314400"/>
            <a:ext cx="2700000" cy="316800"/>
          </a:xfrm>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p>
        </p:txBody>
      </p:sp>
    </p:spTree>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914400" marR="0" lvl="2"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371600" marR="0" lvl="3"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1828800" marR="0" lvl="4"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p:txBody>
      </p:sp>
      <p:sp>
        <p:nvSpPr>
          <p:cNvPr id="5" name="页脚占位符 4"/>
          <p:cNvSpPr>
            <a:spLocks noGrp="1"/>
          </p:cNvSpPr>
          <p:nvPr>
            <p:ph type="ftr" sz="quarter" idx="11"/>
            <p:custDataLst>
              <p:tags r:id="rId3"/>
            </p:custDataLst>
          </p:nvPr>
        </p:nvSpPr>
        <p:spPr/>
        <p:txBody>
          <a:bodyPr/>
          <a:lstStyle/>
          <a:p>
            <a:endParaRPr lang="zh-CN" altLang="en-US"/>
          </a:p>
        </p:txBody>
      </p:sp>
      <p:pic>
        <p:nvPicPr>
          <p:cNvPr id="7" name="图片 6"/>
          <p:cNvPicPr>
            <a:picLocks noChangeAspect="1"/>
          </p:cNvPicPr>
          <p:nvPr userDrawn="1"/>
        </p:nvPicPr>
        <p:blipFill>
          <a:blip r:embed="rId5"/>
          <a:stretch>
            <a:fillRect/>
          </a:stretch>
        </p:blipFill>
        <p:spPr>
          <a:xfrm>
            <a:off x="10975340" y="88900"/>
            <a:ext cx="1043940" cy="1010285"/>
          </a:xfrm>
          <a:prstGeom prst="rect">
            <a:avLst/>
          </a:prstGeom>
        </p:spPr>
      </p:pic>
    </p:spTree>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5" name="页脚占位符 4"/>
          <p:cNvSpPr>
            <a:spLocks noGrp="1"/>
          </p:cNvSpPr>
          <p:nvPr>
            <p:ph type="ftr" sz="quarter" idx="11"/>
            <p:custDataLst>
              <p:tags r:id="rId3"/>
            </p:custDataLst>
          </p:nvPr>
        </p:nvSpPr>
        <p:spPr/>
        <p:txBody>
          <a:bodyPr/>
          <a:lstStyle/>
          <a:p>
            <a:endParaRPr lang="zh-CN" altLang="en-US"/>
          </a:p>
        </p:txBody>
      </p:sp>
    </p:spTree>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lvl1pPr marL="2286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20204" pitchFamily="34" charset="0"/>
                <a:ea typeface="微软雅黑" panose="020B0503020204020204" pitchFamily="34" charset="-122"/>
              </a:defRPr>
            </a:lvl4pPr>
            <a:lvl5pPr>
              <a:lnSpc>
                <a:spcPct val="130000"/>
              </a:lnSpc>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5" name="日期占位符 4"/>
          <p:cNvSpPr>
            <a:spLocks noGrp="1"/>
          </p:cNvSpPr>
          <p:nvPr>
            <p:ph type="dt" sz="half" idx="10"/>
            <p:custDataLst>
              <p:tags r:id="rId4"/>
            </p:custDataLst>
          </p:nvPr>
        </p:nvSpPr>
        <p:spPr>
          <a:xfrm>
            <a:off x="612000" y="6314400"/>
            <a:ext cx="2700000" cy="316800"/>
          </a:xfrm>
        </p:spPr>
        <p:txBody>
          <a:bodyPr/>
          <a:lstStyle/>
          <a:p>
            <a:fld id="{760FBDFE-C587-4B4C-A407-44438C67B59E}" type="datetime1">
              <a:rPr lang="zh-CN" altLang="en-US" smtClean="0"/>
              <a:t>2020/9/22</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t>‹#›</a:t>
            </a:fld>
            <a:endParaRPr lang="zh-CN" altLang="en-US"/>
          </a:p>
        </p:txBody>
      </p:sp>
    </p:spTree>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p:txBody>
      </p:sp>
      <p:sp>
        <p:nvSpPr>
          <p:cNvPr id="7" name="日期占位符 6"/>
          <p:cNvSpPr>
            <a:spLocks noGrp="1"/>
          </p:cNvSpPr>
          <p:nvPr>
            <p:ph type="dt" sz="half" idx="10"/>
            <p:custDataLst>
              <p:tags r:id="rId6"/>
            </p:custDataLst>
          </p:nvPr>
        </p:nvSpPr>
        <p:spPr>
          <a:xfrm>
            <a:off x="612000" y="6314400"/>
            <a:ext cx="2700000" cy="316800"/>
          </a:xfrm>
        </p:spPr>
        <p:txBody>
          <a:bodyPr/>
          <a:lstStyle/>
          <a:p>
            <a:fld id="{760FBDFE-C587-4B4C-A407-44438C67B59E}" type="datetime1">
              <a:rPr lang="zh-CN" altLang="en-US" smtClean="0"/>
              <a:t>2020/9/22</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a:xfrm>
            <a:off x="8877600" y="6314400"/>
            <a:ext cx="2700000" cy="316800"/>
          </a:xfrm>
        </p:spPr>
        <p:txBody>
          <a:bodyPr/>
          <a:lstStyle/>
          <a:p>
            <a:fld id="{49AE70B2-8BF9-45C0-BB95-33D1B9D3A854}" type="slidenum">
              <a:rPr lang="zh-CN" altLang="en-US" smtClean="0"/>
              <a:t>‹#›</a:t>
            </a:fld>
            <a:endParaRPr lang="zh-CN" altLang="en-US"/>
          </a:p>
        </p:txBody>
      </p:sp>
    </p:spTree>
  </p:cSld>
  <p:clrMapOvr>
    <a:masterClrMapping/>
  </p:clrMapOvr>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a:xfrm>
            <a:off x="612000" y="6314400"/>
            <a:ext cx="2700000" cy="316800"/>
          </a:xfrm>
        </p:spPr>
        <p:txBody>
          <a:bodyPr/>
          <a:lstStyle/>
          <a:p>
            <a:fld id="{760FBDFE-C587-4B4C-A407-44438C67B59E}" type="datetime1">
              <a:rPr lang="zh-CN" altLang="en-US" smtClean="0"/>
              <a:t>2020/9/22</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a:xfrm>
            <a:off x="8877600" y="6314400"/>
            <a:ext cx="2700000" cy="316800"/>
          </a:xfrm>
        </p:spPr>
        <p:txBody>
          <a:bodyPr/>
          <a:lstStyle/>
          <a:p>
            <a:fld id="{49AE70B2-8BF9-45C0-BB95-33D1B9D3A854}" type="slidenum">
              <a:rPr lang="zh-CN" altLang="en-US" smtClean="0"/>
              <a:t>‹#›</a:t>
            </a:fld>
            <a:endParaRPr lang="zh-CN" altLang="en-US"/>
          </a:p>
        </p:txBody>
      </p:sp>
    </p:spTree>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a:xfrm>
            <a:off x="612000" y="6314400"/>
            <a:ext cx="2700000" cy="316800"/>
          </a:xfrm>
        </p:spPr>
        <p:txBody>
          <a:bodyPr/>
          <a:lstStyle/>
          <a:p>
            <a:fld id="{760FBDFE-C587-4B4C-A407-44438C67B59E}" type="datetime1">
              <a:rPr lang="zh-CN" altLang="en-US" smtClean="0"/>
              <a:t>2020/9/22</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a:xfrm>
            <a:off x="8877600" y="6314400"/>
            <a:ext cx="2700000" cy="316800"/>
          </a:xfrm>
        </p:spPr>
        <p:txBody>
          <a:bodyPr/>
          <a:lstStyle/>
          <a:p>
            <a:fld id="{49AE70B2-8BF9-45C0-BB95-33D1B9D3A854}" type="slidenum">
              <a:rPr lang="zh-CN" altLang="en-US" smtClean="0"/>
              <a:t>‹#›</a:t>
            </a:fld>
            <a:endParaRPr lang="zh-CN" altLang="en-US"/>
          </a:p>
        </p:txBody>
      </p:sp>
    </p:spTree>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400" y="1555200"/>
            <a:ext cx="51264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hasCustomPrompt="1"/>
            <p:custDataLst>
              <p:tags r:id="rId2"/>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4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stStyle>
          <a:p>
            <a:pPr lvl="0"/>
            <a:r>
              <a:rPr dirty="0">
                <a:sym typeface="+mn-ea"/>
              </a:rPr>
              <a:t>单击此处编辑文本</a:t>
            </a:r>
          </a:p>
        </p:txBody>
      </p:sp>
      <p:sp>
        <p:nvSpPr>
          <p:cNvPr id="5" name="日期占位符 4"/>
          <p:cNvSpPr>
            <a:spLocks noGrp="1"/>
          </p:cNvSpPr>
          <p:nvPr>
            <p:ph type="dt" sz="half" idx="10"/>
            <p:custDataLst>
              <p:tags r:id="rId3"/>
            </p:custDataLst>
          </p:nvPr>
        </p:nvSpPr>
        <p:spPr>
          <a:xfrm>
            <a:off x="612000" y="6314400"/>
            <a:ext cx="2700000" cy="316800"/>
          </a:xfrm>
        </p:spPr>
        <p:txBody>
          <a:bodyPr/>
          <a:lstStyle/>
          <a:p>
            <a:fld id="{9EFD9D74-47D9-4702-A33C-335B63B48DBF}" type="datetime1">
              <a:rPr lang="zh-CN" altLang="en-US" smtClean="0"/>
              <a:t>2020/9/22</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a:xfrm>
            <a:off x="8877600" y="6314400"/>
            <a:ext cx="2700000" cy="316800"/>
          </a:xfrm>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lvl1pPr>
              <a:defRPr baseline="0"/>
            </a:lvl1pPr>
          </a:lstStyle>
          <a:p>
            <a:r>
              <a:rPr lang="zh-CN" altLang="en-US"/>
              <a:t>单击此处编辑母版标题样式</a:t>
            </a:r>
          </a:p>
        </p:txBody>
      </p:sp>
    </p:spTree>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p>
        </p:txBody>
      </p:sp>
      <p:sp>
        <p:nvSpPr>
          <p:cNvPr id="3" name="竖排文字占位符 2"/>
          <p:cNvSpPr>
            <a:spLocks noGrp="1"/>
          </p:cNvSpPr>
          <p:nvPr>
            <p:ph type="body" orient="vert" idx="1" hasCustomPrompt="1"/>
            <p:custDataLst>
              <p:tags r:id="rId2"/>
            </p:custDataLst>
          </p:nvPr>
        </p:nvSpPr>
        <p:spPr>
          <a:xfrm>
            <a:off x="914400" y="914400"/>
            <a:ext cx="9169200" cy="5029200"/>
          </a:xfrm>
        </p:spPr>
        <p:txBody>
          <a:bodyPr vert="eaVert" lIns="46800" tIns="46800" rIns="46800" bIns="46800"/>
          <a:lstStyle>
            <a:lvl1pPr indent="0" eaLnBrk="1" fontAlgn="auto" latinLnBrk="0" hangingPunct="1">
              <a:lnSpc>
                <a:spcPct val="160000"/>
              </a:lnSpc>
              <a:spcAft>
                <a:spcPts val="1600"/>
              </a:spcAft>
              <a:buNone/>
              <a:defRPr spc="300" baseline="0">
                <a:solidFill>
                  <a:schemeClr val="tx1">
                    <a:lumMod val="65000"/>
                    <a:lumOff val="35000"/>
                  </a:schemeClr>
                </a:solidFill>
              </a:defRPr>
            </a:lvl1pPr>
            <a:lvl2pPr indent="0" eaLnBrk="1" fontAlgn="auto" latinLnBrk="0" hangingPunct="1">
              <a:lnSpc>
                <a:spcPct val="160000"/>
              </a:lnSpc>
              <a:spcAft>
                <a:spcPts val="1600"/>
              </a:spcAft>
              <a:buNone/>
              <a:defRPr spc="300" baseline="0">
                <a:solidFill>
                  <a:schemeClr val="tx1">
                    <a:lumMod val="65000"/>
                    <a:lumOff val="35000"/>
                  </a:schemeClr>
                </a:solidFill>
              </a:defRPr>
            </a:lvl2pPr>
            <a:lvl3pPr indent="0" eaLnBrk="1" fontAlgn="auto" latinLnBrk="0" hangingPunct="1">
              <a:lnSpc>
                <a:spcPct val="160000"/>
              </a:lnSpc>
              <a:spcAft>
                <a:spcPts val="1600"/>
              </a:spcAft>
              <a:buNone/>
              <a:defRPr spc="300" baseline="0">
                <a:solidFill>
                  <a:schemeClr val="tx1">
                    <a:lumMod val="65000"/>
                    <a:lumOff val="35000"/>
                  </a:schemeClr>
                </a:solidFill>
              </a:defRPr>
            </a:lvl3pPr>
            <a:lvl4pPr indent="0" eaLnBrk="1" fontAlgn="auto" latinLnBrk="0" hangingPunct="1">
              <a:lnSpc>
                <a:spcPct val="160000"/>
              </a:lnSpc>
              <a:spcAft>
                <a:spcPts val="1600"/>
              </a:spcAft>
              <a:buNone/>
              <a:defRPr spc="300" baseline="0">
                <a:solidFill>
                  <a:schemeClr val="tx1">
                    <a:lumMod val="65000"/>
                    <a:lumOff val="35000"/>
                  </a:schemeClr>
                </a:solidFill>
              </a:defRPr>
            </a:lvl4pPr>
            <a:lvl5pPr indent="0" eaLnBrk="1" fontAlgn="auto" latinLnBrk="0" hangingPunct="1">
              <a:lnSpc>
                <a:spcPct val="160000"/>
              </a:lnSpc>
              <a:spcAft>
                <a:spcPts val="1600"/>
              </a:spcAft>
              <a:buNone/>
              <a:defRPr spc="300" baseline="0">
                <a:solidFill>
                  <a:schemeClr val="tx1">
                    <a:lumMod val="65000"/>
                    <a:lumOff val="35000"/>
                  </a:schemeClr>
                </a:solidFill>
              </a:defRPr>
            </a:lvl5pPr>
          </a:lstStyle>
          <a:p>
            <a:pPr lvl="0"/>
            <a:r>
              <a:rPr lang="zh-CN" altLang="en-US" dirty="0"/>
              <a:t>单击此处编辑文本</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a:xfrm>
            <a:off x="612000" y="6314400"/>
            <a:ext cx="2700000" cy="316800"/>
          </a:xfrm>
        </p:spPr>
        <p:txBody>
          <a:bodyPr/>
          <a:lstStyle/>
          <a:p>
            <a:fld id="{760FBDFE-C587-4B4C-A407-44438C67B59E}" type="datetime1">
              <a:rPr lang="zh-CN" altLang="en-US" smtClean="0"/>
              <a:t>2020/9/22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a:xfrm>
            <a:off x="8877600" y="6314400"/>
            <a:ext cx="2700000" cy="316800"/>
          </a:xfrm>
        </p:spPr>
        <p:txBody>
          <a:bodyPr/>
          <a:lstStyle/>
          <a:p>
            <a:fld id="{49AE70B2-8BF9-45C0-BB95-33D1B9D3A854}" type="slidenum">
              <a:rPr lang="zh-CN" altLang="en-US" smtClean="0"/>
              <a:t>‹#›</a:t>
            </a:fld>
            <a:endParaRPr lang="zh-CN" altLang="en-US"/>
          </a:p>
        </p:txBody>
      </p:sp>
    </p:spTree>
  </p:cSld>
  <p:clrMapOvr>
    <a:masterClrMapping/>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bg2"/>
            </a:gs>
            <a:gs pos="100000">
              <a:schemeClr val="bg2">
                <a:lumMod val="85000"/>
              </a:schemeClr>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08400" y="608400"/>
            <a:ext cx="10969200" cy="648000"/>
          </a:xfrm>
          <a:prstGeom prst="rect">
            <a:avLst/>
          </a:prstGeom>
        </p:spPr>
        <p:txBody>
          <a:bodyPr vert="horz" lIns="101600" tIns="38100" rIns="76200" bIns="3810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608400" y="1515600"/>
            <a:ext cx="10969200" cy="473688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7" name="KSO_TEMPLATE" hidden="1"/>
          <p:cNvSpPr/>
          <p:nvPr>
            <p:custDataLst>
              <p:tags r:id="rId16"/>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4"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0.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p:txBody>
          <a:bodyPr/>
          <a:lstStyle/>
          <a:p>
            <a:r>
              <a:rPr lang="zh-CN" altLang="zh-CN"/>
              <a:t>计算机系统结构综合实验</a:t>
            </a:r>
          </a:p>
        </p:txBody>
      </p:sp>
      <p:sp>
        <p:nvSpPr>
          <p:cNvPr id="3" name="副标题 2"/>
          <p:cNvSpPr>
            <a:spLocks noGrp="1"/>
          </p:cNvSpPr>
          <p:nvPr>
            <p:ph type="subTitle" idx="1"/>
            <p:custDataLst>
              <p:tags r:id="rId3"/>
            </p:custDataLst>
          </p:nvPr>
        </p:nvSpPr>
        <p:spPr/>
        <p:txBody>
          <a:bodyPr/>
          <a:lstStyle/>
          <a:p>
            <a:r>
              <a:rPr lang="zh-CN" altLang="en-US"/>
              <a:t>国家级计算机实验教学示范中心</a:t>
            </a:r>
          </a:p>
          <a:p>
            <a:r>
              <a:rPr lang="en-US" altLang="zh-CN"/>
              <a:t>2019-2020-2</a:t>
            </a:r>
            <a:r>
              <a:rPr lang="zh-CN" altLang="en-US"/>
              <a:t>学期</a:t>
            </a: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实验四 控制冒险问题</a:t>
            </a:r>
          </a:p>
        </p:txBody>
      </p:sp>
      <p:sp>
        <p:nvSpPr>
          <p:cNvPr id="3" name="内容占位符 2"/>
          <p:cNvSpPr>
            <a:spLocks noGrp="1"/>
          </p:cNvSpPr>
          <p:nvPr>
            <p:ph idx="1"/>
          </p:nvPr>
        </p:nvSpPr>
        <p:spPr/>
        <p:txBody>
          <a:bodyPr>
            <a:normAutofit lnSpcReduction="20000"/>
          </a:bodyPr>
          <a:lstStyle/>
          <a:p>
            <a:r>
              <a:rPr sz="2000">
                <a:solidFill>
                  <a:srgbClr val="FF0000"/>
                </a:solidFill>
                <a:sym typeface="+mn-ea"/>
              </a:rPr>
              <a:t>实验内容：</a:t>
            </a:r>
            <a:endParaRPr lang="zh-CN" altLang="en-US" sz="2000">
              <a:solidFill>
                <a:srgbClr val="FF0000"/>
              </a:solidFill>
            </a:endParaRPr>
          </a:p>
          <a:p>
            <a:r>
              <a:rPr sz="2000">
                <a:sym typeface="+mn-ea"/>
              </a:rPr>
              <a:t>1. 修改流水线CPU代码，解决无条件跳转指令（JUMP指令）的控制冒险问题。</a:t>
            </a:r>
          </a:p>
          <a:p>
            <a:r>
              <a:rPr sz="2000">
                <a:sym typeface="+mn-ea"/>
              </a:rPr>
              <a:t>    a)消除无条件跳转指令的后续指令所产生的影响；</a:t>
            </a:r>
          </a:p>
          <a:p>
            <a:endParaRPr sz="2000">
              <a:sym typeface="+mn-ea"/>
            </a:endParaRPr>
          </a:p>
          <a:p>
            <a:r>
              <a:rPr sz="2000">
                <a:sym typeface="+mn-ea"/>
              </a:rPr>
              <a:t>2. 修改流水线CPU代码，解决条件跳转指令（BNE与BEQ指令）的控制冒险问题。</a:t>
            </a:r>
          </a:p>
          <a:p>
            <a:r>
              <a:rPr sz="2000">
                <a:sym typeface="+mn-ea"/>
              </a:rPr>
              <a:t>    a)当条件跳转指令的Z信号还未准备好时，需要暂停流水线；</a:t>
            </a:r>
          </a:p>
          <a:p>
            <a:r>
              <a:rPr sz="2000">
                <a:sym typeface="+mn-ea"/>
              </a:rPr>
              <a:t>    b)消除条件跳转指令的后续指令所产生的影响；</a:t>
            </a:r>
          </a:p>
          <a:p>
            <a:endParaRPr sz="2000">
              <a:sym typeface="+mn-ea"/>
            </a:endParaRPr>
          </a:p>
          <a:p>
            <a:r>
              <a:rPr lang="en-US" altLang="zh-CN" sz="2000">
                <a:sym typeface="+mn-ea"/>
              </a:rPr>
              <a:t>3. 对以下指令序列进行仿真，验证所实现流水线CPU能够解决控制冒险问题：</a:t>
            </a:r>
            <a:r>
              <a:rPr sz="2000">
                <a:sym typeface="+mn-ea"/>
              </a:rPr>
              <a:t>（见下页）</a:t>
            </a: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8330" y="886460"/>
            <a:ext cx="10968990" cy="5363210"/>
          </a:xfrm>
        </p:spPr>
        <p:txBody>
          <a:bodyPr>
            <a:normAutofit lnSpcReduction="20000"/>
          </a:bodyPr>
          <a:lstStyle/>
          <a:p>
            <a:pPr algn="l">
              <a:buClrTx/>
              <a:buSzTx/>
            </a:pPr>
            <a:r>
              <a:rPr lang="en-US" altLang="zh-CN" sz="2000">
                <a:sym typeface="+mn-ea"/>
              </a:rPr>
              <a:t>		</a:t>
            </a:r>
            <a:r>
              <a:rPr sz="2000">
                <a:sym typeface="+mn-ea"/>
              </a:rPr>
              <a:t>0x00:  nop;</a:t>
            </a:r>
          </a:p>
          <a:p>
            <a:pPr algn="l">
              <a:buClrTx/>
              <a:buSzTx/>
            </a:pPr>
            <a:r>
              <a:rPr sz="2000">
                <a:sym typeface="+mn-ea"/>
              </a:rPr>
              <a:t>		0x04:  add  r1, r2, r3;</a:t>
            </a:r>
          </a:p>
          <a:p>
            <a:pPr algn="l">
              <a:buClrTx/>
              <a:buSzTx/>
            </a:pPr>
            <a:r>
              <a:rPr sz="2000">
                <a:sym typeface="+mn-ea"/>
              </a:rPr>
              <a:t>		0x08:  and  r4, r1, r5;</a:t>
            </a:r>
          </a:p>
          <a:p>
            <a:pPr algn="l">
              <a:buClrTx/>
              <a:buSzTx/>
            </a:pPr>
            <a:r>
              <a:rPr sz="2000">
                <a:sym typeface="+mn-ea"/>
              </a:rPr>
              <a:t>		0x0C:  or  r6, r7, r1;</a:t>
            </a:r>
          </a:p>
          <a:p>
            <a:pPr algn="l">
              <a:buClrTx/>
              <a:buSzTx/>
            </a:pPr>
            <a:r>
              <a:rPr sz="2000">
                <a:sym typeface="+mn-ea"/>
              </a:rPr>
              <a:t>		0x10:  addi  r8, r1, 0x000a;	</a:t>
            </a:r>
          </a:p>
          <a:p>
            <a:pPr algn="l">
              <a:buClrTx/>
              <a:buSzTx/>
            </a:pPr>
            <a:r>
              <a:rPr sz="2000">
                <a:sym typeface="+mn-ea"/>
              </a:rPr>
              <a:t>		0x14:  load  r1, 0xfff5(r8);</a:t>
            </a:r>
          </a:p>
          <a:p>
            <a:pPr algn="l">
              <a:buClrTx/>
              <a:buSzTx/>
            </a:pPr>
            <a:r>
              <a:rPr sz="2000">
                <a:sym typeface="+mn-ea"/>
              </a:rPr>
              <a:t>		0x18:  bne  r1, r8, 0x00000024;</a:t>
            </a:r>
          </a:p>
          <a:p>
            <a:pPr algn="l">
              <a:buClrTx/>
              <a:buSzTx/>
            </a:pPr>
            <a:r>
              <a:rPr sz="2000">
                <a:sym typeface="+mn-ea"/>
              </a:rPr>
              <a:t>		0x1C:  sll  r9, r1, 0x02;</a:t>
            </a:r>
          </a:p>
          <a:p>
            <a:pPr algn="l">
              <a:buClrTx/>
              <a:buSzTx/>
            </a:pPr>
            <a:r>
              <a:rPr sz="2000">
                <a:sym typeface="+mn-ea"/>
              </a:rPr>
              <a:t>		0x20:  store  r9, 0x0027(r1);</a:t>
            </a:r>
          </a:p>
          <a:p>
            <a:pPr algn="l">
              <a:buClrTx/>
              <a:buSzTx/>
            </a:pPr>
            <a:r>
              <a:rPr sz="2000">
                <a:sym typeface="+mn-ea"/>
              </a:rPr>
              <a:t>		0x24:  jump  0x00000004;</a:t>
            </a:r>
          </a:p>
          <a:p>
            <a:pPr algn="l">
              <a:buClrTx/>
              <a:buSzTx/>
            </a:pPr>
            <a:r>
              <a:rPr sz="2000">
                <a:sym typeface="+mn-ea"/>
              </a:rPr>
              <a:t>（注：可自行设计含有控制冒险的指令序列进行验证。）</a:t>
            </a:r>
          </a:p>
        </p:txBody>
      </p:sp>
      <p:sp>
        <p:nvSpPr>
          <p:cNvPr id="5" name="文本框 4"/>
          <p:cNvSpPr txBox="1"/>
          <p:nvPr/>
        </p:nvSpPr>
        <p:spPr>
          <a:xfrm>
            <a:off x="7810500" y="3538855"/>
            <a:ext cx="3853180" cy="2219960"/>
          </a:xfrm>
          <a:prstGeom prst="rect">
            <a:avLst/>
          </a:prstGeom>
          <a:noFill/>
        </p:spPr>
        <p:txBody>
          <a:bodyPr wrap="square" rtlCol="0">
            <a:spAutoFit/>
          </a:bodyPr>
          <a:lstStyle/>
          <a:p>
            <a:pPr algn="l">
              <a:lnSpc>
                <a:spcPct val="130000"/>
              </a:lnSpc>
              <a:spcBef>
                <a:spcPts val="0"/>
              </a:spcBef>
              <a:spcAft>
                <a:spcPts val="1000"/>
              </a:spcAft>
              <a:buClrTx/>
              <a:buSzTx/>
              <a:buFont typeface="Arial" panose="020B0604020202020204" pitchFamily="34" charset="0"/>
            </a:pPr>
            <a:r>
              <a:rPr lang="zh-CN" altLang="en-US" sz="2000">
                <a:solidFill>
                  <a:srgbClr val="FF0000"/>
                </a:solidFill>
                <a:uFillTx/>
                <a:latin typeface="Arial" panose="020B0604020202020204" pitchFamily="34" charset="0"/>
                <a:ea typeface="微软雅黑" panose="020B0503020204020204" pitchFamily="34" charset="-122"/>
              </a:rPr>
              <a:t>【注意】</a:t>
            </a:r>
            <a:r>
              <a:rPr lang="zh-CN" altLang="en-US" sz="2000">
                <a:solidFill>
                  <a:schemeClr val="tx1">
                    <a:lumMod val="65000"/>
                    <a:lumOff val="35000"/>
                  </a:schemeClr>
                </a:solidFill>
                <a:uFillTx/>
                <a:latin typeface="Arial" panose="020B0604020202020204" pitchFamily="34" charset="0"/>
                <a:ea typeface="微软雅黑" panose="020B0503020204020204" pitchFamily="34" charset="-122"/>
              </a:rPr>
              <a:t>首先对相应寄存器与存储器进行初始化。</a:t>
            </a:r>
          </a:p>
          <a:p>
            <a:pPr algn="l">
              <a:lnSpc>
                <a:spcPct val="130000"/>
              </a:lnSpc>
              <a:spcBef>
                <a:spcPts val="0"/>
              </a:spcBef>
              <a:spcAft>
                <a:spcPts val="1000"/>
              </a:spcAft>
              <a:buClrTx/>
              <a:buSzTx/>
              <a:buFont typeface="Arial" panose="020B0604020202020204" pitchFamily="34" charset="0"/>
            </a:pPr>
            <a:r>
              <a:rPr lang="zh-CN" altLang="en-US" sz="2000">
                <a:solidFill>
                  <a:schemeClr val="tx1">
                    <a:lumMod val="65000"/>
                    <a:lumOff val="35000"/>
                  </a:schemeClr>
                </a:solidFill>
                <a:uFillTx/>
                <a:latin typeface="Arial" panose="020B0604020202020204" pitchFamily="34" charset="0"/>
                <a:ea typeface="微软雅黑" panose="020B0503020204020204" pitchFamily="34" charset="-122"/>
              </a:rPr>
              <a:t>【说明】可以参考实验二的要求，也可以根据自己设计的指令序列更改初始化数据。</a:t>
            </a: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05" y="838200"/>
            <a:ext cx="10968990" cy="5295900"/>
          </a:xfrm>
        </p:spPr>
        <p:txBody>
          <a:bodyPr>
            <a:normAutofit fontScale="90000" lnSpcReduction="20000"/>
          </a:bodyPr>
          <a:lstStyle/>
          <a:p>
            <a:r>
              <a:rPr lang="en-US" altLang="zh-CN" sz="2000" dirty="0">
                <a:sym typeface="+mn-ea"/>
              </a:rPr>
              <a:t>4</a:t>
            </a:r>
            <a:r>
              <a:rPr sz="2000" dirty="0">
                <a:sym typeface="+mn-ea"/>
              </a:rPr>
              <a:t>. 在流水线CPU结构图中做出相应修改：</a:t>
            </a:r>
          </a:p>
          <a:p>
            <a:r>
              <a:rPr sz="2000" dirty="0">
                <a:sym typeface="+mn-ea"/>
              </a:rPr>
              <a:t>    a)画出为流水线解决数据冒险与控制冒险问题所增加的功能部件及相应控制信号；</a:t>
            </a:r>
          </a:p>
          <a:p>
            <a:r>
              <a:rPr sz="2000" dirty="0">
                <a:sym typeface="+mn-ea"/>
              </a:rPr>
              <a:t>    d)说明所增加功能部件及相应控制信号是如何被使用。</a:t>
            </a:r>
          </a:p>
          <a:p>
            <a:pPr>
              <a:lnSpc>
                <a:spcPct val="150000"/>
              </a:lnSpc>
            </a:pPr>
            <a:r>
              <a:rPr lang="en-US" altLang="zh-CN" sz="2000" dirty="0">
                <a:sym typeface="+mn-ea"/>
              </a:rPr>
              <a:t>5. 思考：检测所实现的流水线CPU代码是否能够正确运行以下指令序列（设r1=1，r2=2）</a:t>
            </a:r>
            <a:r>
              <a:rPr sz="2000" dirty="0">
                <a:sym typeface="+mn-ea"/>
              </a:rPr>
              <a:t>，若不能，流水线应该如何扩展？</a:t>
            </a:r>
          </a:p>
          <a:p>
            <a:r>
              <a:rPr lang="en-US" altLang="zh-CN" sz="2000" dirty="0">
                <a:sym typeface="+mn-ea"/>
              </a:rPr>
              <a:t>		</a:t>
            </a:r>
            <a:r>
              <a:rPr lang="en-US" altLang="zh-CN" sz="2000" dirty="0" err="1">
                <a:sym typeface="+mn-ea"/>
              </a:rPr>
              <a:t>bne</a:t>
            </a:r>
            <a:r>
              <a:rPr lang="en-US" altLang="zh-CN" sz="2000" dirty="0">
                <a:sym typeface="+mn-ea"/>
              </a:rPr>
              <a:t>  r1, r1, </a:t>
            </a:r>
            <a:r>
              <a:rPr lang="en-US" altLang="zh-CN" sz="2000" dirty="0" err="1">
                <a:sym typeface="+mn-ea"/>
              </a:rPr>
              <a:t>xxxx</a:t>
            </a:r>
            <a:r>
              <a:rPr lang="en-US" altLang="zh-CN" sz="2000" dirty="0">
                <a:sym typeface="+mn-ea"/>
              </a:rPr>
              <a:t>;		</a:t>
            </a:r>
          </a:p>
          <a:p>
            <a:r>
              <a:rPr lang="en-US" altLang="zh-CN" sz="2000" dirty="0">
                <a:sym typeface="+mn-ea"/>
              </a:rPr>
              <a:t>		</a:t>
            </a:r>
            <a:r>
              <a:rPr lang="en-US" altLang="zh-CN" sz="2000" dirty="0" err="1">
                <a:sym typeface="+mn-ea"/>
              </a:rPr>
              <a:t>beq</a:t>
            </a:r>
            <a:r>
              <a:rPr lang="en-US" altLang="zh-CN" sz="2000" dirty="0">
                <a:sym typeface="+mn-ea"/>
              </a:rPr>
              <a:t>  r2, r2, </a:t>
            </a:r>
            <a:r>
              <a:rPr lang="en-US" altLang="zh-CN" sz="2000" dirty="0" err="1">
                <a:sym typeface="+mn-ea"/>
              </a:rPr>
              <a:t>xxxx</a:t>
            </a:r>
            <a:r>
              <a:rPr lang="en-US" altLang="zh-CN" sz="2000" dirty="0">
                <a:sym typeface="+mn-ea"/>
              </a:rPr>
              <a:t>;</a:t>
            </a:r>
          </a:p>
          <a:p>
            <a:r>
              <a:rPr lang="en-US" altLang="zh-CN" sz="2000" dirty="0" err="1">
                <a:solidFill>
                  <a:srgbClr val="FF0000"/>
                </a:solidFill>
                <a:sym typeface="+mn-ea"/>
              </a:rPr>
              <a:t>实验目的</a:t>
            </a:r>
            <a:r>
              <a:rPr lang="en-US" altLang="zh-CN" sz="2000" dirty="0">
                <a:solidFill>
                  <a:srgbClr val="FF0000"/>
                </a:solidFill>
                <a:sym typeface="+mn-ea"/>
              </a:rPr>
              <a:t>：</a:t>
            </a:r>
          </a:p>
          <a:p>
            <a:r>
              <a:rPr lang="en-US" altLang="zh-CN" sz="2000" dirty="0">
                <a:sym typeface="+mn-ea"/>
              </a:rPr>
              <a:t>1. </a:t>
            </a:r>
            <a:r>
              <a:rPr lang="en-US" altLang="zh-CN" sz="2000" dirty="0" err="1">
                <a:sym typeface="+mn-ea"/>
              </a:rPr>
              <a:t>进一步掌握流水线CPU和单周期CPU的区别</a:t>
            </a:r>
            <a:r>
              <a:rPr lang="en-US" altLang="zh-CN" sz="2000" dirty="0">
                <a:sym typeface="+mn-ea"/>
              </a:rPr>
              <a:t>；</a:t>
            </a:r>
          </a:p>
          <a:p>
            <a:r>
              <a:rPr lang="en-US" altLang="zh-CN" sz="2000" dirty="0">
                <a:sym typeface="+mn-ea"/>
              </a:rPr>
              <a:t>2. </a:t>
            </a:r>
            <a:r>
              <a:rPr lang="en-US" altLang="zh-CN" sz="2000" dirty="0" err="1">
                <a:sym typeface="+mn-ea"/>
              </a:rPr>
              <a:t>进一步熟悉Verilog</a:t>
            </a:r>
            <a:r>
              <a:rPr lang="en-US" altLang="zh-CN" sz="2000" dirty="0">
                <a:sym typeface="+mn-ea"/>
              </a:rPr>
              <a:t> </a:t>
            </a:r>
            <a:r>
              <a:rPr lang="en-US" altLang="zh-CN" sz="2000" dirty="0" err="1">
                <a:sym typeface="+mn-ea"/>
              </a:rPr>
              <a:t>HDL硬件设计语言</a:t>
            </a:r>
            <a:r>
              <a:rPr lang="en-US" altLang="zh-CN" sz="2000" dirty="0">
                <a:sym typeface="+mn-ea"/>
              </a:rPr>
              <a:t>；</a:t>
            </a:r>
          </a:p>
          <a:p>
            <a:r>
              <a:rPr lang="en-US" altLang="zh-CN" sz="2000" dirty="0">
                <a:sym typeface="+mn-ea"/>
              </a:rPr>
              <a:t>3. </a:t>
            </a:r>
            <a:r>
              <a:rPr lang="en-US" altLang="zh-CN" sz="2000" dirty="0" err="1">
                <a:sym typeface="+mn-ea"/>
              </a:rPr>
              <a:t>熟悉和掌握开发平台Xilinx</a:t>
            </a:r>
            <a:r>
              <a:rPr lang="en-US" altLang="zh-CN" sz="2000" dirty="0">
                <a:sym typeface="+mn-ea"/>
              </a:rPr>
              <a:t> ISE Design Suite 14.7集成开发系统的操作方法；</a:t>
            </a:r>
          </a:p>
          <a:p>
            <a:r>
              <a:rPr lang="en-US" altLang="zh-CN" sz="2000" dirty="0">
                <a:sym typeface="+mn-ea"/>
              </a:rPr>
              <a:t>4. </a:t>
            </a:r>
            <a:r>
              <a:rPr lang="en-US" altLang="zh-CN" sz="2000" dirty="0" err="1">
                <a:sym typeface="+mn-ea"/>
              </a:rPr>
              <a:t>进一步理解和掌握流水线控制冒险的概念和解决方法</a:t>
            </a:r>
            <a:r>
              <a:rPr lang="en-US" altLang="zh-CN" sz="2000" dirty="0">
                <a:sym typeface="+mn-ea"/>
              </a:rPr>
              <a:t>。		</a:t>
            </a:r>
          </a:p>
          <a:p>
            <a:endParaRPr lang="en-US" altLang="zh-CN" sz="2000" dirty="0">
              <a:sym typeface="+mn-ea"/>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sz="2000">
                <a:solidFill>
                  <a:srgbClr val="FF0000"/>
                </a:solidFill>
                <a:sym typeface="+mn-ea"/>
              </a:rPr>
              <a:t>实验报告要求：</a:t>
            </a:r>
          </a:p>
          <a:p>
            <a:pPr algn="l">
              <a:lnSpc>
                <a:spcPct val="150000"/>
              </a:lnSpc>
              <a:buClrTx/>
              <a:buSzTx/>
            </a:pPr>
            <a:r>
              <a:rPr sz="2000">
                <a:sym typeface="+mn-ea"/>
              </a:rPr>
              <a:t>1. 阐述控制冒险问题的成因，说明解决控制冒险问题的设计思路；</a:t>
            </a:r>
          </a:p>
          <a:p>
            <a:pPr algn="l">
              <a:lnSpc>
                <a:spcPct val="150000"/>
              </a:lnSpc>
              <a:buClrTx/>
              <a:buSzTx/>
            </a:pPr>
            <a:r>
              <a:rPr sz="2000">
                <a:sym typeface="+mn-ea"/>
              </a:rPr>
              <a:t>2. 给出为解决控制冒险问题所添加或修改的流水线CPU代码部分（代码需含有注释）；给出解决控制冒险问题的仿真结果，结合inst_mem中的指令序列进行详尽分析说明。</a:t>
            </a:r>
          </a:p>
          <a:p>
            <a:pPr algn="l">
              <a:lnSpc>
                <a:spcPct val="150000"/>
              </a:lnSpc>
              <a:buClrTx/>
              <a:buSzTx/>
            </a:pPr>
            <a:r>
              <a:rPr sz="2000">
                <a:sym typeface="+mn-ea"/>
              </a:rPr>
              <a:t>3. 画出完整的五级流水线CPU电路结构图，该结构可以处理数据冒险与控制冒险问题。标明图中哪些部件用于处理数据冒险问题，哪些部件用于处理控制冒险问题，并添加必要的文字说明。</a:t>
            </a: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75" y="1143690"/>
            <a:ext cx="10969200" cy="4759200"/>
          </a:xfrm>
        </p:spPr>
        <p:txBody>
          <a:bodyPr>
            <a:normAutofit lnSpcReduction="20000"/>
          </a:bodyPr>
          <a:lstStyle/>
          <a:p>
            <a:r>
              <a:rPr sz="2000">
                <a:solidFill>
                  <a:srgbClr val="FF0000"/>
                </a:solidFill>
                <a:sym typeface="+mn-ea"/>
              </a:rPr>
              <a:t>相关知识点</a:t>
            </a:r>
            <a:endParaRPr lang="en-US" altLang="zh-CN" sz="2000">
              <a:sym typeface="+mn-ea"/>
            </a:endParaRPr>
          </a:p>
          <a:p>
            <a:pPr marL="342900" indent="-342900">
              <a:buClr>
                <a:srgbClr val="DE1A37"/>
              </a:buClr>
              <a:buFont typeface="Wingdings" panose="05000000000000000000" charset="0"/>
              <a:buChar char="Ø"/>
            </a:pPr>
            <a:r>
              <a:rPr sz="2000">
                <a:sym typeface="+mn-ea"/>
              </a:rPr>
              <a:t>解决控制相关</a:t>
            </a:r>
            <a:endParaRPr sz="2000"/>
          </a:p>
          <a:p>
            <a:pPr marL="342900" indent="-342900" algn="l">
              <a:buClr>
                <a:srgbClr val="000000"/>
              </a:buClr>
              <a:buFont typeface="Arial" panose="020B0604020202020204" pitchFamily="34" charset="0"/>
              <a:buChar char="•"/>
            </a:pPr>
            <a:r>
              <a:rPr sz="2000">
                <a:sym typeface="+mn-ea"/>
              </a:rPr>
              <a:t>上课时已经讲了很多方法：废弃后续指令的执行、延迟转移、转移预测等</a:t>
            </a:r>
            <a:endParaRPr sz="2000"/>
          </a:p>
          <a:p>
            <a:pPr marL="342900" indent="-342900" algn="l">
              <a:buClr>
                <a:srgbClr val="000000"/>
              </a:buClr>
              <a:buFont typeface="Arial" panose="020B0604020202020204" pitchFamily="34" charset="0"/>
              <a:buChar char="•"/>
            </a:pPr>
            <a:r>
              <a:rPr sz="2000">
                <a:sym typeface="+mn-ea"/>
              </a:rPr>
              <a:t>本实验可以采用：一个周期的延迟转移</a:t>
            </a:r>
            <a:endParaRPr sz="2000"/>
          </a:p>
          <a:p>
            <a:pPr marL="342900" indent="-342900" algn="l">
              <a:buClr>
                <a:srgbClr val="000000"/>
              </a:buClr>
              <a:buFont typeface="Arial" panose="020B0604020202020204" pitchFamily="34" charset="0"/>
              <a:buChar char="•"/>
            </a:pPr>
            <a:r>
              <a:rPr sz="2000">
                <a:sym typeface="+mn-ea"/>
              </a:rPr>
              <a:t>不管是否转移转移指令（第i条）的后续一条指令（第i+1条）总是被执行，就好像它是第i-1条指令，这个i+1条指令称为延迟槽</a:t>
            </a:r>
            <a:endParaRPr sz="2000"/>
          </a:p>
          <a:p>
            <a:pPr marL="342900" indent="-342900" algn="l">
              <a:buClr>
                <a:srgbClr val="000000"/>
              </a:buClr>
              <a:buFont typeface="Arial" panose="020B0604020202020204" pitchFamily="34" charset="0"/>
              <a:buChar char="•"/>
            </a:pPr>
            <a:r>
              <a:rPr sz="2000">
                <a:sym typeface="+mn-ea"/>
              </a:rPr>
              <a:t>确保每条引起转移的指令都能在ID级确定是否转移并计算出转移地址（转移目标地址和转移条件）</a:t>
            </a:r>
            <a:endParaRPr sz="2000"/>
          </a:p>
          <a:p>
            <a:pPr marL="342900" indent="-342900" algn="l">
              <a:buClr>
                <a:srgbClr val="000000"/>
              </a:buClr>
              <a:buFont typeface="Arial" panose="020B0604020202020204" pitchFamily="34" charset="0"/>
              <a:buChar char="•"/>
            </a:pPr>
            <a:r>
              <a:rPr sz="2000">
                <a:sym typeface="+mn-ea"/>
              </a:rPr>
              <a:t>对于条件转移指令beq和bne，可以用异或门XOR和或非门（NOR）来实现在ID级比较两个寄存器数据是否相等。</a:t>
            </a:r>
            <a:endParaRPr lang="zh-CN" altLang="en-US"/>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05" y="1311275"/>
            <a:ext cx="10968990" cy="4234815"/>
          </a:xfrm>
        </p:spPr>
        <p:txBody>
          <a:bodyPr/>
          <a:lstStyle/>
          <a:p>
            <a:r>
              <a:rPr lang="zh-CN" altLang="en-US" sz="2000"/>
              <a:t>回顾我们前面介绍的处理转移相关问题的4种技术：</a:t>
            </a:r>
          </a:p>
          <a:p>
            <a:pPr marL="342900" indent="-342900">
              <a:buClr>
                <a:srgbClr val="000000"/>
              </a:buClr>
              <a:buFont typeface="Wingdings" panose="05000000000000000000" charset="0"/>
              <a:buChar char="Ø"/>
            </a:pPr>
            <a:r>
              <a:rPr lang="zh-CN" altLang="en-US" sz="2000">
                <a:solidFill>
                  <a:srgbClr val="FF0000"/>
                </a:solidFill>
              </a:rPr>
              <a:t>冻结或冲刷流水线</a:t>
            </a:r>
          </a:p>
          <a:p>
            <a:pPr marL="342900" indent="-342900">
              <a:buClr>
                <a:srgbClr val="000000"/>
              </a:buClr>
              <a:buFont typeface="Wingdings" panose="05000000000000000000" charset="0"/>
              <a:buChar char="Ø"/>
            </a:pPr>
            <a:r>
              <a:rPr lang="zh-CN" altLang="en-US" sz="2000">
                <a:solidFill>
                  <a:srgbClr val="FF0000"/>
                </a:solidFill>
              </a:rPr>
              <a:t>假设转移不发生</a:t>
            </a:r>
          </a:p>
          <a:p>
            <a:r>
              <a:rPr lang="zh-CN" altLang="en-US" sz="2000"/>
              <a:t>     处理每条转移指令都当作未发生转移</a:t>
            </a:r>
          </a:p>
          <a:p>
            <a:pPr marL="342900" indent="-342900">
              <a:buClr>
                <a:srgbClr val="000000"/>
              </a:buClr>
              <a:buFont typeface="Wingdings" panose="05000000000000000000" charset="0"/>
              <a:buChar char="Ø"/>
            </a:pPr>
            <a:r>
              <a:rPr lang="zh-CN" altLang="en-US" sz="2000">
                <a:solidFill>
                  <a:srgbClr val="FF0000"/>
                </a:solidFill>
              </a:rPr>
              <a:t>假设转移发生</a:t>
            </a:r>
          </a:p>
          <a:p>
            <a:r>
              <a:rPr lang="zh-CN" altLang="en-US" sz="2000"/>
              <a:t>     Treat every branch as taken</a:t>
            </a:r>
          </a:p>
          <a:p>
            <a:pPr marL="342900" indent="-342900">
              <a:buClr>
                <a:srgbClr val="000000"/>
              </a:buClr>
              <a:buFont typeface="Wingdings" panose="05000000000000000000" charset="0"/>
              <a:buChar char="Ø"/>
            </a:pPr>
            <a:r>
              <a:rPr lang="zh-CN" altLang="en-US" sz="2000">
                <a:solidFill>
                  <a:srgbClr val="FF0000"/>
                </a:solidFill>
              </a:rPr>
              <a:t>延迟转移</a:t>
            </a:r>
          </a:p>
          <a:p>
            <a:endParaRPr lang="zh-CN" altLang="en-US" sz="2000"/>
          </a:p>
        </p:txBody>
      </p:sp>
      <p:sp>
        <p:nvSpPr>
          <p:cNvPr id="4" name="右大括号 3"/>
          <p:cNvSpPr/>
          <p:nvPr/>
        </p:nvSpPr>
        <p:spPr>
          <a:xfrm>
            <a:off x="5305425" y="2057400"/>
            <a:ext cx="838200" cy="2743200"/>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 name="文本框 4"/>
          <p:cNvSpPr txBox="1"/>
          <p:nvPr/>
        </p:nvSpPr>
        <p:spPr>
          <a:xfrm>
            <a:off x="6331585" y="3244215"/>
            <a:ext cx="3359150" cy="368300"/>
          </a:xfrm>
          <a:prstGeom prst="rect">
            <a:avLst/>
          </a:prstGeom>
          <a:noFill/>
        </p:spPr>
        <p:txBody>
          <a:bodyPr wrap="square" rtlCol="0" anchor="t">
            <a:spAutoFit/>
          </a:bodyPr>
          <a:lstStyle/>
          <a:p>
            <a:r>
              <a:rPr lang="zh-CN" altLang="en-US"/>
              <a:t>需要消除错误指令的执行影响</a:t>
            </a: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05" y="414655"/>
            <a:ext cx="10968990" cy="5772150"/>
          </a:xfrm>
        </p:spPr>
        <p:txBody>
          <a:bodyPr>
            <a:noAutofit/>
          </a:bodyPr>
          <a:lstStyle/>
          <a:p>
            <a:r>
              <a:rPr lang="en-US" altLang="zh-CN" sz="1700"/>
              <a:t>1. </a:t>
            </a:r>
            <a:r>
              <a:rPr lang="zh-CN" altLang="en-US" sz="1700"/>
              <a:t>消除无条件转移指令的后一条指令影响</a:t>
            </a:r>
          </a:p>
          <a:p>
            <a:pPr marL="285750" indent="-285750">
              <a:buClr>
                <a:srgbClr val="000000"/>
              </a:buClr>
              <a:buFont typeface="Wingdings" panose="05000000000000000000" charset="0"/>
              <a:buChar char="Ø"/>
            </a:pPr>
            <a:r>
              <a:rPr lang="zh-CN" altLang="en-US" sz="1700"/>
              <a:t>每条指令在ID时判断当前在EXE阶段的操作码暂存器的值是否是无条件转移指令：</a:t>
            </a:r>
          </a:p>
          <a:p>
            <a:pPr marL="285750" indent="-285750">
              <a:buClr>
                <a:srgbClr val="000000"/>
              </a:buClr>
              <a:buFont typeface="Wingdings" panose="05000000000000000000" charset="0"/>
              <a:buChar char="Ø"/>
            </a:pPr>
            <a:r>
              <a:rPr lang="zh-CN" altLang="en-US" sz="1700"/>
              <a:t>如果是，那么不使能当前在ID阶段的那条指令的WZ、WMEM和WREG的信号，这样这条指令的执行就对程序的逻辑没有影响。</a:t>
            </a:r>
          </a:p>
          <a:p>
            <a:pPr>
              <a:buClr>
                <a:srgbClr val="000000"/>
              </a:buClr>
              <a:buFont typeface="Wingdings" panose="05000000000000000000" charset="0"/>
            </a:pPr>
            <a:r>
              <a:rPr lang="en-US" altLang="zh-CN" sz="1700"/>
              <a:t>2. 消除条件转移指令的后一条指令影响</a:t>
            </a:r>
          </a:p>
          <a:p>
            <a:pPr>
              <a:buClr>
                <a:srgbClr val="000000"/>
              </a:buClr>
              <a:buFont typeface="Wingdings" panose="05000000000000000000" charset="0"/>
              <a:buChar char="Ø"/>
            </a:pPr>
            <a:r>
              <a:rPr lang="en-US" altLang="zh-CN" sz="1700"/>
              <a:t>对于条件转移指令本身来说，需要判断Z标志是否能用。</a:t>
            </a:r>
          </a:p>
          <a:p>
            <a:pPr>
              <a:buClr>
                <a:srgbClr val="000000"/>
              </a:buClr>
              <a:buFont typeface="Wingdings" panose="05000000000000000000" charset="0"/>
              <a:buChar char="Ø"/>
            </a:pPr>
            <a:r>
              <a:rPr lang="en-US" altLang="zh-CN" sz="1700"/>
              <a:t>若Z标志还没有准备好，则要暂停流水线一个时钟周期。</a:t>
            </a:r>
          </a:p>
          <a:p>
            <a:pPr marL="180975">
              <a:buClr>
                <a:srgbClr val="000000"/>
              </a:buClr>
              <a:buFont typeface="Wingdings" panose="05000000000000000000" charset="0"/>
            </a:pPr>
            <a:r>
              <a:rPr lang="en-US" altLang="zh-CN" sz="1700"/>
              <a:t>因为如果处在译码级的是条件转移指令，而且处在EXE级的是ALU类型的指令（就要写Z标志到流水线寄存器Z了），则要等到ALU指令写完Z后，再判断转移与否，为此要暂停一个周期(或者如前所述，插入一条nop指令)。</a:t>
            </a:r>
          </a:p>
          <a:p>
            <a:pPr marL="260985" indent="-260985">
              <a:buClr>
                <a:srgbClr val="000000"/>
              </a:buClr>
              <a:buFont typeface="Wingdings" panose="05000000000000000000" charset="0"/>
              <a:buChar char="Ø"/>
            </a:pPr>
            <a:r>
              <a:rPr lang="en-US" altLang="zh-CN" sz="1700"/>
              <a:t>转移指令只可能改变PC而不改变其它状态，因此用不着封锁WZ，WMEM，WREG（对转移指令来讲，这些信号原本就为0）。</a:t>
            </a:r>
          </a:p>
          <a:p>
            <a:pPr marL="260985" indent="-260985">
              <a:buClr>
                <a:srgbClr val="000000"/>
              </a:buClr>
              <a:buFont typeface="Wingdings" panose="05000000000000000000" charset="0"/>
              <a:buChar char="Ø"/>
            </a:pPr>
            <a:r>
              <a:rPr lang="en-US" altLang="zh-CN" sz="1700"/>
              <a:t>条件转移的下一条指令在ID时判断在当前在EXE阶段的操作码暂存器的值是否是条件转移指令并且判断是否转移成功(Z的值没变)，如果发现成功，那么不使能当前在ID阶段的那条指令的WZ、WMEM和WREG的信号，这条指令的执行就对程序的逻辑没有影响(与无条件处理方式相同)；如果发现转移不成功，说明本条指令为有效指令，使能当前在ID阶段的那条指令的WZ、WMEM和WREG的信号，本条指令正常执行。</a:t>
            </a: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75" y="972890"/>
            <a:ext cx="10969200" cy="705600"/>
          </a:xfrm>
        </p:spPr>
        <p:txBody>
          <a:bodyPr/>
          <a:lstStyle/>
          <a:p>
            <a:r>
              <a:rPr lang="zh-CN" altLang="en-US"/>
              <a:t>其他注意事项</a:t>
            </a:r>
          </a:p>
        </p:txBody>
      </p:sp>
      <p:sp>
        <p:nvSpPr>
          <p:cNvPr id="3" name="内容占位符 2"/>
          <p:cNvSpPr>
            <a:spLocks noGrp="1"/>
          </p:cNvSpPr>
          <p:nvPr>
            <p:ph idx="1"/>
          </p:nvPr>
        </p:nvSpPr>
        <p:spPr>
          <a:xfrm>
            <a:off x="611505" y="2160905"/>
            <a:ext cx="10968990" cy="4012565"/>
          </a:xfrm>
        </p:spPr>
        <p:txBody>
          <a:bodyPr/>
          <a:lstStyle/>
          <a:p>
            <a:pPr marL="285750" indent="-285750">
              <a:buClr>
                <a:srgbClr val="000000"/>
              </a:buClr>
              <a:buFont typeface="Wingdings" panose="05000000000000000000" charset="0"/>
              <a:buChar char="Ø"/>
            </a:pPr>
            <a:r>
              <a:rPr lang="zh-CN" altLang="en-US" sz="2400"/>
              <a:t>所有内容写在一份实验报告文档（</a:t>
            </a:r>
            <a:r>
              <a:rPr lang="zh-CN" altLang="en-US" sz="2400" b="1">
                <a:solidFill>
                  <a:srgbClr val="FF0000"/>
                </a:solidFill>
              </a:rPr>
              <a:t>最好是</a:t>
            </a:r>
            <a:r>
              <a:rPr lang="en-US" altLang="zh-CN" sz="2400" b="1">
                <a:solidFill>
                  <a:srgbClr val="FF0000"/>
                </a:solidFill>
              </a:rPr>
              <a:t>PDF</a:t>
            </a:r>
            <a:r>
              <a:rPr sz="2400" b="1">
                <a:solidFill>
                  <a:srgbClr val="FF0000"/>
                </a:solidFill>
              </a:rPr>
              <a:t>格式</a:t>
            </a:r>
            <a:r>
              <a:rPr lang="zh-CN" altLang="en-US" sz="2400"/>
              <a:t>）中；</a:t>
            </a:r>
          </a:p>
          <a:p>
            <a:pPr marL="285750" indent="-285750">
              <a:buClr>
                <a:srgbClr val="000000"/>
              </a:buClr>
              <a:buFont typeface="Wingdings" panose="05000000000000000000" charset="0"/>
              <a:buChar char="Ø"/>
            </a:pPr>
            <a:r>
              <a:rPr lang="zh-CN" altLang="en-US" sz="2400"/>
              <a:t>实验报告提交至学生实验报告平台；</a:t>
            </a:r>
          </a:p>
          <a:p>
            <a:pPr marL="285750" indent="-285750">
              <a:buClr>
                <a:srgbClr val="000000"/>
              </a:buClr>
              <a:buFont typeface="Wingdings" panose="05000000000000000000" charset="0"/>
              <a:buChar char="Ø"/>
            </a:pPr>
            <a:r>
              <a:rPr lang="zh-CN" altLang="en-US" sz="2400"/>
              <a:t>报告提交截止时间：</a:t>
            </a:r>
            <a:r>
              <a:rPr lang="zh-CN" altLang="en-US" sz="2400" b="1">
                <a:solidFill>
                  <a:srgbClr val="FF0000"/>
                </a:solidFill>
              </a:rPr>
              <a:t>9月25日（周五）15:30</a:t>
            </a:r>
            <a:r>
              <a:rPr lang="zh-CN" altLang="en-US" sz="2400"/>
              <a:t>；</a:t>
            </a:r>
          </a:p>
          <a:p>
            <a:pPr marL="285750" indent="-285750">
              <a:buClr>
                <a:srgbClr val="000000"/>
              </a:buClr>
              <a:buFont typeface="Wingdings" panose="05000000000000000000" charset="0"/>
              <a:buChar char="Ø"/>
            </a:pPr>
            <a:r>
              <a:rPr lang="zh-CN" altLang="en-US" sz="2400"/>
              <a:t>报告</a:t>
            </a:r>
            <a:r>
              <a:rPr lang="zh-CN" altLang="en-US" sz="2400" b="1">
                <a:solidFill>
                  <a:srgbClr val="FF0000"/>
                </a:solidFill>
              </a:rPr>
              <a:t>不得抄袭</a:t>
            </a:r>
            <a:r>
              <a:rPr lang="zh-CN" altLang="en-US" sz="2400"/>
              <a:t>，一旦发现，双方</a:t>
            </a:r>
            <a:r>
              <a:rPr lang="zh-CN" altLang="en-US" sz="2400" b="1">
                <a:solidFill>
                  <a:srgbClr val="FF0000"/>
                </a:solidFill>
              </a:rPr>
              <a:t>均按不通过处理</a:t>
            </a:r>
            <a:r>
              <a:rPr lang="zh-CN" altLang="en-US" sz="2400"/>
              <a:t>！！</a:t>
            </a: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5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5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6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6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6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514</Words>
  <Application>Microsoft Office PowerPoint</Application>
  <PresentationFormat>宽屏</PresentationFormat>
  <Paragraphs>70</Paragraphs>
  <Slides>9</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9</vt:i4>
      </vt:variant>
    </vt:vector>
  </HeadingPairs>
  <TitlesOfParts>
    <vt:vector size="13" baseType="lpstr">
      <vt:lpstr>微软雅黑</vt:lpstr>
      <vt:lpstr>Arial</vt:lpstr>
      <vt:lpstr>Wingdings</vt:lpstr>
      <vt:lpstr>Office 主题​​</vt:lpstr>
      <vt:lpstr>计算机系统结构综合实验</vt:lpstr>
      <vt:lpstr>实验四 控制冒险问题</vt:lpstr>
      <vt:lpstr>PowerPoint 演示文稿</vt:lpstr>
      <vt:lpstr>PowerPoint 演示文稿</vt:lpstr>
      <vt:lpstr>PowerPoint 演示文稿</vt:lpstr>
      <vt:lpstr>PowerPoint 演示文稿</vt:lpstr>
      <vt:lpstr>PowerPoint 演示文稿</vt:lpstr>
      <vt:lpstr>PowerPoint 演示文稿</vt:lpstr>
      <vt:lpstr>其他注意事项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计算机系统结构综合实验</dc:title>
  <dc:creator/>
  <cp:lastModifiedBy>蒋zx</cp:lastModifiedBy>
  <cp:revision>189</cp:revision>
  <dcterms:created xsi:type="dcterms:W3CDTF">2019-06-19T02:08:00Z</dcterms:created>
  <dcterms:modified xsi:type="dcterms:W3CDTF">2020-09-22T14:32:59Z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2052-11.1.0.9926</vt:lpwstr>
  </property>
</Properties>
</file>